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3"/>
  </p:notesMasterIdLst>
  <p:sldIdLst>
    <p:sldId id="1178" r:id="rId2"/>
    <p:sldId id="1179" r:id="rId3"/>
    <p:sldId id="1180" r:id="rId4"/>
    <p:sldId id="1181" r:id="rId5"/>
    <p:sldId id="1182" r:id="rId6"/>
    <p:sldId id="1183" r:id="rId7"/>
    <p:sldId id="1184" r:id="rId8"/>
    <p:sldId id="1185" r:id="rId9"/>
    <p:sldId id="1186" r:id="rId10"/>
    <p:sldId id="1187" r:id="rId11"/>
    <p:sldId id="1188" r:id="rId12"/>
    <p:sldId id="1189" r:id="rId13"/>
    <p:sldId id="1190" r:id="rId14"/>
    <p:sldId id="1191" r:id="rId15"/>
    <p:sldId id="1192" r:id="rId16"/>
    <p:sldId id="1193" r:id="rId17"/>
    <p:sldId id="1194" r:id="rId18"/>
    <p:sldId id="1195" r:id="rId19"/>
    <p:sldId id="1196" r:id="rId20"/>
    <p:sldId id="1197" r:id="rId21"/>
    <p:sldId id="1198" r:id="rId22"/>
    <p:sldId id="1199" r:id="rId23"/>
    <p:sldId id="1200" r:id="rId24"/>
    <p:sldId id="1201" r:id="rId25"/>
    <p:sldId id="1202" r:id="rId26"/>
    <p:sldId id="1203" r:id="rId27"/>
    <p:sldId id="1204" r:id="rId28"/>
    <p:sldId id="1205" r:id="rId29"/>
    <p:sldId id="1206" r:id="rId30"/>
    <p:sldId id="1207" r:id="rId31"/>
    <p:sldId id="1208" r:id="rId32"/>
    <p:sldId id="1209" r:id="rId33"/>
    <p:sldId id="1210" r:id="rId34"/>
    <p:sldId id="1211" r:id="rId35"/>
    <p:sldId id="1212" r:id="rId36"/>
    <p:sldId id="1213" r:id="rId37"/>
    <p:sldId id="1214" r:id="rId38"/>
    <p:sldId id="1215" r:id="rId39"/>
    <p:sldId id="1216" r:id="rId40"/>
    <p:sldId id="1217" r:id="rId41"/>
    <p:sldId id="1218" r:id="rId42"/>
    <p:sldId id="1219" r:id="rId43"/>
    <p:sldId id="1220" r:id="rId44"/>
    <p:sldId id="1221" r:id="rId45"/>
    <p:sldId id="1222" r:id="rId46"/>
    <p:sldId id="1223" r:id="rId47"/>
    <p:sldId id="1224" r:id="rId48"/>
    <p:sldId id="1225" r:id="rId49"/>
    <p:sldId id="1226" r:id="rId50"/>
    <p:sldId id="1227" r:id="rId51"/>
    <p:sldId id="1228" r:id="rId52"/>
    <p:sldId id="1229" r:id="rId53"/>
    <p:sldId id="1230" r:id="rId54"/>
    <p:sldId id="1231" r:id="rId55"/>
    <p:sldId id="1232" r:id="rId56"/>
    <p:sldId id="1233" r:id="rId57"/>
    <p:sldId id="1234" r:id="rId58"/>
    <p:sldId id="1235" r:id="rId59"/>
    <p:sldId id="1236" r:id="rId60"/>
    <p:sldId id="1237" r:id="rId61"/>
    <p:sldId id="1238" r:id="rId62"/>
    <p:sldId id="1239" r:id="rId63"/>
    <p:sldId id="1240" r:id="rId64"/>
    <p:sldId id="1241" r:id="rId65"/>
    <p:sldId id="1242" r:id="rId66"/>
    <p:sldId id="1243" r:id="rId67"/>
    <p:sldId id="1244" r:id="rId68"/>
    <p:sldId id="1245" r:id="rId69"/>
    <p:sldId id="1246" r:id="rId70"/>
    <p:sldId id="1247" r:id="rId71"/>
    <p:sldId id="1248" r:id="rId72"/>
    <p:sldId id="1249" r:id="rId73"/>
    <p:sldId id="1250" r:id="rId74"/>
    <p:sldId id="1251" r:id="rId75"/>
    <p:sldId id="1252" r:id="rId76"/>
    <p:sldId id="1253" r:id="rId77"/>
    <p:sldId id="1254" r:id="rId78"/>
    <p:sldId id="1255" r:id="rId79"/>
    <p:sldId id="1256" r:id="rId80"/>
    <p:sldId id="1257" r:id="rId81"/>
    <p:sldId id="1258" r:id="rId82"/>
    <p:sldId id="1259" r:id="rId83"/>
    <p:sldId id="1260" r:id="rId84"/>
    <p:sldId id="1261" r:id="rId85"/>
    <p:sldId id="1262" r:id="rId86"/>
    <p:sldId id="1263" r:id="rId87"/>
    <p:sldId id="1264" r:id="rId88"/>
    <p:sldId id="1265" r:id="rId89"/>
    <p:sldId id="1266" r:id="rId90"/>
    <p:sldId id="1267" r:id="rId91"/>
    <p:sldId id="1268" r:id="rId92"/>
    <p:sldId id="1269" r:id="rId93"/>
    <p:sldId id="1270" r:id="rId94"/>
    <p:sldId id="1271" r:id="rId95"/>
    <p:sldId id="1272" r:id="rId96"/>
    <p:sldId id="1273" r:id="rId97"/>
    <p:sldId id="1274" r:id="rId98"/>
    <p:sldId id="1275" r:id="rId99"/>
    <p:sldId id="1276" r:id="rId100"/>
    <p:sldId id="1277" r:id="rId101"/>
    <p:sldId id="1278" r:id="rId102"/>
    <p:sldId id="1279" r:id="rId103"/>
    <p:sldId id="1280" r:id="rId104"/>
    <p:sldId id="1440" r:id="rId105"/>
    <p:sldId id="1441" r:id="rId106"/>
    <p:sldId id="1442" r:id="rId107"/>
    <p:sldId id="1443" r:id="rId108"/>
    <p:sldId id="1444" r:id="rId109"/>
    <p:sldId id="1445" r:id="rId110"/>
    <p:sldId id="1446" r:id="rId111"/>
    <p:sldId id="1447" r:id="rId112"/>
    <p:sldId id="1448" r:id="rId113"/>
    <p:sldId id="1449" r:id="rId114"/>
    <p:sldId id="1450" r:id="rId115"/>
    <p:sldId id="1451" r:id="rId116"/>
    <p:sldId id="1452" r:id="rId117"/>
    <p:sldId id="1453" r:id="rId118"/>
    <p:sldId id="1454" r:id="rId119"/>
    <p:sldId id="1455" r:id="rId120"/>
    <p:sldId id="1456" r:id="rId121"/>
    <p:sldId id="1457" r:id="rId122"/>
    <p:sldId id="1458" r:id="rId123"/>
    <p:sldId id="1459" r:id="rId124"/>
    <p:sldId id="1460" r:id="rId125"/>
    <p:sldId id="1461" r:id="rId126"/>
    <p:sldId id="1462" r:id="rId127"/>
    <p:sldId id="1463" r:id="rId128"/>
    <p:sldId id="1464" r:id="rId129"/>
    <p:sldId id="1465" r:id="rId130"/>
    <p:sldId id="1466" r:id="rId131"/>
    <p:sldId id="1467" r:id="rId132"/>
    <p:sldId id="1468" r:id="rId133"/>
    <p:sldId id="1469" r:id="rId134"/>
    <p:sldId id="1470" r:id="rId135"/>
    <p:sldId id="1471" r:id="rId136"/>
    <p:sldId id="1472" r:id="rId137"/>
    <p:sldId id="1473" r:id="rId138"/>
    <p:sldId id="1474" r:id="rId139"/>
    <p:sldId id="1475" r:id="rId140"/>
    <p:sldId id="1476" r:id="rId141"/>
    <p:sldId id="1477" r:id="rId142"/>
    <p:sldId id="1478" r:id="rId143"/>
    <p:sldId id="1479" r:id="rId144"/>
    <p:sldId id="1480" r:id="rId145"/>
    <p:sldId id="1481" r:id="rId146"/>
    <p:sldId id="1482" r:id="rId147"/>
    <p:sldId id="1483" r:id="rId148"/>
    <p:sldId id="1484" r:id="rId149"/>
    <p:sldId id="1485" r:id="rId150"/>
    <p:sldId id="1486" r:id="rId151"/>
    <p:sldId id="1487" r:id="rId152"/>
    <p:sldId id="1488" r:id="rId153"/>
    <p:sldId id="1489" r:id="rId154"/>
    <p:sldId id="1490" r:id="rId155"/>
    <p:sldId id="1491" r:id="rId156"/>
    <p:sldId id="1492" r:id="rId157"/>
    <p:sldId id="1493" r:id="rId158"/>
    <p:sldId id="1494" r:id="rId159"/>
    <p:sldId id="1495" r:id="rId160"/>
    <p:sldId id="1496" r:id="rId161"/>
    <p:sldId id="1497" r:id="rId162"/>
    <p:sldId id="1498" r:id="rId163"/>
    <p:sldId id="1499" r:id="rId164"/>
    <p:sldId id="1500" r:id="rId165"/>
    <p:sldId id="1501" r:id="rId166"/>
    <p:sldId id="1502" r:id="rId167"/>
    <p:sldId id="1503" r:id="rId168"/>
    <p:sldId id="1504" r:id="rId169"/>
    <p:sldId id="1505" r:id="rId170"/>
    <p:sldId id="1506" r:id="rId171"/>
    <p:sldId id="1507" r:id="rId172"/>
    <p:sldId id="1508" r:id="rId173"/>
    <p:sldId id="1509" r:id="rId174"/>
    <p:sldId id="1510" r:id="rId175"/>
    <p:sldId id="1511" r:id="rId176"/>
    <p:sldId id="1512" r:id="rId177"/>
    <p:sldId id="1513" r:id="rId178"/>
    <p:sldId id="1514" r:id="rId179"/>
    <p:sldId id="1515" r:id="rId180"/>
    <p:sldId id="1516" r:id="rId181"/>
    <p:sldId id="1517" r:id="rId182"/>
    <p:sldId id="1518" r:id="rId183"/>
    <p:sldId id="1519" r:id="rId184"/>
    <p:sldId id="1520" r:id="rId185"/>
    <p:sldId id="1521" r:id="rId186"/>
    <p:sldId id="1522" r:id="rId187"/>
    <p:sldId id="1523" r:id="rId188"/>
    <p:sldId id="1524" r:id="rId189"/>
    <p:sldId id="1525" r:id="rId190"/>
    <p:sldId id="1526" r:id="rId191"/>
    <p:sldId id="1527" r:id="rId192"/>
    <p:sldId id="1528" r:id="rId193"/>
    <p:sldId id="1529" r:id="rId194"/>
    <p:sldId id="1530" r:id="rId195"/>
    <p:sldId id="1531" r:id="rId196"/>
    <p:sldId id="1532" r:id="rId197"/>
    <p:sldId id="1533" r:id="rId198"/>
    <p:sldId id="1534" r:id="rId199"/>
    <p:sldId id="1535" r:id="rId200"/>
    <p:sldId id="1536" r:id="rId201"/>
    <p:sldId id="1537" r:id="rId202"/>
    <p:sldId id="1538" r:id="rId203"/>
    <p:sldId id="1539" r:id="rId204"/>
    <p:sldId id="1540" r:id="rId205"/>
    <p:sldId id="1541" r:id="rId206"/>
    <p:sldId id="1542" r:id="rId207"/>
    <p:sldId id="1543" r:id="rId208"/>
    <p:sldId id="1385" r:id="rId209"/>
    <p:sldId id="1386" r:id="rId210"/>
    <p:sldId id="1387" r:id="rId211"/>
    <p:sldId id="1388" r:id="rId212"/>
    <p:sldId id="1389" r:id="rId213"/>
    <p:sldId id="1390" r:id="rId214"/>
    <p:sldId id="1391" r:id="rId215"/>
    <p:sldId id="1392" r:id="rId216"/>
    <p:sldId id="1393" r:id="rId217"/>
    <p:sldId id="1394" r:id="rId218"/>
    <p:sldId id="1395" r:id="rId219"/>
    <p:sldId id="1396" r:id="rId220"/>
    <p:sldId id="1397" r:id="rId221"/>
    <p:sldId id="1398" r:id="rId222"/>
    <p:sldId id="1399" r:id="rId223"/>
    <p:sldId id="1400" r:id="rId224"/>
    <p:sldId id="1401" r:id="rId225"/>
    <p:sldId id="1402" r:id="rId226"/>
    <p:sldId id="1403" r:id="rId227"/>
    <p:sldId id="1404" r:id="rId228"/>
    <p:sldId id="1405" r:id="rId229"/>
    <p:sldId id="1406" r:id="rId230"/>
    <p:sldId id="1407" r:id="rId231"/>
    <p:sldId id="1408" r:id="rId232"/>
    <p:sldId id="1409" r:id="rId233"/>
    <p:sldId id="1410" r:id="rId234"/>
    <p:sldId id="1411" r:id="rId235"/>
    <p:sldId id="1412" r:id="rId236"/>
    <p:sldId id="1413" r:id="rId237"/>
    <p:sldId id="1414" r:id="rId238"/>
    <p:sldId id="1415" r:id="rId239"/>
    <p:sldId id="1416" r:id="rId240"/>
    <p:sldId id="1417" r:id="rId241"/>
    <p:sldId id="1418" r:id="rId242"/>
    <p:sldId id="1419" r:id="rId243"/>
    <p:sldId id="1420" r:id="rId244"/>
    <p:sldId id="1421" r:id="rId245"/>
    <p:sldId id="1422" r:id="rId246"/>
    <p:sldId id="1423" r:id="rId247"/>
    <p:sldId id="1424" r:id="rId248"/>
    <p:sldId id="1425" r:id="rId249"/>
    <p:sldId id="1426" r:id="rId250"/>
    <p:sldId id="1427" r:id="rId251"/>
    <p:sldId id="1428" r:id="rId252"/>
    <p:sldId id="1429" r:id="rId253"/>
    <p:sldId id="1430" r:id="rId254"/>
    <p:sldId id="1431" r:id="rId255"/>
    <p:sldId id="1432" r:id="rId256"/>
    <p:sldId id="1433" r:id="rId257"/>
    <p:sldId id="1434" r:id="rId258"/>
    <p:sldId id="1435" r:id="rId259"/>
    <p:sldId id="1436" r:id="rId260"/>
    <p:sldId id="1437" r:id="rId261"/>
    <p:sldId id="1438" r:id="rId262"/>
    <p:sldId id="1439" r:id="rId263"/>
    <p:sldId id="1106" r:id="rId264"/>
    <p:sldId id="931" r:id="rId265"/>
    <p:sldId id="1107" r:id="rId266"/>
    <p:sldId id="932" r:id="rId267"/>
    <p:sldId id="933" r:id="rId268"/>
    <p:sldId id="934" r:id="rId269"/>
    <p:sldId id="935" r:id="rId270"/>
    <p:sldId id="1108" r:id="rId271"/>
    <p:sldId id="1109" r:id="rId272"/>
    <p:sldId id="1110" r:id="rId273"/>
    <p:sldId id="1111" r:id="rId274"/>
    <p:sldId id="1112" r:id="rId275"/>
    <p:sldId id="1113" r:id="rId276"/>
    <p:sldId id="1114" r:id="rId277"/>
    <p:sldId id="1115" r:id="rId278"/>
    <p:sldId id="1116" r:id="rId279"/>
    <p:sldId id="1117" r:id="rId280"/>
    <p:sldId id="1118" r:id="rId281"/>
    <p:sldId id="1119" r:id="rId282"/>
    <p:sldId id="1120" r:id="rId283"/>
    <p:sldId id="1121" r:id="rId284"/>
    <p:sldId id="1122" r:id="rId285"/>
    <p:sldId id="1123" r:id="rId286"/>
    <p:sldId id="1124" r:id="rId287"/>
    <p:sldId id="1125" r:id="rId288"/>
    <p:sldId id="1126" r:id="rId289"/>
    <p:sldId id="1127" r:id="rId290"/>
    <p:sldId id="1128" r:id="rId291"/>
    <p:sldId id="1129" r:id="rId292"/>
    <p:sldId id="1130" r:id="rId293"/>
    <p:sldId id="1131" r:id="rId294"/>
    <p:sldId id="1132" r:id="rId295"/>
    <p:sldId id="1133" r:id="rId296"/>
    <p:sldId id="1134" r:id="rId297"/>
    <p:sldId id="1135" r:id="rId298"/>
    <p:sldId id="1136" r:id="rId299"/>
    <p:sldId id="1137" r:id="rId300"/>
    <p:sldId id="1138" r:id="rId301"/>
    <p:sldId id="1139" r:id="rId302"/>
    <p:sldId id="1140" r:id="rId303"/>
    <p:sldId id="1141" r:id="rId304"/>
    <p:sldId id="1142" r:id="rId305"/>
    <p:sldId id="1143" r:id="rId306"/>
    <p:sldId id="1144" r:id="rId307"/>
    <p:sldId id="1145" r:id="rId308"/>
    <p:sldId id="1146" r:id="rId309"/>
    <p:sldId id="1147" r:id="rId310"/>
    <p:sldId id="1148" r:id="rId311"/>
    <p:sldId id="1149" r:id="rId312"/>
    <p:sldId id="1150" r:id="rId313"/>
    <p:sldId id="1151" r:id="rId314"/>
    <p:sldId id="1152" r:id="rId315"/>
    <p:sldId id="1153" r:id="rId316"/>
    <p:sldId id="1154" r:id="rId317"/>
    <p:sldId id="1155" r:id="rId318"/>
    <p:sldId id="1156" r:id="rId319"/>
    <p:sldId id="1157" r:id="rId320"/>
    <p:sldId id="943" r:id="rId321"/>
    <p:sldId id="944" r:id="rId322"/>
    <p:sldId id="945" r:id="rId323"/>
    <p:sldId id="946" r:id="rId324"/>
    <p:sldId id="947" r:id="rId325"/>
    <p:sldId id="948" r:id="rId326"/>
    <p:sldId id="949" r:id="rId327"/>
    <p:sldId id="950" r:id="rId328"/>
    <p:sldId id="951" r:id="rId329"/>
    <p:sldId id="952" r:id="rId330"/>
    <p:sldId id="953" r:id="rId331"/>
    <p:sldId id="954" r:id="rId332"/>
    <p:sldId id="955" r:id="rId333"/>
    <p:sldId id="956" r:id="rId334"/>
    <p:sldId id="957" r:id="rId335"/>
    <p:sldId id="958" r:id="rId336"/>
    <p:sldId id="959" r:id="rId337"/>
    <p:sldId id="960" r:id="rId338"/>
    <p:sldId id="961" r:id="rId339"/>
    <p:sldId id="963" r:id="rId340"/>
    <p:sldId id="964" r:id="rId341"/>
    <p:sldId id="965" r:id="rId342"/>
    <p:sldId id="967" r:id="rId343"/>
    <p:sldId id="1158" r:id="rId344"/>
    <p:sldId id="1159" r:id="rId345"/>
    <p:sldId id="970" r:id="rId346"/>
    <p:sldId id="972" r:id="rId347"/>
    <p:sldId id="1160" r:id="rId348"/>
    <p:sldId id="971" r:id="rId349"/>
    <p:sldId id="973" r:id="rId350"/>
    <p:sldId id="974" r:id="rId351"/>
    <p:sldId id="975" r:id="rId352"/>
    <p:sldId id="1161" r:id="rId353"/>
    <p:sldId id="977" r:id="rId354"/>
    <p:sldId id="978" r:id="rId355"/>
    <p:sldId id="1162" r:id="rId356"/>
    <p:sldId id="980" r:id="rId357"/>
    <p:sldId id="981" r:id="rId358"/>
    <p:sldId id="1163" r:id="rId359"/>
    <p:sldId id="985" r:id="rId360"/>
    <p:sldId id="986" r:id="rId361"/>
    <p:sldId id="1164" r:id="rId362"/>
    <p:sldId id="1165" r:id="rId363"/>
    <p:sldId id="992" r:id="rId364"/>
    <p:sldId id="993" r:id="rId365"/>
    <p:sldId id="994" r:id="rId366"/>
    <p:sldId id="995" r:id="rId367"/>
    <p:sldId id="1166" r:id="rId368"/>
    <p:sldId id="996" r:id="rId369"/>
    <p:sldId id="997" r:id="rId370"/>
    <p:sldId id="998" r:id="rId371"/>
    <p:sldId id="999" r:id="rId372"/>
    <p:sldId id="1000" r:id="rId373"/>
    <p:sldId id="1001" r:id="rId374"/>
    <p:sldId id="1002" r:id="rId375"/>
    <p:sldId id="1004" r:id="rId376"/>
    <p:sldId id="1003" r:id="rId377"/>
    <p:sldId id="1005" r:id="rId378"/>
    <p:sldId id="1006" r:id="rId379"/>
    <p:sldId id="1007" r:id="rId380"/>
    <p:sldId id="1008" r:id="rId381"/>
    <p:sldId id="1009" r:id="rId382"/>
    <p:sldId id="1010" r:id="rId383"/>
    <p:sldId id="1012" r:id="rId384"/>
    <p:sldId id="1011" r:id="rId385"/>
    <p:sldId id="1016" r:id="rId386"/>
    <p:sldId id="1017" r:id="rId387"/>
    <p:sldId id="1018" r:id="rId388"/>
    <p:sldId id="1019" r:id="rId389"/>
    <p:sldId id="1167" r:id="rId390"/>
    <p:sldId id="1168" r:id="rId391"/>
    <p:sldId id="1169" r:id="rId392"/>
    <p:sldId id="1170" r:id="rId393"/>
    <p:sldId id="1171" r:id="rId394"/>
    <p:sldId id="1172" r:id="rId395"/>
    <p:sldId id="1173" r:id="rId396"/>
    <p:sldId id="1021" r:id="rId397"/>
    <p:sldId id="1022" r:id="rId398"/>
    <p:sldId id="1023" r:id="rId399"/>
    <p:sldId id="1024" r:id="rId400"/>
    <p:sldId id="1025" r:id="rId401"/>
    <p:sldId id="1026" r:id="rId402"/>
    <p:sldId id="1027" r:id="rId403"/>
    <p:sldId id="1028" r:id="rId404"/>
    <p:sldId id="1029" r:id="rId405"/>
    <p:sldId id="1030" r:id="rId406"/>
    <p:sldId id="1031" r:id="rId407"/>
    <p:sldId id="1032" r:id="rId408"/>
    <p:sldId id="1033" r:id="rId409"/>
    <p:sldId id="1034" r:id="rId410"/>
    <p:sldId id="1035" r:id="rId411"/>
    <p:sldId id="1036" r:id="rId412"/>
    <p:sldId id="1037" r:id="rId413"/>
    <p:sldId id="1038" r:id="rId414"/>
    <p:sldId id="1039" r:id="rId415"/>
    <p:sldId id="1040" r:id="rId416"/>
    <p:sldId id="1041" r:id="rId417"/>
    <p:sldId id="1042" r:id="rId418"/>
    <p:sldId id="1047" r:id="rId419"/>
    <p:sldId id="1044" r:id="rId420"/>
    <p:sldId id="1045" r:id="rId421"/>
    <p:sldId id="1046" r:id="rId422"/>
    <p:sldId id="1048" r:id="rId423"/>
    <p:sldId id="1049" r:id="rId424"/>
    <p:sldId id="1050" r:id="rId425"/>
    <p:sldId id="1094" r:id="rId426"/>
    <p:sldId id="1095" r:id="rId427"/>
    <p:sldId id="1096" r:id="rId428"/>
    <p:sldId id="1097" r:id="rId429"/>
    <p:sldId id="1098" r:id="rId430"/>
    <p:sldId id="1099" r:id="rId431"/>
    <p:sldId id="1100" r:id="rId432"/>
    <p:sldId id="1101" r:id="rId433"/>
    <p:sldId id="1102" r:id="rId434"/>
    <p:sldId id="1103" r:id="rId435"/>
    <p:sldId id="1104" r:id="rId436"/>
    <p:sldId id="1051" r:id="rId437"/>
    <p:sldId id="1052" r:id="rId438"/>
    <p:sldId id="1053" r:id="rId439"/>
    <p:sldId id="1054" r:id="rId440"/>
    <p:sldId id="1055" r:id="rId441"/>
    <p:sldId id="1056" r:id="rId442"/>
    <p:sldId id="1057" r:id="rId443"/>
    <p:sldId id="1058" r:id="rId444"/>
    <p:sldId id="1059" r:id="rId445"/>
    <p:sldId id="1060" r:id="rId446"/>
    <p:sldId id="1061" r:id="rId447"/>
    <p:sldId id="1105" r:id="rId448"/>
    <p:sldId id="1063" r:id="rId449"/>
    <p:sldId id="1064" r:id="rId450"/>
    <p:sldId id="1065" r:id="rId451"/>
    <p:sldId id="1066" r:id="rId452"/>
    <p:sldId id="1067" r:id="rId453"/>
    <p:sldId id="1068" r:id="rId454"/>
    <p:sldId id="1069" r:id="rId455"/>
    <p:sldId id="1070" r:id="rId456"/>
    <p:sldId id="1071" r:id="rId457"/>
    <p:sldId id="1072" r:id="rId458"/>
    <p:sldId id="1073" r:id="rId459"/>
    <p:sldId id="1074" r:id="rId460"/>
    <p:sldId id="1075" r:id="rId461"/>
    <p:sldId id="1076" r:id="rId462"/>
    <p:sldId id="1077" r:id="rId463"/>
    <p:sldId id="1078" r:id="rId464"/>
    <p:sldId id="1079" r:id="rId465"/>
    <p:sldId id="1081" r:id="rId466"/>
    <p:sldId id="1082" r:id="rId467"/>
    <p:sldId id="1083" r:id="rId468"/>
    <p:sldId id="1084" r:id="rId469"/>
    <p:sldId id="1085" r:id="rId470"/>
    <p:sldId id="1174" r:id="rId471"/>
    <p:sldId id="1175" r:id="rId472"/>
    <p:sldId id="1177" r:id="rId473"/>
    <p:sldId id="1176" r:id="rId474"/>
    <p:sldId id="1086" r:id="rId475"/>
    <p:sldId id="1087" r:id="rId476"/>
    <p:sldId id="1088" r:id="rId477"/>
    <p:sldId id="1089" r:id="rId478"/>
    <p:sldId id="1090" r:id="rId479"/>
    <p:sldId id="1091" r:id="rId480"/>
    <p:sldId id="1092" r:id="rId481"/>
    <p:sldId id="1093" r:id="rId4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43"/>
    <p:restoredTop sz="86452"/>
  </p:normalViewPr>
  <p:slideViewPr>
    <p:cSldViewPr snapToGrid="0" snapToObjects="1">
      <p:cViewPr varScale="1">
        <p:scale>
          <a:sx n="65" d="100"/>
          <a:sy n="65" d="100"/>
        </p:scale>
        <p:origin x="65" y="398"/>
      </p:cViewPr>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theme" Target="theme/theme1.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notesMaster" Target="notesMasters/notesMaster1.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viewProps" Target="view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tableStyles" Target="tableStyles.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424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23980315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20488098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487348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37475854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18685643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41822658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27280138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27089962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19867977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242369531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151751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36934252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22868744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38404612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314963797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34353386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41910783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35031701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94307660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202749020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35665576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207119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8289709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293324008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15573530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30605260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5161088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93233534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5960768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206456655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133991301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66719077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2656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34000593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179269490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18712190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31149818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287746946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25487161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314165125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3576927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300607996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269660070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431208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88698422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164981631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232655375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189679695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315317926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56480813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271643117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77180924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284268438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349535483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3132353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198897822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51850574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400227441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175615343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214796084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355065363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420491429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343695658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66643853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128859620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279037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94689663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154767467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340154141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282826112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260</a:t>
            </a:fld>
            <a:endParaRPr lang="en-US"/>
          </a:p>
        </p:txBody>
      </p:sp>
    </p:spTree>
    <p:extLst>
      <p:ext uri="{BB962C8B-B14F-4D97-AF65-F5344CB8AC3E}">
        <p14:creationId xmlns:p14="http://schemas.microsoft.com/office/powerpoint/2010/main" val="382519909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150848280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215179077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267</a:t>
            </a:fld>
            <a:endParaRPr lang="en-US"/>
          </a:p>
        </p:txBody>
      </p:sp>
    </p:spTree>
    <p:extLst>
      <p:ext uri="{BB962C8B-B14F-4D97-AF65-F5344CB8AC3E}">
        <p14:creationId xmlns:p14="http://schemas.microsoft.com/office/powerpoint/2010/main" val="329213966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268</a:t>
            </a:fld>
            <a:endParaRPr lang="en-US"/>
          </a:p>
        </p:txBody>
      </p:sp>
    </p:spTree>
    <p:extLst>
      <p:ext uri="{BB962C8B-B14F-4D97-AF65-F5344CB8AC3E}">
        <p14:creationId xmlns:p14="http://schemas.microsoft.com/office/powerpoint/2010/main" val="318699278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386</a:t>
            </a:fld>
            <a:endParaRPr lang="en-US"/>
          </a:p>
        </p:txBody>
      </p:sp>
    </p:spTree>
    <p:extLst>
      <p:ext uri="{BB962C8B-B14F-4D97-AF65-F5344CB8AC3E}">
        <p14:creationId xmlns:p14="http://schemas.microsoft.com/office/powerpoint/2010/main" val="69337190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387</a:t>
            </a:fld>
            <a:endParaRPr lang="en-US"/>
          </a:p>
        </p:txBody>
      </p:sp>
    </p:spTree>
    <p:extLst>
      <p:ext uri="{BB962C8B-B14F-4D97-AF65-F5344CB8AC3E}">
        <p14:creationId xmlns:p14="http://schemas.microsoft.com/office/powerpoint/2010/main" val="234946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402718389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388</a:t>
            </a:fld>
            <a:endParaRPr lang="en-US"/>
          </a:p>
        </p:txBody>
      </p:sp>
    </p:spTree>
    <p:extLst>
      <p:ext uri="{BB962C8B-B14F-4D97-AF65-F5344CB8AC3E}">
        <p14:creationId xmlns:p14="http://schemas.microsoft.com/office/powerpoint/2010/main" val="2873956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1356370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41616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136985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1627290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362327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3540510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375040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2317337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988454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765055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2695677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3714647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301167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159805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1652201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517005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3374803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316536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2425106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4155584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243005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4023679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317966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135337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1558781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2975358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1414055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3411833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521502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1325306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4003185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38610389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3651966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3937245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35461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12270335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20904788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3464618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23125350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36703595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1452620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19752744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38516573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14591072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7705455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46290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13610860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10203899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37137006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19534652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24513051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16995996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30480934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40625404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35203147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16745403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37356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15425411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118715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31485092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2791834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343449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21718194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39839127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5888503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31882149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10024859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197624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1859076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34195474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42570623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20598827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550397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2284853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32129081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11571334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13003870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11919490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390123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19457978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13995100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36715245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14949262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37773242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19863729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2021217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4107058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131255849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1757914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404951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169994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31594248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136006"/>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96589"/>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690147"/>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073465"/>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730385361"/>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738167"/>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542287"/>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697239"/>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774561"/>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72084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4416557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227572"/>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707845"/>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3037189639"/>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55581"/>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393320"/>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948860"/>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547003"/>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957412"/>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084748"/>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56007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289683144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857717"/>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3241976313"/>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010175"/>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42068"/>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835878"/>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863215"/>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85768"/>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242700"/>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775373"/>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8970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51543572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893397"/>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981288"/>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67439"/>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294579"/>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747086"/>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258105"/>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200188"/>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327813"/>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085985"/>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37207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131161276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1667131151"/>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3957990620"/>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3438160900"/>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1145060778"/>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3839978579"/>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309728989"/>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178148516"/>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93702952"/>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2706642752"/>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40854533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89239094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2600220794"/>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998940340"/>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1702567209"/>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1992653062"/>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1514337285"/>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2967015892"/>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89590987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199433581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26175984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1223437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359605924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347046344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159491"/>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068321"/>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375245"/>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990278"/>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413317"/>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081505"/>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019107"/>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548120"/>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2683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5247980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841316"/>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912116"/>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836"/>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550614"/>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679337"/>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183956"/>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563292"/>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749936"/>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179111"/>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889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242478837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904898"/>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168868"/>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77287"/>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13126"/>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416434"/>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608317"/>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582933"/>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752381"/>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67983"/>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59320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368849093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585667"/>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651552"/>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1714476071"/>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827860"/>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067465"/>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94569"/>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810368"/>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912275"/>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8721"/>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7086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3286751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283429873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654549"/>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2667228262"/>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670345"/>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588092"/>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3601194687"/>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3140884057"/>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2474310179"/>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3817605567"/>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3853239014"/>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32251420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4142138629"/>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1735324936"/>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2828891659"/>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3837304993"/>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1272305124"/>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2306196838"/>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2861767227"/>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3427744483"/>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532010379"/>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84922"/>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376805956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411597996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2271003023"/>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1117716024"/>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3741303815"/>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344124107"/>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1262777785"/>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99106"/>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910869893"/>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3193100619"/>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2147581230"/>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75964046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98913723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971240988"/>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1877251015"/>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4067699963"/>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104316"/>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1896115871"/>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1009545802"/>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1697833245"/>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1866034048"/>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100487238"/>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213483369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95675836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2550"/>
            <a:ext cx="3960739" cy="7171194"/>
          </a:xfrm>
          <a:prstGeom prst="rect">
            <a:avLst/>
          </a:prstGeom>
        </p:spPr>
        <p:txBody>
          <a:bodyPr wrap="square">
            <a:spAutoFit/>
          </a:bodyPr>
          <a:lstStyle/>
          <a:p>
            <a:pPr algn="ctr"/>
            <a:r>
              <a:rPr lang="en-US" sz="2000" dirty="0" err="1">
                <a:solidFill>
                  <a:srgbClr val="FFC000"/>
                </a:solidFill>
              </a:rPr>
              <a:t>ጸሎተ</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፩</a:t>
            </a:r>
            <a:r>
              <a:rPr lang="en-US" sz="1400" dirty="0" smtClean="0">
                <a:solidFill>
                  <a:srgbClr val="FFC000"/>
                </a:solidFill>
              </a:rPr>
              <a:t>. </a:t>
            </a:r>
            <a:r>
              <a:rPr lang="en-US" sz="4400" dirty="0" err="1"/>
              <a:t>ነአምን</a:t>
            </a:r>
            <a:r>
              <a:rPr lang="en-US" sz="4400" dirty="0"/>
              <a:t> </a:t>
            </a:r>
            <a:r>
              <a:rPr lang="en-US" sz="4400" dirty="0" err="1"/>
              <a:t>በአሐዱ</a:t>
            </a:r>
            <a:r>
              <a:rPr lang="en-US" sz="4400" dirty="0"/>
              <a:t> </a:t>
            </a:r>
            <a:r>
              <a:rPr lang="en-US" sz="4400" dirty="0" err="1"/>
              <a:t>አምላክ</a:t>
            </a:r>
            <a:r>
              <a:rPr lang="en-US" sz="4400" dirty="0"/>
              <a:t> </a:t>
            </a:r>
            <a:r>
              <a:rPr lang="en-US" sz="4400" dirty="0" err="1"/>
              <a:t>እግዚአብሔር</a:t>
            </a:r>
            <a:r>
              <a:rPr lang="en-US" sz="4400" dirty="0"/>
              <a:t> </a:t>
            </a:r>
            <a:r>
              <a:rPr lang="en-US" sz="4400" dirty="0" err="1"/>
              <a:t>አብ</a:t>
            </a:r>
            <a:r>
              <a:rPr lang="en-US" sz="4400" dirty="0"/>
              <a:t> </a:t>
            </a:r>
            <a:r>
              <a:rPr lang="en-US" sz="4400" dirty="0" err="1"/>
              <a:t>አኃዜ</a:t>
            </a:r>
            <a:r>
              <a:rPr lang="en-US" sz="4400" dirty="0"/>
              <a:t> </a:t>
            </a:r>
            <a:r>
              <a:rPr lang="en-US" sz="4400" dirty="0" err="1"/>
              <a:t>ኵሉ</a:t>
            </a:r>
            <a:r>
              <a:rPr lang="en-US" sz="4400" dirty="0"/>
              <a:t> </a:t>
            </a:r>
            <a:r>
              <a:rPr lang="en-US" sz="4400" dirty="0" err="1"/>
              <a:t>ገባሬ</a:t>
            </a:r>
            <a:r>
              <a:rPr lang="en-US" sz="4400" dirty="0"/>
              <a:t> </a:t>
            </a:r>
            <a:r>
              <a:rPr lang="en-US" sz="4400" dirty="0" err="1" smtClean="0"/>
              <a:t>ሰማ</a:t>
            </a:r>
            <a:endParaRPr lang="en-US" sz="4400" dirty="0" smtClean="0"/>
          </a:p>
          <a:p>
            <a:r>
              <a:rPr lang="en-US" sz="4400" dirty="0" err="1" smtClean="0"/>
              <a:t>ያት</a:t>
            </a:r>
            <a:r>
              <a:rPr lang="en-US" sz="4400" dirty="0" smtClean="0"/>
              <a:t> </a:t>
            </a:r>
            <a:r>
              <a:rPr lang="en-US" sz="4400" dirty="0" err="1"/>
              <a:t>ወምድር</a:t>
            </a:r>
            <a:r>
              <a:rPr lang="en-US" sz="4400" dirty="0"/>
              <a:t> </a:t>
            </a:r>
            <a:r>
              <a:rPr lang="en-US" sz="4400" dirty="0" smtClean="0"/>
              <a:t> </a:t>
            </a:r>
            <a:r>
              <a:rPr lang="en-US" sz="4400" dirty="0" err="1" smtClean="0"/>
              <a:t>ዘያስተ</a:t>
            </a:r>
            <a:endParaRPr lang="en-US" sz="4400" dirty="0" smtClean="0"/>
          </a:p>
          <a:p>
            <a:r>
              <a:rPr lang="en-US" sz="4400" dirty="0" err="1" smtClean="0"/>
              <a:t>ርኢ</a:t>
            </a:r>
            <a:r>
              <a:rPr lang="en-US" sz="4400" dirty="0" smtClean="0"/>
              <a:t> </a:t>
            </a:r>
            <a:r>
              <a:rPr lang="en-US" sz="4400" dirty="0" err="1"/>
              <a:t>ወዘኢያስተርኢ</a:t>
            </a:r>
            <a:r>
              <a:rPr lang="en-US" sz="4400" dirty="0"/>
              <a:t>።</a:t>
            </a:r>
            <a:endParaRPr lang="en-CA" sz="4400" dirty="0"/>
          </a:p>
          <a:p>
            <a:r>
              <a:rPr lang="en-US" sz="1400" dirty="0">
                <a:solidFill>
                  <a:srgbClr val="FFC000"/>
                </a:solidFill>
              </a:rPr>
              <a:t>፪</a:t>
            </a:r>
            <a:r>
              <a:rPr lang="en-US" sz="1400" dirty="0" smtClean="0">
                <a:solidFill>
                  <a:srgbClr val="FFC000"/>
                </a:solidFill>
              </a:rPr>
              <a:t>.   </a:t>
            </a:r>
            <a:r>
              <a:rPr lang="en-US" sz="4400" dirty="0" err="1" smtClean="0"/>
              <a:t>ወነአምን</a:t>
            </a:r>
            <a:r>
              <a:rPr lang="en-US" sz="4400" dirty="0" smtClean="0"/>
              <a:t> </a:t>
            </a:r>
            <a:r>
              <a:rPr lang="en-US" sz="4400" dirty="0" err="1"/>
              <a:t>በአሐዱ</a:t>
            </a:r>
            <a:r>
              <a:rPr lang="en-US" sz="4400" dirty="0"/>
              <a:t> </a:t>
            </a:r>
            <a:r>
              <a:rPr lang="en-US" sz="4400" dirty="0" err="1"/>
              <a:t>እግዚእ</a:t>
            </a:r>
            <a:r>
              <a:rPr lang="en-US" sz="4400" dirty="0"/>
              <a:t> </a:t>
            </a:r>
            <a:r>
              <a:rPr lang="en-US" sz="4400" dirty="0" err="1"/>
              <a:t>ኢየሱስ</a:t>
            </a:r>
            <a:r>
              <a:rPr lang="en-US" sz="4400" dirty="0"/>
              <a:t> </a:t>
            </a:r>
            <a:r>
              <a:rPr lang="en-US" sz="4400" dirty="0" err="1"/>
              <a:t>ክርስቶስ</a:t>
            </a:r>
            <a:r>
              <a:rPr lang="en-US" sz="4400" dirty="0"/>
              <a:t> </a:t>
            </a:r>
            <a:r>
              <a:rPr lang="en-US" sz="4400" dirty="0" err="1"/>
              <a:t>ወልደ</a:t>
            </a:r>
            <a:r>
              <a:rPr lang="en-US" sz="4400" dirty="0"/>
              <a:t> </a:t>
            </a:r>
            <a:r>
              <a:rPr lang="en-US" sz="4400" dirty="0" err="1"/>
              <a:t>አብ</a:t>
            </a:r>
            <a:r>
              <a:rPr lang="en-US" sz="4400" dirty="0"/>
              <a:t> </a:t>
            </a:r>
            <a:r>
              <a:rPr lang="en-US" sz="4400" dirty="0" err="1"/>
              <a:t>ዋሕድ</a:t>
            </a:r>
            <a:r>
              <a:rPr lang="en-US" sz="4400" dirty="0"/>
              <a:t> </a:t>
            </a:r>
            <a:r>
              <a:rPr lang="en-US" sz="4400" dirty="0" err="1" smtClean="0"/>
              <a:t>ዘህልው</a:t>
            </a:r>
            <a:endParaRPr lang="en-CA" sz="4400" dirty="0"/>
          </a:p>
        </p:txBody>
      </p:sp>
      <p:sp>
        <p:nvSpPr>
          <p:cNvPr id="9" name="Rectangle 8"/>
          <p:cNvSpPr/>
          <p:nvPr/>
        </p:nvSpPr>
        <p:spPr>
          <a:xfrm>
            <a:off x="7936876" y="-41778"/>
            <a:ext cx="4400150" cy="6986528"/>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The Orthodox Creed</a:t>
            </a:r>
            <a:endParaRPr lang="en-US" sz="3800" dirty="0" smtClean="0"/>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1.  </a:t>
            </a:r>
            <a:r>
              <a:rPr lang="en-US" sz="3800" dirty="0" smtClean="0"/>
              <a:t>We believe in one God the Father almighty, maker of heaven, earth and all things visible and invisible.</a:t>
            </a:r>
          </a:p>
          <a:p>
            <a:pPr marL="40639" marR="40639">
              <a:spcBef>
                <a:spcPts val="600"/>
              </a:spcBef>
              <a:buClr>
                <a:srgbClr val="D84800"/>
              </a:buClr>
              <a:buFont typeface="Arial"/>
              <a:defRPr sz="2800"/>
            </a:pPr>
            <a:r>
              <a:rPr lang="en-US" sz="1400" dirty="0" smtClean="0">
                <a:solidFill>
                  <a:srgbClr val="FFC000"/>
                </a:solidFill>
              </a:rPr>
              <a:t>2.   </a:t>
            </a:r>
            <a:r>
              <a:rPr lang="en-US" sz="3800" dirty="0" smtClean="0"/>
              <a:t>And we believe in one Lord Jesus Christ, the only-begotten Son of the Father Who was</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82887"/>
            <a:ext cx="4210337" cy="7171194"/>
          </a:xfrm>
          <a:prstGeom prst="rect">
            <a:avLst/>
          </a:prstGeom>
        </p:spPr>
        <p:txBody>
          <a:bodyPr wrap="square">
            <a:spAutoFit/>
          </a:bodyPr>
          <a:lstStyle/>
          <a:p>
            <a:pPr algn="ctr"/>
            <a:r>
              <a:rPr lang="en-US" sz="2000" dirty="0" err="1">
                <a:solidFill>
                  <a:srgbClr val="FFC000"/>
                </a:solidFill>
              </a:rPr>
              <a:t>ጸሎት</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1</a:t>
            </a:r>
            <a:r>
              <a:rPr lang="en-US" sz="1400" dirty="0" smtClean="0">
                <a:solidFill>
                  <a:srgbClr val="FFC000"/>
                </a:solidFill>
              </a:rPr>
              <a:t>.  </a:t>
            </a:r>
            <a:r>
              <a:rPr lang="en-US" sz="4400" dirty="0" err="1"/>
              <a:t>ኵሉ</a:t>
            </a:r>
            <a:r>
              <a:rPr lang="en-US" sz="4400" dirty="0"/>
              <a:t> </a:t>
            </a:r>
            <a:r>
              <a:rPr lang="en-US" sz="4400" dirty="0" err="1"/>
              <a:t>ብዝሓዘ</a:t>
            </a:r>
            <a:r>
              <a:rPr lang="en-US" sz="4400" dirty="0"/>
              <a:t> </a:t>
            </a:r>
            <a:r>
              <a:rPr lang="en-US" sz="4400" dirty="0" err="1"/>
              <a:t>ሰማይን</a:t>
            </a:r>
            <a:r>
              <a:rPr lang="en-US" sz="4400" dirty="0"/>
              <a:t> </a:t>
            </a:r>
            <a:r>
              <a:rPr lang="en-US" sz="4400" dirty="0" err="1"/>
              <a:t>ምድርን</a:t>
            </a:r>
            <a:r>
              <a:rPr lang="en-US" sz="4400" dirty="0"/>
              <a:t> </a:t>
            </a:r>
            <a:r>
              <a:rPr lang="en-US" sz="4400" dirty="0" err="1"/>
              <a:t>ዝርአን</a:t>
            </a:r>
            <a:r>
              <a:rPr lang="en-US" sz="4400" dirty="0"/>
              <a:t> </a:t>
            </a:r>
            <a:r>
              <a:rPr lang="en-US" sz="4400" dirty="0" err="1"/>
              <a:t>ዘይረአን</a:t>
            </a:r>
            <a:r>
              <a:rPr lang="en-US" sz="4400" dirty="0"/>
              <a:t> </a:t>
            </a:r>
            <a:r>
              <a:rPr lang="en-US" sz="4400" dirty="0" err="1" smtClean="0"/>
              <a:t>ብዝፈጠረ</a:t>
            </a:r>
            <a:r>
              <a:rPr lang="en-US" sz="4400" dirty="0" smtClean="0"/>
              <a:t> </a:t>
            </a:r>
            <a:r>
              <a:rPr lang="en-US" sz="4400" dirty="0" err="1"/>
              <a:t>ብሓደ</a:t>
            </a:r>
            <a:r>
              <a:rPr lang="en-US" sz="4400" dirty="0"/>
              <a:t> </a:t>
            </a:r>
            <a:r>
              <a:rPr lang="en-US" sz="4400" dirty="0" err="1" smtClean="0"/>
              <a:t>እግዚኣብሄር</a:t>
            </a:r>
            <a:r>
              <a:rPr lang="en-US" sz="4400" dirty="0" smtClean="0"/>
              <a:t> </a:t>
            </a:r>
            <a:r>
              <a:rPr lang="en-US" sz="4400" dirty="0" err="1"/>
              <a:t>ኣብ</a:t>
            </a:r>
            <a:r>
              <a:rPr lang="en-US" sz="4400" dirty="0"/>
              <a:t> </a:t>
            </a:r>
            <a:r>
              <a:rPr lang="en-US" sz="4400" dirty="0" err="1"/>
              <a:t>ንኣምን</a:t>
            </a:r>
            <a:r>
              <a:rPr lang="en-US" sz="4400" dirty="0"/>
              <a:t>።</a:t>
            </a:r>
            <a:endParaRPr lang="en-CA" sz="4400" dirty="0"/>
          </a:p>
          <a:p>
            <a:r>
              <a:rPr lang="en-US" sz="1400" dirty="0">
                <a:solidFill>
                  <a:srgbClr val="FFC000"/>
                </a:solidFill>
              </a:rPr>
              <a:t>2. </a:t>
            </a:r>
            <a:r>
              <a:rPr lang="en-US" sz="1400" dirty="0" smtClean="0">
                <a:solidFill>
                  <a:srgbClr val="FFC000"/>
                </a:solidFill>
              </a:rPr>
              <a:t>  </a:t>
            </a:r>
            <a:r>
              <a:rPr lang="en-US" sz="4400" dirty="0" err="1" smtClean="0"/>
              <a:t>ብሓደ</a:t>
            </a:r>
            <a:r>
              <a:rPr lang="en-US" sz="4400" dirty="0" smtClean="0"/>
              <a:t> </a:t>
            </a:r>
            <a:r>
              <a:rPr lang="en-US" sz="4400" dirty="0" err="1"/>
              <a:t>ጐይታ</a:t>
            </a:r>
            <a:r>
              <a:rPr lang="en-US" sz="4400" dirty="0"/>
              <a:t>፥ </a:t>
            </a:r>
            <a:r>
              <a:rPr lang="en-US" sz="4400" dirty="0" err="1"/>
              <a:t>ብኢየሱስ</a:t>
            </a:r>
            <a:r>
              <a:rPr lang="en-US" sz="4400" dirty="0"/>
              <a:t> </a:t>
            </a:r>
            <a:r>
              <a:rPr lang="en-US" sz="4400" dirty="0" err="1"/>
              <a:t>ክርስቶስ</a:t>
            </a:r>
            <a:r>
              <a:rPr lang="en-US" sz="4400" dirty="0"/>
              <a:t> </a:t>
            </a:r>
            <a:r>
              <a:rPr lang="en-US" sz="4400" dirty="0" err="1"/>
              <a:t>ዓለም</a:t>
            </a:r>
            <a:r>
              <a:rPr lang="en-US" sz="4400" dirty="0"/>
              <a:t> </a:t>
            </a:r>
            <a:r>
              <a:rPr lang="en-US" sz="4400" dirty="0" err="1"/>
              <a:t>ከይተፈጥረ</a:t>
            </a:r>
            <a:r>
              <a:rPr lang="en-US" sz="4400" dirty="0"/>
              <a:t> </a:t>
            </a:r>
            <a:r>
              <a:rPr lang="en-US" sz="4400" dirty="0" err="1"/>
              <a:t>ምስኡ</a:t>
            </a:r>
            <a:r>
              <a:rPr lang="en-US" sz="4400" dirty="0"/>
              <a:t> </a:t>
            </a:r>
            <a:r>
              <a:rPr lang="en-US" sz="4400" dirty="0" err="1"/>
              <a:t>ህልው</a:t>
            </a:r>
            <a:r>
              <a:rPr lang="en-US" sz="4400" dirty="0"/>
              <a:t> </a:t>
            </a:r>
            <a:r>
              <a:rPr lang="en-US" sz="4400" dirty="0" err="1" smtClean="0"/>
              <a:t>ብዝኾነ</a:t>
            </a:r>
            <a:endParaRPr lang="en-CA" sz="4400" dirty="0"/>
          </a:p>
        </p:txBody>
      </p:sp>
    </p:spTree>
    <p:extLst>
      <p:ext uri="{BB962C8B-B14F-4D97-AF65-F5344CB8AC3E}">
        <p14:creationId xmlns:p14="http://schemas.microsoft.com/office/powerpoint/2010/main" val="2026394664"/>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US" sz="4400" dirty="0" err="1" smtClean="0"/>
              <a:t>ምስሌሁ</a:t>
            </a:r>
            <a:r>
              <a:rPr lang="en-US" sz="4400" dirty="0" smtClean="0"/>
              <a:t> </a:t>
            </a:r>
            <a:r>
              <a:rPr lang="en-US" sz="4400" dirty="0" err="1" smtClean="0"/>
              <a:t>እምቅድመ</a:t>
            </a:r>
            <a:r>
              <a:rPr lang="en-US" sz="4400" dirty="0" smtClean="0"/>
              <a:t> </a:t>
            </a:r>
            <a:r>
              <a:rPr lang="en-US" sz="4400" dirty="0" err="1" smtClean="0"/>
              <a:t>ይትፈጠር</a:t>
            </a:r>
            <a:r>
              <a:rPr lang="en-US" sz="4400" dirty="0" smtClean="0"/>
              <a:t> </a:t>
            </a:r>
            <a:r>
              <a:rPr lang="en-US" sz="4400" dirty="0" err="1" smtClean="0"/>
              <a:t>ዓለም</a:t>
            </a:r>
            <a:r>
              <a:rPr lang="en-US" sz="4400" dirty="0" smtClean="0"/>
              <a:t>። </a:t>
            </a:r>
          </a:p>
          <a:p>
            <a:endParaRPr lang="en-US" sz="4400" dirty="0">
              <a:solidFill>
                <a:srgbClr val="FFC000"/>
              </a:solidFill>
            </a:endParaRPr>
          </a:p>
          <a:p>
            <a:r>
              <a:rPr lang="en-US" sz="1400" dirty="0" smtClean="0">
                <a:solidFill>
                  <a:srgbClr val="FFC000"/>
                </a:solidFill>
              </a:rPr>
              <a:t>፫.  </a:t>
            </a:r>
            <a:r>
              <a:rPr lang="en-US" sz="4400" dirty="0" err="1" smtClean="0"/>
              <a:t>ብርሃን</a:t>
            </a:r>
            <a:r>
              <a:rPr lang="en-US" sz="4400" dirty="0" smtClean="0"/>
              <a:t> </a:t>
            </a:r>
            <a:r>
              <a:rPr lang="en-US" sz="4400" dirty="0" err="1" smtClean="0"/>
              <a:t>ዘእምብርሃን</a:t>
            </a:r>
            <a:r>
              <a:rPr lang="en-US" sz="4400" dirty="0" smtClean="0"/>
              <a:t> ፥ </a:t>
            </a:r>
            <a:r>
              <a:rPr lang="en-US" sz="4400" dirty="0" err="1" smtClean="0"/>
              <a:t>አምላክ</a:t>
            </a:r>
            <a:r>
              <a:rPr lang="en-US" sz="4400" dirty="0" smtClean="0"/>
              <a:t> </a:t>
            </a:r>
            <a:r>
              <a:rPr lang="en-US" sz="4400" dirty="0" err="1" smtClean="0"/>
              <a:t>ዘእም</a:t>
            </a:r>
            <a:r>
              <a:rPr lang="en-US" sz="4400" dirty="0" smtClean="0"/>
              <a:t> </a:t>
            </a:r>
            <a:r>
              <a:rPr lang="en-US" sz="4400" dirty="0" err="1" smtClean="0"/>
              <a:t>አምላክ</a:t>
            </a:r>
            <a:r>
              <a:rPr lang="en-US" sz="4400" dirty="0" smtClean="0"/>
              <a:t>፥ </a:t>
            </a:r>
            <a:r>
              <a:rPr lang="en-US" sz="4400" dirty="0" err="1" smtClean="0"/>
              <a:t>ዘበአማን</a:t>
            </a:r>
            <a:r>
              <a:rPr lang="en-US" sz="4400" dirty="0" smtClean="0"/>
              <a:t> </a:t>
            </a:r>
            <a:r>
              <a:rPr lang="en-US" sz="4400" dirty="0" err="1" smtClean="0"/>
              <a:t>ዘተወልደ</a:t>
            </a:r>
            <a:r>
              <a:rPr lang="en-US" sz="4400" dirty="0" smtClean="0"/>
              <a:t> </a:t>
            </a:r>
            <a:r>
              <a:rPr lang="en-US" sz="4400" dirty="0" err="1" smtClean="0"/>
              <a:t>ወአኮ</a:t>
            </a:r>
            <a:r>
              <a:rPr lang="en-US" sz="4400" dirty="0" smtClean="0"/>
              <a:t> </a:t>
            </a:r>
            <a:r>
              <a:rPr lang="en-US" sz="4400" dirty="0" err="1" smtClean="0"/>
              <a:t>ዘተገብረ</a:t>
            </a:r>
            <a:r>
              <a:rPr lang="en-US" sz="4400" dirty="0" smtClean="0"/>
              <a:t>፥ </a:t>
            </a:r>
            <a:r>
              <a:rPr lang="en-US" sz="4400" dirty="0" err="1" smtClean="0"/>
              <a:t>ዘዕሩይ</a:t>
            </a:r>
            <a:r>
              <a:rPr lang="en-US" sz="4400" dirty="0" smtClean="0"/>
              <a:t> </a:t>
            </a:r>
            <a:r>
              <a:rPr lang="en-US" sz="4400" dirty="0" err="1" smtClean="0"/>
              <a:t>ምስለ</a:t>
            </a:r>
            <a:r>
              <a:rPr lang="en-US" sz="4400" dirty="0" smtClean="0"/>
              <a:t> </a:t>
            </a:r>
            <a:r>
              <a:rPr lang="en-US" sz="4400" dirty="0" err="1" smtClean="0"/>
              <a:t>አብ</a:t>
            </a:r>
            <a:r>
              <a:rPr lang="en-US" sz="4400" dirty="0" smtClean="0"/>
              <a:t> </a:t>
            </a:r>
            <a:r>
              <a:rPr lang="en-US" sz="4400" dirty="0" err="1" smtClean="0"/>
              <a:t>በመለኮቱ</a:t>
            </a:r>
            <a:r>
              <a:rPr lang="en-US" sz="4400" dirty="0" smtClean="0"/>
              <a:t>።</a:t>
            </a:r>
          </a:p>
        </p:txBody>
      </p:sp>
      <p:sp>
        <p:nvSpPr>
          <p:cNvPr id="9" name="Rectangle 8"/>
          <p:cNvSpPr/>
          <p:nvPr/>
        </p:nvSpPr>
        <p:spPr>
          <a:xfrm>
            <a:off x="7936876" y="-41778"/>
            <a:ext cx="3982490" cy="7017306"/>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with Him before the creation of the world:</a:t>
            </a:r>
          </a:p>
          <a:p>
            <a:pPr marL="40639" marR="40639">
              <a:spcBef>
                <a:spcPts val="600"/>
              </a:spcBef>
              <a:buClr>
                <a:srgbClr val="D84800"/>
              </a:buClr>
              <a:buFont typeface="Arial"/>
              <a:defRPr sz="2800"/>
            </a:pPr>
            <a:endParaRPr lang="en-US" sz="4000" dirty="0" smtClean="0"/>
          </a:p>
          <a:p>
            <a:pPr marL="40639" marR="40639">
              <a:spcBef>
                <a:spcPts val="600"/>
              </a:spcBef>
              <a:buClr>
                <a:srgbClr val="D84800"/>
              </a:buClr>
              <a:buFont typeface="Arial"/>
              <a:defRPr sz="2800"/>
            </a:pPr>
            <a:r>
              <a:rPr lang="en-US" sz="1400" dirty="0" smtClean="0">
                <a:solidFill>
                  <a:srgbClr val="FFC000"/>
                </a:solidFill>
              </a:rPr>
              <a:t>3.  </a:t>
            </a:r>
            <a:r>
              <a:rPr lang="en-US" sz="4000" dirty="0" smtClean="0"/>
              <a:t>Light from light, true God from true God, begotten not made, of one essence with the Father.</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ወልደ</a:t>
            </a:r>
            <a:r>
              <a:rPr lang="en-US" sz="4400" dirty="0" smtClean="0"/>
              <a:t> </a:t>
            </a:r>
            <a:r>
              <a:rPr lang="en-US" sz="4400" dirty="0" err="1"/>
              <a:t>ኣብ</a:t>
            </a:r>
            <a:r>
              <a:rPr lang="en-US" sz="4400" dirty="0"/>
              <a:t> </a:t>
            </a:r>
            <a:r>
              <a:rPr lang="en-US" sz="4400" dirty="0" err="1"/>
              <a:t>ዋሕድውን</a:t>
            </a:r>
            <a:r>
              <a:rPr lang="en-US" sz="4400" dirty="0"/>
              <a:t> </a:t>
            </a:r>
            <a:r>
              <a:rPr lang="en-US" sz="4400" dirty="0" err="1"/>
              <a:t>ንኣምን</a:t>
            </a:r>
            <a:r>
              <a:rPr lang="en-US" sz="4400" dirty="0"/>
              <a:t>። </a:t>
            </a:r>
            <a:endParaRPr lang="en-US" sz="4400" dirty="0" smtClean="0"/>
          </a:p>
          <a:p>
            <a:endParaRPr lang="en-US" sz="4400" dirty="0" smtClean="0"/>
          </a:p>
          <a:p>
            <a:r>
              <a:rPr lang="en-US" sz="1400" dirty="0" smtClean="0">
                <a:solidFill>
                  <a:srgbClr val="FFC000"/>
                </a:solidFill>
              </a:rPr>
              <a:t>3.   </a:t>
            </a:r>
            <a:r>
              <a:rPr lang="en-US" sz="4400" dirty="0" err="1" smtClean="0"/>
              <a:t>ካብ</a:t>
            </a:r>
            <a:r>
              <a:rPr lang="en-US" sz="4400" dirty="0" smtClean="0"/>
              <a:t> </a:t>
            </a:r>
            <a:r>
              <a:rPr lang="en-US" sz="4400" dirty="0" err="1"/>
              <a:t>ብርሃን</a:t>
            </a:r>
            <a:r>
              <a:rPr lang="en-US" sz="4400" dirty="0"/>
              <a:t> </a:t>
            </a:r>
            <a:r>
              <a:rPr lang="en-US" sz="4400" dirty="0" err="1"/>
              <a:t>ዝተረኽበ</a:t>
            </a:r>
            <a:r>
              <a:rPr lang="en-US" sz="4400" dirty="0"/>
              <a:t> </a:t>
            </a:r>
            <a:r>
              <a:rPr lang="en-US" sz="4400" dirty="0" err="1"/>
              <a:t>ብርሃን</a:t>
            </a:r>
            <a:r>
              <a:rPr lang="en-US" sz="4400" dirty="0"/>
              <a:t>፥ </a:t>
            </a:r>
            <a:r>
              <a:rPr lang="en-US" sz="4400" dirty="0" err="1"/>
              <a:t>ካብ</a:t>
            </a:r>
            <a:r>
              <a:rPr lang="en-US" sz="4400" dirty="0"/>
              <a:t> </a:t>
            </a:r>
            <a:r>
              <a:rPr lang="en-US" sz="4400" dirty="0" err="1"/>
              <a:t>ሓቀኛ</a:t>
            </a:r>
            <a:r>
              <a:rPr lang="en-US" sz="4400" dirty="0"/>
              <a:t> </a:t>
            </a:r>
            <a:r>
              <a:rPr lang="en-US" sz="4400" dirty="0" err="1"/>
              <a:t>ኣምላኽ</a:t>
            </a:r>
            <a:r>
              <a:rPr lang="en-US" sz="4400" dirty="0"/>
              <a:t> </a:t>
            </a:r>
            <a:r>
              <a:rPr lang="en-US" sz="4400" dirty="0" err="1"/>
              <a:t>ዝተረኽበ</a:t>
            </a:r>
            <a:r>
              <a:rPr lang="en-US" sz="4400" dirty="0"/>
              <a:t> </a:t>
            </a:r>
            <a:r>
              <a:rPr lang="en-US" sz="4400" dirty="0" err="1"/>
              <a:t>ኣምላኽ</a:t>
            </a:r>
            <a:r>
              <a:rPr lang="en-US" sz="4400" dirty="0"/>
              <a:t>፥ </a:t>
            </a:r>
            <a:r>
              <a:rPr lang="en-US" sz="4400" dirty="0" err="1"/>
              <a:t>ዝተወልደ</a:t>
            </a:r>
            <a:r>
              <a:rPr lang="en-US" sz="4400" dirty="0"/>
              <a:t> </a:t>
            </a:r>
            <a:r>
              <a:rPr lang="en-US" sz="4400" dirty="0" err="1"/>
              <a:t>እምበር</a:t>
            </a:r>
            <a:r>
              <a:rPr lang="en-US" sz="4400" dirty="0"/>
              <a:t> </a:t>
            </a:r>
            <a:r>
              <a:rPr lang="en-US" sz="4400" dirty="0" err="1"/>
              <a:t>ፍጡር</a:t>
            </a:r>
            <a:r>
              <a:rPr lang="en-US" sz="4400" dirty="0"/>
              <a:t> </a:t>
            </a:r>
            <a:r>
              <a:rPr lang="en-US" sz="4400" dirty="0" err="1"/>
              <a:t>ዘይኮነ</a:t>
            </a:r>
            <a:r>
              <a:rPr lang="en-US" sz="4400" dirty="0"/>
              <a:t>፥ </a:t>
            </a:r>
            <a:r>
              <a:rPr lang="en-US" sz="4400" dirty="0" err="1"/>
              <a:t>ብመለኮቱ</a:t>
            </a:r>
            <a:r>
              <a:rPr lang="en-US" sz="4400" dirty="0"/>
              <a:t> </a:t>
            </a:r>
            <a:r>
              <a:rPr lang="en-US" sz="4400" dirty="0" err="1"/>
              <a:t>ምስ</a:t>
            </a:r>
            <a:r>
              <a:rPr lang="en-US" sz="4400" dirty="0"/>
              <a:t> </a:t>
            </a:r>
            <a:r>
              <a:rPr lang="en-US" sz="4400" dirty="0" err="1"/>
              <a:t>ኣብ</a:t>
            </a:r>
            <a:r>
              <a:rPr lang="en-US" sz="4400" dirty="0"/>
              <a:t> </a:t>
            </a:r>
            <a:r>
              <a:rPr lang="en-US" sz="4400" dirty="0" err="1"/>
              <a:t>ማዕረ</a:t>
            </a:r>
            <a:r>
              <a:rPr lang="en-US" sz="4400" dirty="0"/>
              <a:t> </a:t>
            </a:r>
            <a:r>
              <a:rPr lang="en-US" sz="4400" dirty="0" err="1"/>
              <a:t>ዝኾነ</a:t>
            </a:r>
            <a:r>
              <a:rPr lang="en-US" sz="4400" dirty="0"/>
              <a:t>። </a:t>
            </a:r>
            <a:endParaRPr lang="en-US" sz="4400" dirty="0" smtClean="0"/>
          </a:p>
        </p:txBody>
      </p:sp>
    </p:spTree>
    <p:extLst>
      <p:ext uri="{BB962C8B-B14F-4D97-AF65-F5344CB8AC3E}">
        <p14:creationId xmlns:p14="http://schemas.microsoft.com/office/powerpoint/2010/main" val="1492094887"/>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651841" cy="6863417"/>
          </a:xfrm>
          <a:prstGeom prst="rect">
            <a:avLst/>
          </a:prstGeom>
        </p:spPr>
        <p:txBody>
          <a:bodyPr wrap="square">
            <a:spAutoFit/>
          </a:bodyPr>
          <a:lstStyle/>
          <a:p>
            <a:r>
              <a:rPr lang="en-US" sz="1400" dirty="0" smtClean="0">
                <a:solidFill>
                  <a:srgbClr val="FFC000"/>
                </a:solidFill>
              </a:rPr>
              <a:t>፬.  </a:t>
            </a:r>
            <a:r>
              <a:rPr lang="en-US" sz="4400" dirty="0" err="1" smtClean="0"/>
              <a:t>ዘቦቱ</a:t>
            </a:r>
            <a:r>
              <a:rPr lang="en-US" sz="4400" dirty="0" smtClean="0"/>
              <a:t> </a:t>
            </a:r>
            <a:r>
              <a:rPr lang="en-US" sz="4400" dirty="0" err="1"/>
              <a:t>ኵሉ</a:t>
            </a:r>
            <a:r>
              <a:rPr lang="en-US" sz="4400" dirty="0"/>
              <a:t> </a:t>
            </a:r>
            <a:r>
              <a:rPr lang="en-US" sz="4400" dirty="0" err="1"/>
              <a:t>ኮነ</a:t>
            </a:r>
            <a:r>
              <a:rPr lang="en-US" sz="4400" dirty="0"/>
              <a:t> </a:t>
            </a:r>
            <a:r>
              <a:rPr lang="en-US" sz="4400" dirty="0" err="1"/>
              <a:t>ወዘእንበሌሁሰ</a:t>
            </a:r>
            <a:r>
              <a:rPr lang="en-US" sz="4400" dirty="0"/>
              <a:t> </a:t>
            </a:r>
            <a:r>
              <a:rPr lang="en-US" sz="4400" dirty="0" err="1"/>
              <a:t>አልቦ</a:t>
            </a:r>
            <a:r>
              <a:rPr lang="en-US" sz="4400" dirty="0"/>
              <a:t> </a:t>
            </a:r>
            <a:r>
              <a:rPr lang="en-US" sz="4400" dirty="0" err="1"/>
              <a:t>ዘኮነ</a:t>
            </a:r>
            <a:r>
              <a:rPr lang="en-US" sz="4400" dirty="0"/>
              <a:t>፥ </a:t>
            </a:r>
            <a:r>
              <a:rPr lang="en-US" sz="4400" dirty="0" err="1" smtClean="0"/>
              <a:t>ወኢም</a:t>
            </a:r>
            <a:endParaRPr lang="en-US" sz="4400" dirty="0" smtClean="0"/>
          </a:p>
          <a:p>
            <a:r>
              <a:rPr lang="en-US" sz="4400" dirty="0" err="1" smtClean="0"/>
              <a:t>ንትኒ</a:t>
            </a:r>
            <a:r>
              <a:rPr lang="en-US" sz="4400" dirty="0" smtClean="0"/>
              <a:t> </a:t>
            </a:r>
            <a:r>
              <a:rPr lang="en-US" sz="4400" dirty="0" err="1"/>
              <a:t>ዘበሰማይኒ</a:t>
            </a:r>
            <a:r>
              <a:rPr lang="en-US" sz="4400" dirty="0"/>
              <a:t> </a:t>
            </a:r>
            <a:r>
              <a:rPr lang="en-US" sz="4400" dirty="0" smtClean="0"/>
              <a:t> </a:t>
            </a:r>
            <a:r>
              <a:rPr lang="en-US" sz="4400" dirty="0" err="1" smtClean="0"/>
              <a:t>ወዘበምድርኒ</a:t>
            </a:r>
            <a:r>
              <a:rPr lang="en-US" sz="4400" dirty="0"/>
              <a:t>። </a:t>
            </a:r>
            <a:endParaRPr lang="en-US" sz="4400" dirty="0" smtClean="0"/>
          </a:p>
          <a:p>
            <a:r>
              <a:rPr lang="en-US" sz="1400" dirty="0" smtClean="0">
                <a:solidFill>
                  <a:srgbClr val="FFC000"/>
                </a:solidFill>
              </a:rPr>
              <a:t>፭.  </a:t>
            </a:r>
            <a:r>
              <a:rPr lang="en-US" sz="4400" dirty="0" err="1" smtClean="0"/>
              <a:t>ወበእንተ</a:t>
            </a:r>
            <a:r>
              <a:rPr lang="en-US" sz="4400" dirty="0" smtClean="0"/>
              <a:t> </a:t>
            </a:r>
          </a:p>
          <a:p>
            <a:r>
              <a:rPr lang="en-US" sz="4400" dirty="0" err="1" smtClean="0"/>
              <a:t>መድኃኒትነ</a:t>
            </a:r>
            <a:r>
              <a:rPr lang="en-US" sz="4400" dirty="0" smtClean="0"/>
              <a:t> ፥ </a:t>
            </a:r>
          </a:p>
          <a:p>
            <a:r>
              <a:rPr lang="en-US" sz="4400" dirty="0" err="1" smtClean="0"/>
              <a:t>ወረደ</a:t>
            </a:r>
            <a:r>
              <a:rPr lang="en-US" sz="4400" dirty="0" smtClean="0"/>
              <a:t> </a:t>
            </a:r>
            <a:r>
              <a:rPr lang="en-US" sz="4400" dirty="0" err="1" smtClean="0"/>
              <a:t>እምሰማያት</a:t>
            </a:r>
            <a:r>
              <a:rPr lang="en-US" sz="4400" dirty="0" smtClean="0"/>
              <a:t>፥ </a:t>
            </a:r>
            <a:r>
              <a:rPr lang="en-US" sz="4400" dirty="0" err="1" smtClean="0"/>
              <a:t>ተሰብአ</a:t>
            </a:r>
            <a:r>
              <a:rPr lang="en-US" sz="4400" dirty="0" smtClean="0"/>
              <a:t> </a:t>
            </a:r>
            <a:r>
              <a:rPr lang="en-US" sz="4400" dirty="0" err="1" smtClean="0"/>
              <a:t>ወተሠገወ</a:t>
            </a:r>
            <a:r>
              <a:rPr lang="en-US" sz="4400" dirty="0" smtClean="0"/>
              <a:t> </a:t>
            </a:r>
          </a:p>
          <a:p>
            <a:endParaRPr lang="en-US" sz="4400" dirty="0"/>
          </a:p>
        </p:txBody>
      </p:sp>
      <p:sp>
        <p:nvSpPr>
          <p:cNvPr id="9" name="Rectangle 8"/>
          <p:cNvSpPr/>
          <p:nvPr/>
        </p:nvSpPr>
        <p:spPr>
          <a:xfrm>
            <a:off x="7936876" y="0"/>
            <a:ext cx="4115424" cy="66018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 </a:t>
            </a:r>
            <a:r>
              <a:rPr lang="en-US" sz="3800" dirty="0" smtClean="0"/>
              <a:t>By Whom all things were made, and without Him was not anything in heaven or earth made.</a:t>
            </a:r>
          </a:p>
          <a:p>
            <a:pPr marL="40639" marR="40639">
              <a:spcBef>
                <a:spcPts val="600"/>
              </a:spcBef>
              <a:buClr>
                <a:srgbClr val="D84800"/>
              </a:buClr>
              <a:buFont typeface="Arial"/>
              <a:defRPr sz="2800"/>
            </a:pPr>
            <a:r>
              <a:rPr lang="en-US" sz="1400" dirty="0" smtClean="0">
                <a:solidFill>
                  <a:srgbClr val="FFC000"/>
                </a:solidFill>
              </a:rPr>
              <a:t>5. </a:t>
            </a:r>
            <a:r>
              <a:rPr lang="en-US" sz="3800" dirty="0" smtClean="0"/>
              <a:t>Who for us men and for our salvation came down from heaven, was made man 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1400" dirty="0" smtClean="0">
                <a:solidFill>
                  <a:srgbClr val="FFC000"/>
                </a:solidFill>
              </a:rPr>
              <a:t>4.  </a:t>
            </a:r>
            <a:r>
              <a:rPr lang="en-US" sz="4400" dirty="0" err="1" smtClean="0"/>
              <a:t>ኩሉ</a:t>
            </a:r>
            <a:r>
              <a:rPr lang="en-US" sz="4400" dirty="0" smtClean="0"/>
              <a:t> </a:t>
            </a:r>
            <a:r>
              <a:rPr lang="en-US" sz="4400" dirty="0" err="1"/>
              <a:t>ብእኡ</a:t>
            </a:r>
            <a:r>
              <a:rPr lang="en-US" sz="4400" dirty="0"/>
              <a:t> </a:t>
            </a:r>
            <a:r>
              <a:rPr lang="en-US" sz="4400" dirty="0" err="1" smtClean="0"/>
              <a:t>ዝተፈጥረ</a:t>
            </a:r>
            <a:r>
              <a:rPr lang="en-US" sz="4400" dirty="0" smtClean="0"/>
              <a:t> ፥ </a:t>
            </a:r>
            <a:r>
              <a:rPr lang="en-US" sz="4400" dirty="0" err="1"/>
              <a:t>ብዘይካኡ</a:t>
            </a:r>
            <a:r>
              <a:rPr lang="en-US" sz="4400" dirty="0"/>
              <a:t> </a:t>
            </a:r>
            <a:r>
              <a:rPr lang="en-US" sz="4400" dirty="0" err="1"/>
              <a:t>ግና</a:t>
            </a:r>
            <a:r>
              <a:rPr lang="en-US" sz="4400" dirty="0"/>
              <a:t> </a:t>
            </a:r>
            <a:r>
              <a:rPr lang="en-US" sz="4400" dirty="0" err="1"/>
              <a:t>ኣብዚ</a:t>
            </a:r>
            <a:r>
              <a:rPr lang="en-US" sz="4400" dirty="0"/>
              <a:t> </a:t>
            </a:r>
            <a:r>
              <a:rPr lang="en-US" sz="4400" dirty="0" err="1"/>
              <a:t>ምድሪ</a:t>
            </a:r>
            <a:r>
              <a:rPr lang="en-US" sz="4400" dirty="0"/>
              <a:t> </a:t>
            </a:r>
            <a:r>
              <a:rPr lang="en-US" sz="4400" dirty="0" err="1"/>
              <a:t>ዘሎ</a:t>
            </a:r>
            <a:r>
              <a:rPr lang="en-US" sz="4400" dirty="0"/>
              <a:t> </a:t>
            </a:r>
            <a:r>
              <a:rPr lang="en-US" sz="4400" dirty="0" err="1"/>
              <a:t>ይኹን</a:t>
            </a:r>
            <a:r>
              <a:rPr lang="en-US" sz="4400" dirty="0"/>
              <a:t> </a:t>
            </a:r>
            <a:r>
              <a:rPr lang="en-US" sz="4400" dirty="0" err="1"/>
              <a:t>ወይስ</a:t>
            </a:r>
            <a:r>
              <a:rPr lang="en-US" sz="4400" dirty="0"/>
              <a:t> </a:t>
            </a:r>
            <a:r>
              <a:rPr lang="en-US" sz="4400" dirty="0" err="1"/>
              <a:t>ኣብ</a:t>
            </a:r>
            <a:r>
              <a:rPr lang="en-US" sz="4400" dirty="0"/>
              <a:t> </a:t>
            </a:r>
            <a:r>
              <a:rPr lang="en-US" sz="4400" dirty="0" err="1"/>
              <a:t>ሰማይ</a:t>
            </a:r>
            <a:r>
              <a:rPr lang="en-US" sz="4400" dirty="0"/>
              <a:t> </a:t>
            </a:r>
            <a:r>
              <a:rPr lang="en-US" sz="4400" dirty="0" err="1"/>
              <a:t>ዘሎ</a:t>
            </a:r>
            <a:r>
              <a:rPr lang="en-US" sz="4400" dirty="0"/>
              <a:t> </a:t>
            </a:r>
            <a:r>
              <a:rPr lang="en-US" sz="4400" dirty="0" err="1"/>
              <a:t>ምንም</a:t>
            </a:r>
            <a:r>
              <a:rPr lang="en-US" sz="4400" dirty="0"/>
              <a:t> </a:t>
            </a:r>
            <a:r>
              <a:rPr lang="en-US" sz="4400" dirty="0" err="1"/>
              <a:t>ዝተፈጥረ</a:t>
            </a:r>
            <a:r>
              <a:rPr lang="en-US" sz="4400" dirty="0"/>
              <a:t> </a:t>
            </a:r>
            <a:r>
              <a:rPr lang="en-US" sz="4400" dirty="0" err="1"/>
              <a:t>የልቦን</a:t>
            </a:r>
            <a:r>
              <a:rPr lang="en-US" sz="4400" dirty="0"/>
              <a:t>። </a:t>
            </a:r>
            <a:endParaRPr lang="en-US" sz="4400" dirty="0" smtClean="0"/>
          </a:p>
          <a:p>
            <a:r>
              <a:rPr lang="en-US" sz="1400" dirty="0" smtClean="0">
                <a:solidFill>
                  <a:srgbClr val="FFC000"/>
                </a:solidFill>
              </a:rPr>
              <a:t>5. </a:t>
            </a:r>
            <a:r>
              <a:rPr lang="en-US" sz="4400" dirty="0" err="1" smtClean="0"/>
              <a:t>ምእንታና</a:t>
            </a:r>
            <a:r>
              <a:rPr lang="en-US" sz="4400" dirty="0" smtClean="0"/>
              <a:t> </a:t>
            </a:r>
            <a:r>
              <a:rPr lang="en-US" sz="4400" dirty="0" err="1"/>
              <a:t>ምእንቲ</a:t>
            </a:r>
            <a:r>
              <a:rPr lang="en-US" sz="4400" dirty="0"/>
              <a:t> </a:t>
            </a:r>
            <a:r>
              <a:rPr lang="en-US" sz="4400" dirty="0" err="1"/>
              <a:t>ሰብ</a:t>
            </a:r>
            <a:r>
              <a:rPr lang="en-US" sz="4400" dirty="0"/>
              <a:t> </a:t>
            </a:r>
            <a:r>
              <a:rPr lang="en-US" sz="4400" dirty="0" err="1"/>
              <a:t>ምእንቲ</a:t>
            </a:r>
            <a:r>
              <a:rPr lang="en-US" sz="4400" dirty="0"/>
              <a:t> </a:t>
            </a:r>
            <a:r>
              <a:rPr lang="en-US" sz="4400" dirty="0" err="1"/>
              <a:t>ድኅነትና</a:t>
            </a:r>
            <a:r>
              <a:rPr lang="en-US" sz="4400" dirty="0"/>
              <a:t>፥ </a:t>
            </a:r>
            <a:r>
              <a:rPr lang="en-US" sz="4400" dirty="0" err="1"/>
              <a:t>ካብ</a:t>
            </a:r>
            <a:r>
              <a:rPr lang="en-US" sz="4400" dirty="0"/>
              <a:t> </a:t>
            </a:r>
            <a:r>
              <a:rPr lang="en-US" sz="4400" dirty="0" err="1"/>
              <a:t>ሰማያት</a:t>
            </a:r>
            <a:r>
              <a:rPr lang="en-US" sz="4400" dirty="0"/>
              <a:t> </a:t>
            </a:r>
            <a:r>
              <a:rPr lang="en-US" sz="4400" dirty="0" err="1"/>
              <a:t>ዝወረደ</a:t>
            </a:r>
            <a:r>
              <a:rPr lang="en-US" sz="4400" dirty="0"/>
              <a:t>፥ </a:t>
            </a:r>
            <a:r>
              <a:rPr lang="en-US" sz="4400" dirty="0" err="1" smtClean="0"/>
              <a:t>ብመንፈስ</a:t>
            </a:r>
            <a:r>
              <a:rPr lang="en-US" sz="4400" dirty="0" smtClean="0"/>
              <a:t> </a:t>
            </a:r>
            <a:r>
              <a:rPr lang="en-US" sz="4400" dirty="0" err="1" smtClean="0"/>
              <a:t>ቅዱስ</a:t>
            </a:r>
            <a:endParaRPr lang="en-CA" sz="4400" dirty="0"/>
          </a:p>
        </p:txBody>
      </p:sp>
    </p:spTree>
    <p:extLst>
      <p:ext uri="{BB962C8B-B14F-4D97-AF65-F5344CB8AC3E}">
        <p14:creationId xmlns:p14="http://schemas.microsoft.com/office/powerpoint/2010/main" val="619711202"/>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755607" cy="6863417"/>
          </a:xfrm>
          <a:prstGeom prst="rect">
            <a:avLst/>
          </a:prstGeom>
        </p:spPr>
        <p:txBody>
          <a:bodyPr wrap="square">
            <a:spAutoFit/>
          </a:bodyPr>
          <a:lstStyle/>
          <a:p>
            <a:r>
              <a:rPr lang="en-US" sz="4400" dirty="0" err="1"/>
              <a:t>እማርያም</a:t>
            </a:r>
            <a:r>
              <a:rPr lang="en-US" sz="4400" dirty="0"/>
              <a:t>   </a:t>
            </a:r>
            <a:r>
              <a:rPr lang="en-US" sz="4400" dirty="0" err="1"/>
              <a:t>እምቅድ</a:t>
            </a:r>
            <a:endParaRPr lang="en-US" sz="4400" dirty="0"/>
          </a:p>
          <a:p>
            <a:r>
              <a:rPr lang="en-US" sz="4400" dirty="0" err="1"/>
              <a:t>ስት</a:t>
            </a:r>
            <a:r>
              <a:rPr lang="en-US" sz="4400" dirty="0"/>
              <a:t> </a:t>
            </a:r>
            <a:r>
              <a:rPr lang="en-US" sz="4400" dirty="0" err="1"/>
              <a:t>ድንግል</a:t>
            </a:r>
            <a:r>
              <a:rPr lang="en-US" sz="4400" dirty="0"/>
              <a:t>። </a:t>
            </a:r>
          </a:p>
          <a:p>
            <a:r>
              <a:rPr lang="en-US" sz="1400" dirty="0" smtClean="0">
                <a:solidFill>
                  <a:srgbClr val="FFC000"/>
                </a:solidFill>
              </a:rPr>
              <a:t>፮.  </a:t>
            </a:r>
            <a:r>
              <a:rPr lang="en-US" sz="4400" dirty="0" err="1" smtClean="0"/>
              <a:t>ኮነ</a:t>
            </a:r>
            <a:r>
              <a:rPr lang="en-US" sz="4400" dirty="0" smtClean="0"/>
              <a:t> </a:t>
            </a:r>
            <a:r>
              <a:rPr lang="en-US" sz="4400" dirty="0" err="1"/>
              <a:t>ብእሴ</a:t>
            </a:r>
            <a:r>
              <a:rPr lang="en-US" sz="4400" dirty="0"/>
              <a:t> </a:t>
            </a:r>
            <a:r>
              <a:rPr lang="en-US" sz="4400" dirty="0" err="1"/>
              <a:t>ወተሰቅለ</a:t>
            </a:r>
            <a:r>
              <a:rPr lang="en-US" sz="4400" dirty="0"/>
              <a:t> </a:t>
            </a:r>
            <a:r>
              <a:rPr lang="en-US" sz="4400" dirty="0" err="1"/>
              <a:t>በእንቲአነ</a:t>
            </a:r>
            <a:r>
              <a:rPr lang="en-US" sz="4400" dirty="0"/>
              <a:t> </a:t>
            </a:r>
            <a:r>
              <a:rPr lang="en-US" sz="4400" dirty="0" err="1"/>
              <a:t>በመዋዕለ</a:t>
            </a:r>
            <a:r>
              <a:rPr lang="en-US" sz="4400" dirty="0"/>
              <a:t> </a:t>
            </a:r>
            <a:r>
              <a:rPr lang="en-US" sz="4400" dirty="0" err="1"/>
              <a:t>ጲላጦስ</a:t>
            </a:r>
            <a:r>
              <a:rPr lang="en-US" sz="4400" dirty="0"/>
              <a:t> </a:t>
            </a:r>
            <a:r>
              <a:rPr lang="en-US" sz="4400" dirty="0" err="1"/>
              <a:t>ጴንጠናዊ</a:t>
            </a:r>
            <a:r>
              <a:rPr lang="en-US" sz="4400" dirty="0"/>
              <a:t>። </a:t>
            </a:r>
            <a:r>
              <a:rPr lang="en-US" sz="4400" dirty="0" err="1"/>
              <a:t>ሓመ</a:t>
            </a:r>
            <a:r>
              <a:rPr lang="en-US" sz="4400" dirty="0"/>
              <a:t> </a:t>
            </a:r>
            <a:r>
              <a:rPr lang="en-US" sz="4400" dirty="0" err="1"/>
              <a:t>ወሞተ</a:t>
            </a:r>
            <a:r>
              <a:rPr lang="en-US" sz="4400" dirty="0"/>
              <a:t> </a:t>
            </a:r>
            <a:r>
              <a:rPr lang="en-US" sz="4400" dirty="0" err="1"/>
              <a:t>ወተቀብረ</a:t>
            </a:r>
            <a:r>
              <a:rPr lang="en-US" sz="4400" dirty="0"/>
              <a:t>፥ </a:t>
            </a:r>
            <a:r>
              <a:rPr lang="en-US" sz="4400" dirty="0" err="1"/>
              <a:t>ወተንሥአ</a:t>
            </a:r>
            <a:r>
              <a:rPr lang="en-US" sz="4400" dirty="0"/>
              <a:t> </a:t>
            </a:r>
            <a:r>
              <a:rPr lang="en-US" sz="4400" dirty="0" err="1"/>
              <a:t>እሙታን</a:t>
            </a:r>
            <a:r>
              <a:rPr lang="en-US" sz="4400" dirty="0"/>
              <a:t>፥ </a:t>
            </a:r>
            <a:r>
              <a:rPr lang="en-US" sz="4400" dirty="0" err="1"/>
              <a:t>አመ</a:t>
            </a:r>
            <a:r>
              <a:rPr lang="en-US" sz="4400" dirty="0"/>
              <a:t> </a:t>
            </a:r>
            <a:r>
              <a:rPr lang="en-US" sz="4400" dirty="0" err="1"/>
              <a:t>ሣልስት</a:t>
            </a:r>
            <a:r>
              <a:rPr lang="en-US" sz="4400" dirty="0"/>
              <a:t> </a:t>
            </a:r>
            <a:r>
              <a:rPr lang="en-US" sz="4400" dirty="0" err="1"/>
              <a:t>ዕለት</a:t>
            </a:r>
            <a:r>
              <a:rPr lang="en-US" sz="4400" dirty="0"/>
              <a:t> </a:t>
            </a:r>
            <a:r>
              <a:rPr lang="en-US" sz="4400" dirty="0" err="1" smtClean="0"/>
              <a:t>በከመ</a:t>
            </a:r>
            <a:endParaRPr lang="en-CA" sz="4400" dirty="0"/>
          </a:p>
        </p:txBody>
      </p:sp>
      <p:sp>
        <p:nvSpPr>
          <p:cNvPr id="9" name="Rectangle 8"/>
          <p:cNvSpPr/>
          <p:nvPr/>
        </p:nvSpPr>
        <p:spPr>
          <a:xfrm>
            <a:off x="7936876" y="-41778"/>
            <a:ext cx="4400150"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was incarnate from the Holy Spirit and from the holy Virgin Mary.</a:t>
            </a:r>
          </a:p>
          <a:p>
            <a:pPr marL="40639" marR="40639">
              <a:spcBef>
                <a:spcPts val="600"/>
              </a:spcBef>
              <a:buClr>
                <a:srgbClr val="D84800"/>
              </a:buClr>
              <a:buFont typeface="Arial"/>
              <a:defRPr sz="2800"/>
            </a:pPr>
            <a:r>
              <a:rPr lang="en-US" sz="3800" dirty="0" smtClean="0"/>
              <a:t> </a:t>
            </a:r>
            <a:r>
              <a:rPr lang="en-US" sz="1400" dirty="0" smtClean="0">
                <a:solidFill>
                  <a:srgbClr val="FFC000"/>
                </a:solidFill>
              </a:rPr>
              <a:t>6.  </a:t>
            </a:r>
            <a:r>
              <a:rPr lang="en-US" sz="3800" dirty="0" smtClean="0"/>
              <a:t>Became man, was crucified for our sakes in the days of Pontius Pilate, suffered, died, was buried and rose from the dead on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ካብ</a:t>
            </a:r>
            <a:r>
              <a:rPr lang="en-CA" sz="4400" dirty="0" smtClean="0"/>
              <a:t> </a:t>
            </a:r>
            <a:r>
              <a:rPr lang="en-US" sz="4400" dirty="0" err="1" smtClean="0"/>
              <a:t>ቅድስት</a:t>
            </a:r>
            <a:r>
              <a:rPr lang="en-US" sz="4400" dirty="0" smtClean="0"/>
              <a:t> </a:t>
            </a:r>
            <a:r>
              <a:rPr lang="en-US" sz="4400" dirty="0" err="1"/>
              <a:t>ድንግል</a:t>
            </a:r>
            <a:r>
              <a:rPr lang="en-US" sz="4400" dirty="0"/>
              <a:t> </a:t>
            </a:r>
            <a:r>
              <a:rPr lang="en-US" sz="4400" dirty="0" err="1" smtClean="0"/>
              <a:t>ማርያም</a:t>
            </a:r>
            <a:r>
              <a:rPr lang="en-US" sz="4400" dirty="0" smtClean="0"/>
              <a:t> </a:t>
            </a:r>
            <a:r>
              <a:rPr lang="en-US" sz="4400" dirty="0" err="1"/>
              <a:t>ሥጋ</a:t>
            </a:r>
            <a:r>
              <a:rPr lang="en-US" sz="4400" dirty="0"/>
              <a:t> </a:t>
            </a:r>
            <a:r>
              <a:rPr lang="en-US" sz="4400" dirty="0" err="1"/>
              <a:t>ለበሰ</a:t>
            </a:r>
            <a:r>
              <a:rPr lang="en-US" sz="4400" dirty="0"/>
              <a:t>፥ </a:t>
            </a:r>
            <a:r>
              <a:rPr lang="en-US" sz="4400" dirty="0" err="1"/>
              <a:t>ሰብ</a:t>
            </a:r>
            <a:r>
              <a:rPr lang="en-US" sz="4400" dirty="0"/>
              <a:t> </a:t>
            </a:r>
            <a:r>
              <a:rPr lang="en-US" sz="4400" dirty="0" err="1"/>
              <a:t>ኮነ</a:t>
            </a:r>
            <a:r>
              <a:rPr lang="en-US" sz="4400" dirty="0" smtClean="0"/>
              <a:t>።</a:t>
            </a:r>
          </a:p>
          <a:p>
            <a:r>
              <a:rPr lang="en-US" sz="1400" dirty="0" smtClean="0">
                <a:solidFill>
                  <a:srgbClr val="FFC000"/>
                </a:solidFill>
              </a:rPr>
              <a:t>6.   </a:t>
            </a:r>
            <a:r>
              <a:rPr lang="en-US" sz="4400" dirty="0" err="1" smtClean="0"/>
              <a:t>ሰብ</a:t>
            </a:r>
            <a:r>
              <a:rPr lang="en-US" sz="4400" dirty="0" smtClean="0"/>
              <a:t> </a:t>
            </a:r>
            <a:r>
              <a:rPr lang="en-US" sz="4400" dirty="0" err="1"/>
              <a:t>ኮይኑ</a:t>
            </a:r>
            <a:r>
              <a:rPr lang="en-US" sz="4400" dirty="0"/>
              <a:t> </a:t>
            </a:r>
            <a:r>
              <a:rPr lang="en-US" sz="4400" dirty="0" err="1"/>
              <a:t>ድማ</a:t>
            </a:r>
            <a:r>
              <a:rPr lang="en-US" sz="4400" dirty="0"/>
              <a:t> </a:t>
            </a:r>
            <a:r>
              <a:rPr lang="en-US" sz="4400" dirty="0" err="1"/>
              <a:t>ብዘመን</a:t>
            </a:r>
            <a:r>
              <a:rPr lang="en-US" sz="4400" dirty="0"/>
              <a:t> </a:t>
            </a:r>
            <a:r>
              <a:rPr lang="en-US" sz="4400" dirty="0" err="1"/>
              <a:t>ጴንጤናዊ</a:t>
            </a:r>
            <a:r>
              <a:rPr lang="en-US" sz="4400" dirty="0"/>
              <a:t> </a:t>
            </a:r>
            <a:r>
              <a:rPr lang="en-US" sz="4400" dirty="0" err="1"/>
              <a:t>ጲላጦስ</a:t>
            </a:r>
            <a:r>
              <a:rPr lang="en-US" sz="4400" dirty="0"/>
              <a:t> </a:t>
            </a:r>
            <a:r>
              <a:rPr lang="en-US" sz="4400" dirty="0" err="1"/>
              <a:t>ምእንታና</a:t>
            </a:r>
            <a:r>
              <a:rPr lang="en-US" sz="4400" dirty="0"/>
              <a:t> </a:t>
            </a:r>
            <a:r>
              <a:rPr lang="en-US" sz="4400" dirty="0" err="1"/>
              <a:t>ተሰቕለ</a:t>
            </a:r>
            <a:r>
              <a:rPr lang="en-US" sz="4400" dirty="0"/>
              <a:t>፥ </a:t>
            </a:r>
            <a:r>
              <a:rPr lang="en-US" sz="4400" dirty="0" err="1"/>
              <a:t>ሓመመ</a:t>
            </a:r>
            <a:r>
              <a:rPr lang="en-US" sz="4400" dirty="0"/>
              <a:t>፥ </a:t>
            </a:r>
            <a:r>
              <a:rPr lang="en-US" sz="4400" dirty="0" err="1"/>
              <a:t>መከራ</a:t>
            </a:r>
            <a:r>
              <a:rPr lang="en-US" sz="4400" dirty="0"/>
              <a:t> </a:t>
            </a:r>
            <a:r>
              <a:rPr lang="en-US" sz="4400" dirty="0" err="1"/>
              <a:t>መስቀል</a:t>
            </a:r>
            <a:r>
              <a:rPr lang="en-US" sz="4400" dirty="0"/>
              <a:t> </a:t>
            </a:r>
            <a:r>
              <a:rPr lang="en-US" sz="4400" dirty="0" err="1"/>
              <a:t>ተቐበለ</a:t>
            </a:r>
            <a:r>
              <a:rPr lang="en-US" sz="4400" dirty="0"/>
              <a:t>፥ </a:t>
            </a:r>
            <a:r>
              <a:rPr lang="en-US" sz="4400" dirty="0" err="1"/>
              <a:t>ሞተ</a:t>
            </a:r>
            <a:r>
              <a:rPr lang="en-US" sz="4400" dirty="0"/>
              <a:t>፥ </a:t>
            </a:r>
            <a:r>
              <a:rPr lang="en-US" sz="4400" dirty="0" err="1"/>
              <a:t>ተቐብረ</a:t>
            </a:r>
            <a:r>
              <a:rPr lang="en-US" sz="4400" dirty="0"/>
              <a:t>፥ </a:t>
            </a:r>
            <a:r>
              <a:rPr lang="en-US" sz="4400" dirty="0" err="1"/>
              <a:t>ኣብ</a:t>
            </a:r>
            <a:r>
              <a:rPr lang="en-US" sz="4400" dirty="0"/>
              <a:t> </a:t>
            </a:r>
            <a:r>
              <a:rPr lang="en-US" sz="4400" dirty="0" err="1" smtClean="0"/>
              <a:t>ቅዱሳት</a:t>
            </a:r>
            <a:endParaRPr lang="en-CA" sz="4400" dirty="0"/>
          </a:p>
        </p:txBody>
      </p:sp>
    </p:spTree>
    <p:extLst>
      <p:ext uri="{BB962C8B-B14F-4D97-AF65-F5344CB8AC3E}">
        <p14:creationId xmlns:p14="http://schemas.microsoft.com/office/powerpoint/2010/main" val="3482429777"/>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650"/>
            <a:ext cx="3839559" cy="6401753"/>
          </a:xfrm>
          <a:prstGeom prst="rect">
            <a:avLst/>
          </a:prstGeom>
        </p:spPr>
        <p:txBody>
          <a:bodyPr wrap="square">
            <a:spAutoFit/>
          </a:bodyPr>
          <a:lstStyle/>
          <a:p>
            <a:r>
              <a:rPr lang="en-US" sz="4400" dirty="0" err="1" smtClean="0"/>
              <a:t>ጽሑፍ</a:t>
            </a:r>
            <a:r>
              <a:rPr lang="en-US" sz="4400" dirty="0" smtClean="0"/>
              <a:t> </a:t>
            </a:r>
            <a:r>
              <a:rPr lang="en-US" sz="4400" dirty="0" err="1"/>
              <a:t>ውስተ</a:t>
            </a:r>
            <a:r>
              <a:rPr lang="en-US" sz="4400" dirty="0"/>
              <a:t> </a:t>
            </a:r>
            <a:r>
              <a:rPr lang="en-US" sz="4400" dirty="0" err="1"/>
              <a:t>ቅዱሳት</a:t>
            </a:r>
            <a:r>
              <a:rPr lang="en-US" sz="4400" dirty="0"/>
              <a:t> </a:t>
            </a:r>
            <a:r>
              <a:rPr lang="en-US" sz="4400" dirty="0" err="1"/>
              <a:t>መጻሕፍት</a:t>
            </a:r>
            <a:r>
              <a:rPr lang="en-US" sz="4400" dirty="0" smtClean="0"/>
              <a:t>።</a:t>
            </a:r>
          </a:p>
          <a:p>
            <a:endParaRPr lang="en-US" sz="1400" dirty="0" smtClean="0"/>
          </a:p>
          <a:p>
            <a:r>
              <a:rPr lang="en-US" sz="1400" dirty="0" smtClean="0">
                <a:solidFill>
                  <a:srgbClr val="FFC000"/>
                </a:solidFill>
              </a:rPr>
              <a:t>፯.  </a:t>
            </a:r>
            <a:r>
              <a:rPr lang="en-US" sz="4400" dirty="0" err="1" smtClean="0"/>
              <a:t>ዐርገ</a:t>
            </a:r>
            <a:r>
              <a:rPr lang="en-US" sz="4400" dirty="0" smtClean="0"/>
              <a:t> </a:t>
            </a:r>
            <a:r>
              <a:rPr lang="en-US" sz="4400" dirty="0" err="1"/>
              <a:t>በስብሐት</a:t>
            </a:r>
            <a:r>
              <a:rPr lang="en-US" sz="4400" dirty="0"/>
              <a:t> </a:t>
            </a:r>
            <a:r>
              <a:rPr lang="en-US" sz="4400" dirty="0" err="1"/>
              <a:t>ውስተ</a:t>
            </a:r>
            <a:r>
              <a:rPr lang="en-US" sz="4400" dirty="0"/>
              <a:t> </a:t>
            </a:r>
            <a:r>
              <a:rPr lang="en-US" sz="4400" dirty="0" err="1"/>
              <a:t>ሰማያት</a:t>
            </a:r>
            <a:r>
              <a:rPr lang="en-US" sz="4400" dirty="0"/>
              <a:t> </a:t>
            </a:r>
            <a:r>
              <a:rPr lang="en-US" sz="4400" dirty="0" err="1"/>
              <a:t>ወነበረ</a:t>
            </a:r>
            <a:r>
              <a:rPr lang="en-US" sz="4400" dirty="0"/>
              <a:t> </a:t>
            </a:r>
            <a:r>
              <a:rPr lang="en-US" sz="4400" dirty="0" err="1"/>
              <a:t>በየማነ</a:t>
            </a:r>
            <a:r>
              <a:rPr lang="en-US" sz="4400" dirty="0"/>
              <a:t> </a:t>
            </a:r>
            <a:r>
              <a:rPr lang="en-US" sz="4400" dirty="0" err="1"/>
              <a:t>አቡሁ</a:t>
            </a:r>
            <a:r>
              <a:rPr lang="en-US" sz="4400" dirty="0"/>
              <a:t>። </a:t>
            </a:r>
            <a:endParaRPr lang="en-US" sz="4400" dirty="0" smtClean="0"/>
          </a:p>
          <a:p>
            <a:r>
              <a:rPr lang="en-US" sz="4400" dirty="0" err="1" smtClean="0"/>
              <a:t>ዳግመ</a:t>
            </a:r>
            <a:r>
              <a:rPr lang="en-US" sz="4400" dirty="0" smtClean="0"/>
              <a:t> </a:t>
            </a:r>
            <a:r>
              <a:rPr lang="en-US" sz="4400" dirty="0" err="1"/>
              <a:t>ይመጽእ</a:t>
            </a:r>
            <a:r>
              <a:rPr lang="en-US" sz="4400" dirty="0"/>
              <a:t> </a:t>
            </a:r>
            <a:r>
              <a:rPr lang="en-US" sz="4400" dirty="0" err="1"/>
              <a:t>በስብሓት</a:t>
            </a:r>
            <a:r>
              <a:rPr lang="en-US" sz="4400" dirty="0"/>
              <a:t> </a:t>
            </a:r>
            <a:r>
              <a:rPr lang="en-US" sz="4400" dirty="0" err="1"/>
              <a:t>ይኴንን</a:t>
            </a:r>
            <a:r>
              <a:rPr lang="en-US" sz="4400" dirty="0"/>
              <a:t> </a:t>
            </a:r>
            <a:r>
              <a:rPr lang="en-US" sz="4400" dirty="0" err="1"/>
              <a:t>ሕያዋነ</a:t>
            </a:r>
            <a:r>
              <a:rPr lang="en-US" sz="4400" dirty="0"/>
              <a:t> </a:t>
            </a:r>
            <a:r>
              <a:rPr lang="en-US" sz="4400" dirty="0" err="1"/>
              <a:t>ወሙታነ</a:t>
            </a:r>
            <a:r>
              <a:rPr lang="en-US" sz="4400" dirty="0" smtClean="0"/>
              <a:t>፥</a:t>
            </a:r>
            <a:endParaRPr lang="en-CA" sz="4400" dirty="0"/>
          </a:p>
        </p:txBody>
      </p:sp>
      <p:sp>
        <p:nvSpPr>
          <p:cNvPr id="9" name="Rectangle 8"/>
          <p:cNvSpPr/>
          <p:nvPr/>
        </p:nvSpPr>
        <p:spPr>
          <a:xfrm>
            <a:off x="8055031" y="-82235"/>
            <a:ext cx="3747124"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third day as was written in the holy scriptures,</a:t>
            </a:r>
          </a:p>
          <a:p>
            <a:pPr marL="40639" marR="40639">
              <a:spcBef>
                <a:spcPts val="600"/>
              </a:spcBef>
              <a:buClr>
                <a:srgbClr val="D84800"/>
              </a:buClr>
              <a:buFont typeface="Arial"/>
              <a:defRPr sz="2800"/>
            </a:pPr>
            <a:r>
              <a:rPr lang="en-US" sz="1400" dirty="0" smtClean="0">
                <a:solidFill>
                  <a:srgbClr val="FFC000"/>
                </a:solidFill>
              </a:rPr>
              <a:t>7.  </a:t>
            </a:r>
            <a:r>
              <a:rPr lang="en-US" sz="3800" dirty="0" smtClean="0"/>
              <a:t>Ascended in glory into heaven, sat at the right hand of His Father, and will come again in glory to judge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መጻሕፍቲ</a:t>
            </a:r>
            <a:r>
              <a:rPr lang="en-US" sz="4400" dirty="0" smtClean="0"/>
              <a:t> </a:t>
            </a:r>
            <a:r>
              <a:rPr lang="en-US" sz="4400" dirty="0" err="1"/>
              <a:t>ከም</a:t>
            </a:r>
            <a:r>
              <a:rPr lang="en-US" sz="4400" dirty="0"/>
              <a:t> </a:t>
            </a:r>
            <a:r>
              <a:rPr lang="en-US" sz="4400" dirty="0" err="1"/>
              <a:t>ዝተጻሕፈ</a:t>
            </a:r>
            <a:r>
              <a:rPr lang="en-US" sz="4400" dirty="0"/>
              <a:t>፥ </a:t>
            </a:r>
            <a:r>
              <a:rPr lang="en-US" sz="4400" dirty="0" err="1"/>
              <a:t>ኣብ</a:t>
            </a:r>
            <a:r>
              <a:rPr lang="en-US" sz="4400" dirty="0"/>
              <a:t> </a:t>
            </a:r>
            <a:r>
              <a:rPr lang="en-US" sz="4400" dirty="0" err="1"/>
              <a:t>መበል</a:t>
            </a:r>
            <a:r>
              <a:rPr lang="en-US" sz="4400" dirty="0"/>
              <a:t> </a:t>
            </a:r>
            <a:r>
              <a:rPr lang="en-US" sz="4400" dirty="0" err="1"/>
              <a:t>ሣልሳይ</a:t>
            </a:r>
            <a:r>
              <a:rPr lang="en-US" sz="4400" dirty="0"/>
              <a:t> </a:t>
            </a:r>
            <a:r>
              <a:rPr lang="en-US" sz="4400" dirty="0" err="1"/>
              <a:t>መዓልቲ</a:t>
            </a:r>
            <a:r>
              <a:rPr lang="en-US" sz="4400" dirty="0"/>
              <a:t> </a:t>
            </a:r>
            <a:r>
              <a:rPr lang="en-US" sz="4400" dirty="0" err="1"/>
              <a:t>ካብ</a:t>
            </a:r>
            <a:r>
              <a:rPr lang="en-US" sz="4400" dirty="0"/>
              <a:t> </a:t>
            </a:r>
            <a:r>
              <a:rPr lang="en-US" sz="4400" dirty="0" err="1"/>
              <a:t>ምዉታት</a:t>
            </a:r>
            <a:r>
              <a:rPr lang="en-US" sz="4400" dirty="0"/>
              <a:t> </a:t>
            </a:r>
            <a:r>
              <a:rPr lang="en-US" sz="4400" dirty="0" err="1"/>
              <a:t>ተፈልዩ</a:t>
            </a:r>
            <a:r>
              <a:rPr lang="en-US" sz="4400" dirty="0"/>
              <a:t> </a:t>
            </a:r>
            <a:r>
              <a:rPr lang="en-US" sz="4400" dirty="0" err="1"/>
              <a:t>ተንሥአ</a:t>
            </a:r>
            <a:r>
              <a:rPr lang="en-US" sz="4400" dirty="0" smtClean="0"/>
              <a:t>።</a:t>
            </a:r>
          </a:p>
          <a:p>
            <a:r>
              <a:rPr lang="en-US" sz="1400" dirty="0" smtClean="0">
                <a:solidFill>
                  <a:srgbClr val="FFC000"/>
                </a:solidFill>
              </a:rPr>
              <a:t>7.  </a:t>
            </a:r>
            <a:r>
              <a:rPr lang="en-US" sz="4400" dirty="0" err="1" smtClean="0"/>
              <a:t>ብኽብሪ</a:t>
            </a:r>
            <a:r>
              <a:rPr lang="en-US" sz="4400" dirty="0" smtClean="0"/>
              <a:t> </a:t>
            </a:r>
            <a:r>
              <a:rPr lang="en-US" sz="4400" dirty="0" err="1"/>
              <a:t>ናብ</a:t>
            </a:r>
            <a:r>
              <a:rPr lang="en-US" sz="4400" dirty="0"/>
              <a:t> </a:t>
            </a:r>
            <a:r>
              <a:rPr lang="en-US" sz="4400" dirty="0" err="1"/>
              <a:t>ሰማይ</a:t>
            </a:r>
            <a:r>
              <a:rPr lang="en-US" sz="4400" dirty="0"/>
              <a:t> </a:t>
            </a:r>
            <a:r>
              <a:rPr lang="en-US" sz="4400" dirty="0" err="1"/>
              <a:t>ዓረገ</a:t>
            </a:r>
            <a:r>
              <a:rPr lang="en-US" sz="4400" dirty="0"/>
              <a:t>፥ </a:t>
            </a:r>
            <a:r>
              <a:rPr lang="en-US" sz="4400" dirty="0" err="1"/>
              <a:t>ኣብ</a:t>
            </a:r>
            <a:r>
              <a:rPr lang="en-US" sz="4400" dirty="0"/>
              <a:t> </a:t>
            </a:r>
            <a:r>
              <a:rPr lang="en-US" sz="4400" dirty="0" err="1"/>
              <a:t>የማን</a:t>
            </a:r>
            <a:r>
              <a:rPr lang="en-US" sz="4400" dirty="0"/>
              <a:t> </a:t>
            </a:r>
            <a:r>
              <a:rPr lang="en-US" sz="4400" dirty="0" err="1"/>
              <a:t>ኣቡኡ</a:t>
            </a:r>
            <a:r>
              <a:rPr lang="en-US" sz="4400" dirty="0"/>
              <a:t> </a:t>
            </a:r>
            <a:r>
              <a:rPr lang="en-US" sz="4400" dirty="0" err="1"/>
              <a:t>ተቐመጠ</a:t>
            </a:r>
            <a:r>
              <a:rPr lang="en-US" sz="4400" dirty="0"/>
              <a:t>፥ </a:t>
            </a:r>
            <a:r>
              <a:rPr lang="en-US" sz="4400" dirty="0" err="1"/>
              <a:t>ከም</a:t>
            </a:r>
            <a:r>
              <a:rPr lang="en-US" sz="4400" dirty="0"/>
              <a:t> </a:t>
            </a:r>
            <a:r>
              <a:rPr lang="en-US" sz="4400" dirty="0" err="1"/>
              <a:t>ብሓድሽ</a:t>
            </a:r>
            <a:r>
              <a:rPr lang="en-US" sz="4400" dirty="0"/>
              <a:t> </a:t>
            </a:r>
            <a:r>
              <a:rPr lang="en-US" sz="4400" dirty="0" err="1"/>
              <a:t>ንሕያዋንን</a:t>
            </a:r>
            <a:r>
              <a:rPr lang="en-US" sz="4400" dirty="0"/>
              <a:t> </a:t>
            </a:r>
            <a:r>
              <a:rPr lang="en-US" sz="4400" dirty="0" err="1"/>
              <a:t>ንምዉታንን</a:t>
            </a:r>
            <a:r>
              <a:rPr lang="en-US" sz="4400" dirty="0"/>
              <a:t> </a:t>
            </a:r>
            <a:r>
              <a:rPr lang="en-US" sz="4400" dirty="0" err="1" smtClean="0"/>
              <a:t>ክፈርድ</a:t>
            </a:r>
            <a:endParaRPr lang="en-CA" sz="4400" dirty="0"/>
          </a:p>
        </p:txBody>
      </p:sp>
    </p:spTree>
    <p:extLst>
      <p:ext uri="{BB962C8B-B14F-4D97-AF65-F5344CB8AC3E}">
        <p14:creationId xmlns:p14="http://schemas.microsoft.com/office/powerpoint/2010/main" val="1104547714"/>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US" sz="4400" dirty="0" err="1" smtClean="0"/>
              <a:t>ወአልቦ</a:t>
            </a:r>
            <a:r>
              <a:rPr lang="en-US" sz="4400" dirty="0" smtClean="0"/>
              <a:t> </a:t>
            </a:r>
            <a:r>
              <a:rPr lang="en-US" sz="4400" dirty="0" err="1"/>
              <a:t>ማኅለቅት</a:t>
            </a:r>
            <a:r>
              <a:rPr lang="en-US" sz="4400" dirty="0"/>
              <a:t> </a:t>
            </a:r>
            <a:r>
              <a:rPr lang="en-US" sz="4400" dirty="0" err="1"/>
              <a:t>ለመንግሥቱ</a:t>
            </a:r>
            <a:r>
              <a:rPr lang="en-US" sz="4400" dirty="0"/>
              <a:t>። </a:t>
            </a:r>
            <a:endParaRPr lang="en-US" sz="4400" dirty="0" smtClean="0"/>
          </a:p>
          <a:p>
            <a:r>
              <a:rPr lang="en-US" sz="1400" dirty="0" smtClean="0">
                <a:solidFill>
                  <a:srgbClr val="FFC000"/>
                </a:solidFill>
              </a:rPr>
              <a:t>8. </a:t>
            </a:r>
            <a:r>
              <a:rPr lang="en-US" sz="4400" dirty="0" err="1" smtClean="0"/>
              <a:t>ወነአምን</a:t>
            </a:r>
            <a:r>
              <a:rPr lang="en-US" sz="4400" dirty="0" smtClean="0"/>
              <a:t> </a:t>
            </a:r>
            <a:r>
              <a:rPr lang="en-US" sz="4400" dirty="0" err="1"/>
              <a:t>በመንፈስ</a:t>
            </a:r>
            <a:r>
              <a:rPr lang="en-US" sz="4400" dirty="0"/>
              <a:t> </a:t>
            </a:r>
            <a:r>
              <a:rPr lang="en-US" sz="4400" dirty="0" err="1"/>
              <a:t>ቅዱስ</a:t>
            </a:r>
            <a:r>
              <a:rPr lang="en-US" sz="4400" dirty="0"/>
              <a:t> </a:t>
            </a:r>
            <a:r>
              <a:rPr lang="en-US" sz="4400" dirty="0" err="1"/>
              <a:t>እግዚእ</a:t>
            </a:r>
            <a:r>
              <a:rPr lang="en-US" sz="4400" dirty="0"/>
              <a:t> </a:t>
            </a:r>
            <a:r>
              <a:rPr lang="en-US" sz="4400" dirty="0" err="1"/>
              <a:t>ማሕየዊ</a:t>
            </a:r>
            <a:r>
              <a:rPr lang="en-US" sz="4400" dirty="0"/>
              <a:t> </a:t>
            </a:r>
            <a:r>
              <a:rPr lang="en-US" sz="4400" dirty="0" err="1"/>
              <a:t>ዘሠረፀ</a:t>
            </a:r>
            <a:r>
              <a:rPr lang="en-US" sz="4400" dirty="0"/>
              <a:t> </a:t>
            </a:r>
            <a:r>
              <a:rPr lang="en-US" sz="4400" dirty="0" err="1"/>
              <a:t>እምአብ</a:t>
            </a:r>
            <a:r>
              <a:rPr lang="en-US" sz="4400" dirty="0"/>
              <a:t> </a:t>
            </a:r>
            <a:r>
              <a:rPr lang="en-US" sz="4400" dirty="0" err="1"/>
              <a:t>ንስግድ</a:t>
            </a:r>
            <a:r>
              <a:rPr lang="en-US" sz="4400" dirty="0"/>
              <a:t> </a:t>
            </a:r>
            <a:r>
              <a:rPr lang="en-US" sz="4400" dirty="0" err="1"/>
              <a:t>ሎቱ</a:t>
            </a:r>
            <a:r>
              <a:rPr lang="en-US" sz="4400" dirty="0"/>
              <a:t> </a:t>
            </a:r>
            <a:r>
              <a:rPr lang="en-US" sz="4400" dirty="0" err="1"/>
              <a:t>ወንሰብሖ</a:t>
            </a:r>
            <a:r>
              <a:rPr lang="en-US" sz="4400" dirty="0"/>
              <a:t>፥ </a:t>
            </a:r>
            <a:r>
              <a:rPr lang="en-US" sz="4400" dirty="0" err="1"/>
              <a:t>ምስለ</a:t>
            </a:r>
            <a:r>
              <a:rPr lang="en-US" sz="4400" dirty="0"/>
              <a:t> </a:t>
            </a:r>
            <a:r>
              <a:rPr lang="en-US" sz="4400" dirty="0" err="1"/>
              <a:t>አብ</a:t>
            </a:r>
            <a:r>
              <a:rPr lang="en-US" sz="4400" dirty="0"/>
              <a:t> </a:t>
            </a:r>
            <a:r>
              <a:rPr lang="en-US" sz="4400" dirty="0" err="1"/>
              <a:t>ወወልድ</a:t>
            </a:r>
            <a:r>
              <a:rPr lang="en-US" sz="4400" dirty="0"/>
              <a:t> </a:t>
            </a:r>
            <a:r>
              <a:rPr lang="en-US" sz="4400" dirty="0" err="1"/>
              <a:t>ዘነበበ</a:t>
            </a:r>
            <a:r>
              <a:rPr lang="en-US" sz="4400" dirty="0"/>
              <a:t> </a:t>
            </a:r>
            <a:r>
              <a:rPr lang="en-US" sz="4400" dirty="0" err="1"/>
              <a:t>በነቢያት</a:t>
            </a:r>
            <a:r>
              <a:rPr lang="en-US" sz="4400" dirty="0" smtClean="0"/>
              <a:t>።</a:t>
            </a:r>
            <a:endParaRPr lang="en-CA" sz="4400" dirty="0"/>
          </a:p>
        </p:txBody>
      </p:sp>
      <p:sp>
        <p:nvSpPr>
          <p:cNvPr id="9" name="Rectangle 8"/>
          <p:cNvSpPr/>
          <p:nvPr/>
        </p:nvSpPr>
        <p:spPr>
          <a:xfrm>
            <a:off x="7936876" y="-41778"/>
            <a:ext cx="4400150" cy="7848302"/>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living and the dead; there is no end of His reign.</a:t>
            </a:r>
          </a:p>
          <a:p>
            <a:pPr marL="40639" marR="40639">
              <a:spcBef>
                <a:spcPts val="600"/>
              </a:spcBef>
              <a:buClr>
                <a:srgbClr val="D84800"/>
              </a:buClr>
              <a:buFont typeface="Arial"/>
              <a:defRPr sz="2800"/>
            </a:pPr>
            <a:r>
              <a:rPr lang="en-US" sz="1400" dirty="0" smtClean="0">
                <a:solidFill>
                  <a:srgbClr val="FFC000"/>
                </a:solidFill>
              </a:rPr>
              <a:t>8. </a:t>
            </a:r>
            <a:r>
              <a:rPr lang="en-US" sz="3800" dirty="0" smtClean="0"/>
              <a:t>And we believe in the Holy Spirit, the life-giving God, who proceeds from the Father; we worship and glorify Him with the Father and the Son ; Who spoke by the prophets,</a:t>
            </a:r>
          </a:p>
          <a:p>
            <a:pPr marL="40639" marR="40639">
              <a:spcBef>
                <a:spcPts val="600"/>
              </a:spcBef>
              <a:buClr>
                <a:srgbClr val="D84800"/>
              </a:buClr>
              <a:buFont typeface="Arial"/>
              <a:defRPr sz="2800"/>
            </a:pP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ብኽብሪ</a:t>
            </a:r>
            <a:r>
              <a:rPr lang="en-US" sz="4400" dirty="0" smtClean="0"/>
              <a:t> </a:t>
            </a:r>
            <a:r>
              <a:rPr lang="en-US" sz="4400" dirty="0" err="1"/>
              <a:t>ክመጽእ</a:t>
            </a:r>
            <a:r>
              <a:rPr lang="en-US" sz="4400" dirty="0"/>
              <a:t> </a:t>
            </a:r>
            <a:r>
              <a:rPr lang="en-US" sz="4400" dirty="0" err="1"/>
              <a:t>እዩ</a:t>
            </a:r>
            <a:r>
              <a:rPr lang="en-US" sz="4400" dirty="0"/>
              <a:t>። </a:t>
            </a:r>
            <a:r>
              <a:rPr lang="en-US" sz="4400" dirty="0" err="1"/>
              <a:t>ንመንግሥቱውን</a:t>
            </a:r>
            <a:r>
              <a:rPr lang="en-US" sz="4400" dirty="0"/>
              <a:t> </a:t>
            </a:r>
            <a:r>
              <a:rPr lang="en-US" sz="4400" dirty="0" err="1"/>
              <a:t>መወዳእታ</a:t>
            </a:r>
            <a:r>
              <a:rPr lang="en-US" sz="4400" dirty="0"/>
              <a:t> </a:t>
            </a:r>
            <a:r>
              <a:rPr lang="en-US" sz="4400" dirty="0" err="1"/>
              <a:t>የብሉን</a:t>
            </a:r>
            <a:r>
              <a:rPr lang="en-US" sz="4400" dirty="0"/>
              <a:t>። </a:t>
            </a:r>
            <a:endParaRPr lang="en-US" sz="4400" dirty="0" smtClean="0"/>
          </a:p>
          <a:p>
            <a:r>
              <a:rPr lang="en-US" sz="1400" dirty="0" smtClean="0">
                <a:solidFill>
                  <a:srgbClr val="FFC000"/>
                </a:solidFill>
              </a:rPr>
              <a:t>8. </a:t>
            </a:r>
            <a:r>
              <a:rPr lang="en-US" sz="4400" dirty="0" err="1" smtClean="0"/>
              <a:t>ጐይታን</a:t>
            </a:r>
            <a:r>
              <a:rPr lang="en-US" sz="4400" dirty="0" smtClean="0"/>
              <a:t> </a:t>
            </a:r>
            <a:r>
              <a:rPr lang="en-US" sz="4400" dirty="0" err="1"/>
              <a:t>መሕወይን</a:t>
            </a:r>
            <a:r>
              <a:rPr lang="en-US" sz="4400" dirty="0"/>
              <a:t> </a:t>
            </a:r>
            <a:r>
              <a:rPr lang="en-US" sz="4400" dirty="0" err="1" smtClean="0"/>
              <a:t>ብዝኾነ</a:t>
            </a:r>
            <a:r>
              <a:rPr lang="en-US" sz="4400" dirty="0" smtClean="0"/>
              <a:t>፥ </a:t>
            </a:r>
            <a:r>
              <a:rPr lang="en-US" sz="4400" dirty="0" err="1"/>
              <a:t>ካብ</a:t>
            </a:r>
            <a:r>
              <a:rPr lang="en-US" sz="4400" dirty="0"/>
              <a:t> </a:t>
            </a:r>
            <a:r>
              <a:rPr lang="en-US" sz="4400" dirty="0" err="1"/>
              <a:t>ኣብ</a:t>
            </a:r>
            <a:r>
              <a:rPr lang="en-US" sz="4400" dirty="0"/>
              <a:t> </a:t>
            </a:r>
            <a:r>
              <a:rPr lang="en-US" sz="4400" dirty="0" smtClean="0"/>
              <a:t> </a:t>
            </a:r>
            <a:r>
              <a:rPr lang="en-US" sz="4400" dirty="0" err="1" smtClean="0"/>
              <a:t>ዝሰ</a:t>
            </a:r>
            <a:endParaRPr lang="en-US" sz="4400" dirty="0" smtClean="0"/>
          </a:p>
          <a:p>
            <a:r>
              <a:rPr lang="en-US" sz="4400" dirty="0" err="1" smtClean="0"/>
              <a:t>ረፀ</a:t>
            </a:r>
            <a:r>
              <a:rPr lang="en-US" sz="4400" dirty="0" smtClean="0"/>
              <a:t> </a:t>
            </a:r>
            <a:r>
              <a:rPr lang="en-US" sz="4400" dirty="0" err="1"/>
              <a:t>መንፈስ</a:t>
            </a:r>
            <a:r>
              <a:rPr lang="en-US" sz="4400" dirty="0"/>
              <a:t> </a:t>
            </a:r>
            <a:r>
              <a:rPr lang="en-US" sz="4400" dirty="0" err="1"/>
              <a:t>ቅዱስውን</a:t>
            </a:r>
            <a:r>
              <a:rPr lang="en-US" sz="4400" dirty="0"/>
              <a:t> </a:t>
            </a:r>
            <a:r>
              <a:rPr lang="en-US" sz="4400" dirty="0" err="1"/>
              <a:t>ንኣምን</a:t>
            </a:r>
            <a:r>
              <a:rPr lang="en-US" sz="4400" dirty="0"/>
              <a:t>። </a:t>
            </a:r>
            <a:r>
              <a:rPr lang="en-US" sz="4400" dirty="0" err="1"/>
              <a:t>ምስ</a:t>
            </a:r>
            <a:r>
              <a:rPr lang="en-US" sz="4400" dirty="0"/>
              <a:t> </a:t>
            </a:r>
            <a:r>
              <a:rPr lang="en-US" sz="4400" dirty="0" err="1"/>
              <a:t>ኣብን</a:t>
            </a:r>
            <a:r>
              <a:rPr lang="en-US" sz="4400" dirty="0"/>
              <a:t> </a:t>
            </a:r>
            <a:r>
              <a:rPr lang="en-US" sz="4400" dirty="0" err="1"/>
              <a:t>ወልድን</a:t>
            </a:r>
            <a:r>
              <a:rPr lang="en-US" sz="4400" dirty="0"/>
              <a:t> </a:t>
            </a:r>
            <a:r>
              <a:rPr lang="en-US" sz="4400" dirty="0" err="1"/>
              <a:t>ንሰግደሉን</a:t>
            </a:r>
            <a:r>
              <a:rPr lang="en-US" sz="4400" dirty="0"/>
              <a:t> </a:t>
            </a:r>
            <a:r>
              <a:rPr lang="en-US" sz="4400" dirty="0" err="1"/>
              <a:t>ነመስግኖን</a:t>
            </a:r>
            <a:r>
              <a:rPr lang="en-US" sz="4400" dirty="0"/>
              <a:t>፥ </a:t>
            </a:r>
            <a:r>
              <a:rPr lang="en-US" sz="4400" dirty="0" err="1"/>
              <a:t>ብነብያት</a:t>
            </a:r>
            <a:r>
              <a:rPr lang="en-US" sz="4400" dirty="0"/>
              <a:t> </a:t>
            </a:r>
            <a:r>
              <a:rPr lang="en-US" sz="4400" dirty="0" err="1" smtClean="0"/>
              <a:t>ዝተዛረበ</a:t>
            </a:r>
            <a:r>
              <a:rPr lang="en-US" sz="4400" dirty="0" smtClean="0"/>
              <a:t> </a:t>
            </a:r>
            <a:r>
              <a:rPr lang="en-US" sz="4400" dirty="0" err="1"/>
              <a:t>እዩ</a:t>
            </a:r>
            <a:r>
              <a:rPr lang="en-US" sz="4400" dirty="0" smtClean="0"/>
              <a:t>።</a:t>
            </a:r>
            <a:endParaRPr lang="en-CA" sz="4400" dirty="0"/>
          </a:p>
        </p:txBody>
      </p:sp>
    </p:spTree>
    <p:extLst>
      <p:ext uri="{BB962C8B-B14F-4D97-AF65-F5344CB8AC3E}">
        <p14:creationId xmlns:p14="http://schemas.microsoft.com/office/powerpoint/2010/main" val="980639714"/>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20141" cy="6863417"/>
          </a:xfrm>
          <a:prstGeom prst="rect">
            <a:avLst/>
          </a:prstGeom>
        </p:spPr>
        <p:txBody>
          <a:bodyPr wrap="square">
            <a:spAutoFit/>
          </a:bodyPr>
          <a:lstStyle/>
          <a:p>
            <a:r>
              <a:rPr lang="en-US" sz="1400" dirty="0" smtClean="0">
                <a:solidFill>
                  <a:srgbClr val="FFC000"/>
                </a:solidFill>
              </a:rPr>
              <a:t>፱.   </a:t>
            </a:r>
            <a:r>
              <a:rPr lang="en-US" sz="4400" dirty="0" err="1" smtClean="0"/>
              <a:t>ወነአምን</a:t>
            </a:r>
            <a:r>
              <a:rPr lang="en-US" sz="4400" dirty="0" smtClean="0"/>
              <a:t> </a:t>
            </a:r>
            <a:r>
              <a:rPr lang="en-US" sz="4400" dirty="0" err="1"/>
              <a:t>በአሐቲ</a:t>
            </a:r>
            <a:r>
              <a:rPr lang="en-US" sz="4400" dirty="0"/>
              <a:t> </a:t>
            </a:r>
            <a:r>
              <a:rPr lang="en-US" sz="4400" dirty="0" err="1"/>
              <a:t>ቅድስት</a:t>
            </a:r>
            <a:r>
              <a:rPr lang="en-US" sz="4400" dirty="0"/>
              <a:t> </a:t>
            </a:r>
            <a:r>
              <a:rPr lang="en-US" sz="4400" dirty="0" err="1" smtClean="0"/>
              <a:t>ቤተ</a:t>
            </a:r>
            <a:r>
              <a:rPr lang="en-CA" sz="4400" dirty="0" smtClean="0"/>
              <a:t> </a:t>
            </a:r>
            <a:r>
              <a:rPr lang="en-US" sz="4400" dirty="0" err="1" smtClean="0"/>
              <a:t>ክርስቲ</a:t>
            </a:r>
            <a:endParaRPr lang="en-US" sz="4400" dirty="0" smtClean="0"/>
          </a:p>
          <a:p>
            <a:r>
              <a:rPr lang="en-US" sz="4400" dirty="0" err="1" smtClean="0"/>
              <a:t>ያን</a:t>
            </a:r>
            <a:r>
              <a:rPr lang="en-US" sz="4400" dirty="0" smtClean="0"/>
              <a:t> </a:t>
            </a:r>
            <a:r>
              <a:rPr lang="en-US" sz="4400" dirty="0" err="1"/>
              <a:t>እንተ</a:t>
            </a:r>
            <a:r>
              <a:rPr lang="en-US" sz="4400" dirty="0"/>
              <a:t> </a:t>
            </a:r>
            <a:r>
              <a:rPr lang="en-US" sz="4400" dirty="0" err="1"/>
              <a:t>ላዕለ</a:t>
            </a:r>
            <a:r>
              <a:rPr lang="en-US" sz="4400" dirty="0"/>
              <a:t> </a:t>
            </a:r>
            <a:r>
              <a:rPr lang="en-US" sz="4400" dirty="0" err="1"/>
              <a:t>ኵሉ</a:t>
            </a:r>
            <a:r>
              <a:rPr lang="en-US" sz="4400" dirty="0"/>
              <a:t> </a:t>
            </a:r>
            <a:r>
              <a:rPr lang="en-US" sz="4400" dirty="0" err="1"/>
              <a:t>ጉባኤ</a:t>
            </a:r>
            <a:r>
              <a:rPr lang="en-US" sz="4400" dirty="0"/>
              <a:t> </a:t>
            </a:r>
            <a:r>
              <a:rPr lang="en-US" sz="4400" dirty="0" err="1"/>
              <a:t>ዘሐዋርያት</a:t>
            </a:r>
            <a:r>
              <a:rPr lang="en-US" sz="4400" dirty="0"/>
              <a:t>። </a:t>
            </a:r>
            <a:endParaRPr lang="en-US" sz="4400" dirty="0" smtClean="0"/>
          </a:p>
          <a:p>
            <a:r>
              <a:rPr lang="en-US" sz="1400" dirty="0" smtClean="0">
                <a:solidFill>
                  <a:srgbClr val="FFC000"/>
                </a:solidFill>
              </a:rPr>
              <a:t>፲.   </a:t>
            </a:r>
            <a:r>
              <a:rPr lang="en-US" sz="4400" dirty="0" err="1" smtClean="0"/>
              <a:t>ወነአምን</a:t>
            </a:r>
            <a:r>
              <a:rPr lang="en-US" sz="4400" dirty="0" smtClean="0"/>
              <a:t> </a:t>
            </a:r>
            <a:r>
              <a:rPr lang="en-US" sz="4400" dirty="0" err="1"/>
              <a:t>በአሐቲ</a:t>
            </a:r>
            <a:r>
              <a:rPr lang="en-US" sz="4400" dirty="0"/>
              <a:t> </a:t>
            </a:r>
            <a:r>
              <a:rPr lang="en-US" sz="4400" dirty="0" err="1"/>
              <a:t>ጥምቀት</a:t>
            </a:r>
            <a:r>
              <a:rPr lang="en-US" sz="4400" dirty="0"/>
              <a:t> </a:t>
            </a:r>
            <a:r>
              <a:rPr lang="en-US" sz="4400" dirty="0" err="1"/>
              <a:t>ለሥርየተ</a:t>
            </a:r>
            <a:r>
              <a:rPr lang="en-US" sz="4400" dirty="0"/>
              <a:t> </a:t>
            </a:r>
            <a:r>
              <a:rPr lang="en-US" sz="4400" dirty="0" err="1"/>
              <a:t>ኃጢአት</a:t>
            </a:r>
            <a:r>
              <a:rPr lang="en-US" sz="4400" dirty="0"/>
              <a:t>። </a:t>
            </a:r>
            <a:r>
              <a:rPr lang="en-US" sz="4400" dirty="0" err="1">
                <a:solidFill>
                  <a:srgbClr val="FFC000"/>
                </a:solidFill>
              </a:rPr>
              <a:t>ወንሴፎ</a:t>
            </a:r>
            <a:r>
              <a:rPr lang="en-US" sz="4400" dirty="0">
                <a:solidFill>
                  <a:srgbClr val="FFC000"/>
                </a:solidFill>
              </a:rPr>
              <a:t> </a:t>
            </a:r>
            <a:r>
              <a:rPr lang="en-US" sz="4400" dirty="0" err="1">
                <a:solidFill>
                  <a:srgbClr val="FFC000"/>
                </a:solidFill>
              </a:rPr>
              <a:t>ትንሣኤ</a:t>
            </a:r>
            <a:r>
              <a:rPr lang="en-US" sz="4400" dirty="0">
                <a:solidFill>
                  <a:srgbClr val="FFC000"/>
                </a:solidFill>
              </a:rPr>
              <a:t> </a:t>
            </a:r>
            <a:r>
              <a:rPr lang="en-US" sz="4400" dirty="0" err="1">
                <a:solidFill>
                  <a:srgbClr val="FFC000"/>
                </a:solidFill>
              </a:rPr>
              <a:t>ሙታን</a:t>
            </a:r>
            <a:r>
              <a:rPr lang="en-US" sz="4400" dirty="0">
                <a:solidFill>
                  <a:srgbClr val="FFC000"/>
                </a:solidFill>
              </a:rPr>
              <a:t> </a:t>
            </a:r>
            <a:r>
              <a:rPr lang="en-US" sz="4400" dirty="0" err="1">
                <a:solidFill>
                  <a:srgbClr val="FFC000"/>
                </a:solidFill>
              </a:rPr>
              <a:t>ወሕይወተ</a:t>
            </a:r>
            <a:r>
              <a:rPr lang="en-US" sz="4400" dirty="0">
                <a:solidFill>
                  <a:srgbClr val="FFC000"/>
                </a:solidFill>
              </a:rPr>
              <a:t> </a:t>
            </a:r>
            <a:r>
              <a:rPr lang="en-US" sz="4400" dirty="0" err="1" smtClean="0">
                <a:solidFill>
                  <a:srgbClr val="FFC000"/>
                </a:solidFill>
              </a:rPr>
              <a:t>ዘይመጽእ</a:t>
            </a:r>
            <a:r>
              <a:rPr lang="en-US" sz="4400" dirty="0" smtClean="0">
                <a:solidFill>
                  <a:srgbClr val="FFC000"/>
                </a:solidFill>
              </a:rPr>
              <a:t> ፥ </a:t>
            </a:r>
            <a:r>
              <a:rPr lang="en-US" sz="4400" dirty="0" err="1">
                <a:solidFill>
                  <a:srgbClr val="FFC000"/>
                </a:solidFill>
              </a:rPr>
              <a:t>ወለዓለም</a:t>
            </a:r>
            <a:r>
              <a:rPr lang="en-US" sz="4400" dirty="0">
                <a:solidFill>
                  <a:srgbClr val="FFC000"/>
                </a:solidFill>
              </a:rPr>
              <a:t> </a:t>
            </a:r>
            <a:r>
              <a:rPr lang="en-US" sz="4400" dirty="0" err="1">
                <a:solidFill>
                  <a:srgbClr val="FFC000"/>
                </a:solidFill>
              </a:rPr>
              <a:t>ዓለም</a:t>
            </a:r>
            <a:r>
              <a:rPr lang="en-US" sz="4400" dirty="0">
                <a:solidFill>
                  <a:srgbClr val="FFC000"/>
                </a:solidFill>
              </a:rPr>
              <a:t>። </a:t>
            </a:r>
            <a:endParaRPr lang="en-CA" sz="4400" dirty="0">
              <a:solidFill>
                <a:srgbClr val="FFC000"/>
              </a:solidFill>
            </a:endParaRPr>
          </a:p>
        </p:txBody>
      </p:sp>
      <p:sp>
        <p:nvSpPr>
          <p:cNvPr id="9" name="Rectangle 8"/>
          <p:cNvSpPr/>
          <p:nvPr/>
        </p:nvSpPr>
        <p:spPr>
          <a:xfrm>
            <a:off x="7936876" y="-417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9.  </a:t>
            </a:r>
            <a:r>
              <a:rPr lang="en-US" sz="3800" dirty="0" smtClean="0"/>
              <a:t>and we believe in one holy, universal, apostolic church,</a:t>
            </a:r>
          </a:p>
          <a:p>
            <a:pPr marL="40639" marR="40639">
              <a:spcBef>
                <a:spcPts val="600"/>
              </a:spcBef>
              <a:buClr>
                <a:srgbClr val="D84800"/>
              </a:buClr>
              <a:buFont typeface="Arial"/>
              <a:defRPr sz="2800"/>
            </a:pPr>
            <a:r>
              <a:rPr lang="en-US" sz="1400" dirty="0" smtClean="0">
                <a:solidFill>
                  <a:srgbClr val="FFC000"/>
                </a:solidFill>
              </a:rPr>
              <a:t>10.   </a:t>
            </a:r>
            <a:r>
              <a:rPr lang="en-US" sz="3800" dirty="0" smtClean="0"/>
              <a:t>and we believe in one baptism for the remission of sins, and wait for the</a:t>
            </a:r>
          </a:p>
          <a:p>
            <a:pPr marL="40639" marR="40639">
              <a:spcBef>
                <a:spcPts val="600"/>
              </a:spcBef>
              <a:buClr>
                <a:srgbClr val="D84800"/>
              </a:buClr>
              <a:buFont typeface="Arial"/>
              <a:defRPr sz="2800"/>
            </a:pPr>
            <a:r>
              <a:rPr lang="en-US" sz="3800" dirty="0" smtClean="0"/>
              <a:t>resurrection from the dead and the life to come, unto endless ages. Amen.</a:t>
            </a:r>
            <a:endParaRPr lang="en-US" sz="3400" dirty="0" smtClean="0"/>
          </a:p>
        </p:txBody>
      </p:sp>
      <p:cxnSp>
        <p:nvCxnSpPr>
          <p:cNvPr id="10" name="Straight Connector 9"/>
          <p:cNvCxnSpPr/>
          <p:nvPr/>
        </p:nvCxnSpPr>
        <p:spPr>
          <a:xfrm>
            <a:off x="3782409" y="-3778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49802" y="-43202"/>
            <a:ext cx="4371848" cy="6863417"/>
          </a:xfrm>
          <a:prstGeom prst="rect">
            <a:avLst/>
          </a:prstGeom>
        </p:spPr>
        <p:txBody>
          <a:bodyPr wrap="square">
            <a:spAutoFit/>
          </a:bodyPr>
          <a:lstStyle/>
          <a:p>
            <a:r>
              <a:rPr lang="en-US" sz="1400" dirty="0" smtClean="0">
                <a:solidFill>
                  <a:srgbClr val="FFC000"/>
                </a:solidFill>
              </a:rPr>
              <a:t>9.   </a:t>
            </a:r>
            <a:r>
              <a:rPr lang="en-US" sz="4400" dirty="0" err="1" smtClean="0"/>
              <a:t>ልዕሊ</a:t>
            </a:r>
            <a:r>
              <a:rPr lang="en-US" sz="4400" dirty="0" smtClean="0"/>
              <a:t> </a:t>
            </a:r>
            <a:r>
              <a:rPr lang="en-US" sz="4400" dirty="0" err="1"/>
              <a:t>ኹሉ</a:t>
            </a:r>
            <a:r>
              <a:rPr lang="en-US" sz="4400" dirty="0"/>
              <a:t> </a:t>
            </a:r>
            <a:r>
              <a:rPr lang="en-US" sz="4400" dirty="0" err="1"/>
              <a:t>ናይ</a:t>
            </a:r>
            <a:r>
              <a:rPr lang="en-US" sz="4400" dirty="0"/>
              <a:t> </a:t>
            </a:r>
            <a:r>
              <a:rPr lang="en-US" sz="4400" dirty="0" err="1" smtClean="0"/>
              <a:t>ሃዋር</a:t>
            </a:r>
            <a:endParaRPr lang="en-US" sz="4400" dirty="0" smtClean="0"/>
          </a:p>
          <a:p>
            <a:r>
              <a:rPr lang="en-US" sz="4400" dirty="0" err="1" smtClean="0"/>
              <a:t>ያት</a:t>
            </a:r>
            <a:r>
              <a:rPr lang="en-US" sz="4400" dirty="0" smtClean="0"/>
              <a:t> </a:t>
            </a:r>
            <a:r>
              <a:rPr lang="en-US" sz="4400" dirty="0" err="1"/>
              <a:t>ጉባኤ</a:t>
            </a:r>
            <a:r>
              <a:rPr lang="en-US" sz="4400" dirty="0"/>
              <a:t> </a:t>
            </a:r>
            <a:r>
              <a:rPr lang="en-US" sz="4400" dirty="0" err="1"/>
              <a:t>ብዝኾነት</a:t>
            </a:r>
            <a:r>
              <a:rPr lang="en-US" sz="4400" dirty="0"/>
              <a:t> </a:t>
            </a:r>
            <a:r>
              <a:rPr lang="en-US" sz="4400" dirty="0" err="1"/>
              <a:t>ብሓንቲ</a:t>
            </a:r>
            <a:r>
              <a:rPr lang="en-US" sz="4400" dirty="0"/>
              <a:t> </a:t>
            </a:r>
            <a:r>
              <a:rPr lang="en-US" sz="4400" dirty="0" err="1"/>
              <a:t>ቅድስት</a:t>
            </a:r>
            <a:r>
              <a:rPr lang="en-US" sz="4400" dirty="0"/>
              <a:t> </a:t>
            </a:r>
            <a:r>
              <a:rPr lang="en-US" sz="4400" dirty="0" err="1"/>
              <a:t>ቤተ</a:t>
            </a:r>
            <a:r>
              <a:rPr lang="en-US" sz="4400" dirty="0"/>
              <a:t> </a:t>
            </a:r>
            <a:r>
              <a:rPr lang="en-US" sz="4400" dirty="0" err="1"/>
              <a:t>ክርስቲያን</a:t>
            </a:r>
            <a:r>
              <a:rPr lang="en-US" sz="4400" dirty="0"/>
              <a:t> </a:t>
            </a:r>
            <a:r>
              <a:rPr lang="en-US" sz="4400" dirty="0" err="1"/>
              <a:t>ንኣምን</a:t>
            </a:r>
            <a:r>
              <a:rPr lang="en-US" sz="4400" dirty="0" smtClean="0"/>
              <a:t>።</a:t>
            </a:r>
          </a:p>
          <a:p>
            <a:r>
              <a:rPr lang="en-US" sz="4400" dirty="0" smtClean="0"/>
              <a:t> </a:t>
            </a:r>
            <a:r>
              <a:rPr lang="en-US" sz="1400" dirty="0" smtClean="0">
                <a:solidFill>
                  <a:srgbClr val="FFC000"/>
                </a:solidFill>
              </a:rPr>
              <a:t>10. </a:t>
            </a:r>
            <a:r>
              <a:rPr lang="en-US" sz="4400" dirty="0" err="1" smtClean="0"/>
              <a:t>ንሕድገት</a:t>
            </a:r>
            <a:r>
              <a:rPr lang="en-US" sz="4400" dirty="0" smtClean="0"/>
              <a:t> </a:t>
            </a:r>
            <a:r>
              <a:rPr lang="en-US" sz="4400" dirty="0" err="1"/>
              <a:t>ሓጢኣት</a:t>
            </a:r>
            <a:r>
              <a:rPr lang="en-US" sz="4400" dirty="0"/>
              <a:t> </a:t>
            </a:r>
            <a:endParaRPr lang="en-US" sz="4400" dirty="0" smtClean="0"/>
          </a:p>
          <a:p>
            <a:r>
              <a:rPr lang="en-US" sz="4400" dirty="0" err="1" smtClean="0"/>
              <a:t>ብሓንቲ</a:t>
            </a:r>
            <a:r>
              <a:rPr lang="en-US" sz="4400" dirty="0" smtClean="0"/>
              <a:t> </a:t>
            </a:r>
            <a:r>
              <a:rPr lang="en-US" sz="4400" dirty="0" err="1"/>
              <a:t>ጥምቀት</a:t>
            </a:r>
            <a:r>
              <a:rPr lang="en-US" sz="4400" dirty="0"/>
              <a:t> </a:t>
            </a:r>
            <a:r>
              <a:rPr lang="en-US" sz="4400" dirty="0" err="1"/>
              <a:t>ንኣምን</a:t>
            </a:r>
            <a:r>
              <a:rPr lang="en-US" sz="4400" dirty="0"/>
              <a:t>። </a:t>
            </a:r>
            <a:r>
              <a:rPr lang="en-US" sz="4400" dirty="0" err="1" smtClean="0"/>
              <a:t>ትንሣኤ</a:t>
            </a:r>
            <a:r>
              <a:rPr lang="en-US" sz="4400" dirty="0"/>
              <a:t> </a:t>
            </a:r>
            <a:r>
              <a:rPr lang="en-US" sz="4400" dirty="0" smtClean="0"/>
              <a:t> </a:t>
            </a:r>
            <a:r>
              <a:rPr lang="en-US" sz="4400" dirty="0" err="1" smtClean="0"/>
              <a:t>ምው</a:t>
            </a:r>
            <a:endParaRPr lang="en-US" sz="4400" dirty="0" smtClean="0"/>
          </a:p>
          <a:p>
            <a:r>
              <a:rPr lang="en-US" sz="4400" dirty="0" err="1" smtClean="0"/>
              <a:t>ታትን</a:t>
            </a:r>
            <a:r>
              <a:rPr lang="en-US" sz="4400" dirty="0" smtClean="0"/>
              <a:t> </a:t>
            </a:r>
            <a:r>
              <a:rPr lang="en-US" sz="4400" dirty="0" err="1"/>
              <a:t>ንዘልዓለም</a:t>
            </a:r>
            <a:r>
              <a:rPr lang="en-US" sz="4400" dirty="0"/>
              <a:t> </a:t>
            </a:r>
            <a:r>
              <a:rPr lang="en-US" sz="4400" dirty="0" err="1"/>
              <a:t>ዓለም</a:t>
            </a:r>
            <a:r>
              <a:rPr lang="en-US" sz="4400" dirty="0"/>
              <a:t> </a:t>
            </a:r>
            <a:r>
              <a:rPr lang="en-US" sz="4400" dirty="0" err="1"/>
              <a:t>ዝመጽእ</a:t>
            </a:r>
            <a:r>
              <a:rPr lang="en-US" sz="4400" dirty="0"/>
              <a:t> </a:t>
            </a:r>
            <a:r>
              <a:rPr lang="en-US" sz="4400" dirty="0" err="1"/>
              <a:t>ሕይወትን</a:t>
            </a:r>
            <a:r>
              <a:rPr lang="en-US" sz="4400" dirty="0"/>
              <a:t> </a:t>
            </a:r>
            <a:r>
              <a:rPr lang="en-US" sz="4400" dirty="0" err="1"/>
              <a:t>ተስፋ</a:t>
            </a:r>
            <a:r>
              <a:rPr lang="en-US" sz="4400" dirty="0"/>
              <a:t> </a:t>
            </a:r>
            <a:r>
              <a:rPr lang="en-US" sz="4400" dirty="0" err="1"/>
              <a:t>ንገብር</a:t>
            </a:r>
            <a:r>
              <a:rPr lang="en-US" sz="4400" dirty="0"/>
              <a:t>። </a:t>
            </a:r>
            <a:r>
              <a:rPr lang="en-US" sz="4400" dirty="0" err="1"/>
              <a:t>ኣሜን</a:t>
            </a:r>
            <a:r>
              <a:rPr lang="en-US" sz="4400" dirty="0"/>
              <a:t>።</a:t>
            </a:r>
            <a:endParaRPr lang="en-CA" sz="4400" dirty="0"/>
          </a:p>
        </p:txBody>
      </p:sp>
    </p:spTree>
    <p:extLst>
      <p:ext uri="{BB962C8B-B14F-4D97-AF65-F5344CB8AC3E}">
        <p14:creationId xmlns:p14="http://schemas.microsoft.com/office/powerpoint/2010/main" val="1244275244"/>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1101222987"/>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4081992198"/>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225681858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2222547369"/>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1340491863"/>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1449431709"/>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2610946512"/>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4050879881"/>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370766"/>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44747452"/>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4209172109"/>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386792637"/>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2353138620"/>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53377123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811364957"/>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347263393"/>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1397854387"/>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1017065342"/>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840025"/>
            <a:ext cx="4139513" cy="4801314"/>
          </a:xfrm>
          <a:prstGeom prst="rect">
            <a:avLst/>
          </a:prstGeom>
        </p:spPr>
        <p:txBody>
          <a:bodyPr wrap="square">
            <a:spAutoFit/>
          </a:bodyPr>
          <a:lstStyle/>
          <a:p>
            <a:pPr lvl="0" algn="ctr" fontAlgn="base">
              <a:lnSpc>
                <a:spcPct val="135000"/>
              </a:lnSpc>
              <a:spcBef>
                <a:spcPct val="20000"/>
              </a:spcBef>
              <a:spcAft>
                <a:spcPct val="0"/>
              </a:spcAft>
            </a:pPr>
            <a:r>
              <a:rPr lang="en-US" altLang="en-US" sz="7200" dirty="0" err="1" smtClean="0">
                <a:solidFill>
                  <a:srgbClr val="FFC000"/>
                </a:solidFill>
                <a:uFill>
                  <a:solidFill>
                    <a:srgbClr val="FF2600"/>
                  </a:solidFill>
                </a:uFill>
                <a:latin typeface="GeezTypeNet"/>
                <a:sym typeface="GeezTypeNet"/>
              </a:rPr>
              <a:t>ቅዳሴ</a:t>
            </a:r>
            <a:r>
              <a:rPr lang="en-US" altLang="en-US" sz="7200" dirty="0" smtClean="0">
                <a:solidFill>
                  <a:srgbClr val="FFC000"/>
                </a:solidFill>
                <a:uFill>
                  <a:solidFill>
                    <a:srgbClr val="FF2600"/>
                  </a:solidFill>
                </a:uFill>
                <a:latin typeface="GeezTypeNet"/>
                <a:sym typeface="GeezTypeNet"/>
              </a:rPr>
              <a:t> </a:t>
            </a:r>
          </a:p>
          <a:p>
            <a:pPr lvl="0" algn="ctr" fontAlgn="base">
              <a:lnSpc>
                <a:spcPct val="135000"/>
              </a:lnSpc>
              <a:spcBef>
                <a:spcPct val="20000"/>
              </a:spcBef>
              <a:spcAft>
                <a:spcPct val="0"/>
              </a:spcAft>
            </a:pPr>
            <a:r>
              <a:rPr lang="en-US" altLang="en-US" sz="7200" dirty="0" err="1" smtClean="0">
                <a:solidFill>
                  <a:srgbClr val="FFC000"/>
                </a:solidFill>
                <a:uFill>
                  <a:solidFill>
                    <a:srgbClr val="FF2600"/>
                  </a:solidFill>
                </a:uFill>
                <a:latin typeface="GeezTypeNet"/>
                <a:sym typeface="GeezTypeNet"/>
              </a:rPr>
              <a:t>ዘቅዱስ</a:t>
            </a:r>
            <a:r>
              <a:rPr lang="en-US" altLang="en-US" sz="7200" dirty="0" smtClean="0">
                <a:solidFill>
                  <a:srgbClr val="FFC000"/>
                </a:solidFill>
                <a:uFill>
                  <a:solidFill>
                    <a:srgbClr val="FF2600"/>
                  </a:solidFill>
                </a:uFill>
                <a:latin typeface="GeezTypeNet"/>
                <a:sym typeface="GeezTypeNet"/>
              </a:rPr>
              <a:t> </a:t>
            </a:r>
            <a:r>
              <a:rPr lang="en-US" altLang="en-US" sz="7200" dirty="0" err="1" smtClean="0">
                <a:solidFill>
                  <a:srgbClr val="FFC000"/>
                </a:solidFill>
                <a:uFill>
                  <a:solidFill>
                    <a:srgbClr val="FF2600"/>
                  </a:solidFill>
                </a:uFill>
                <a:latin typeface="GeezTypeNet"/>
                <a:sym typeface="GeezTypeNet"/>
              </a:rPr>
              <a:t>ኤጲፋንዮስ</a:t>
            </a:r>
            <a:endParaRPr lang="en-US" altLang="en-US" sz="7200" dirty="0">
              <a:solidFill>
                <a:srgbClr val="FFC000"/>
              </a:solidFill>
              <a:latin typeface="Arial" charset="0"/>
            </a:endParaRPr>
          </a:p>
        </p:txBody>
      </p:sp>
      <p:sp>
        <p:nvSpPr>
          <p:cNvPr id="19" name="Rectangle 18"/>
          <p:cNvSpPr/>
          <p:nvPr/>
        </p:nvSpPr>
        <p:spPr>
          <a:xfrm>
            <a:off x="4014715" y="606393"/>
            <a:ext cx="4097981" cy="5447645"/>
          </a:xfrm>
          <a:prstGeom prst="rect">
            <a:avLst/>
          </a:prstGeom>
        </p:spPr>
        <p:txBody>
          <a:bodyPr wrap="square">
            <a:spAutoFit/>
          </a:bodyPr>
          <a:lstStyle/>
          <a:p>
            <a:pPr lvl="0" algn="ctr" fontAlgn="base">
              <a:spcBef>
                <a:spcPct val="20000"/>
              </a:spcBef>
              <a:spcAft>
                <a:spcPct val="0"/>
              </a:spcAft>
            </a:pPr>
            <a:r>
              <a:rPr lang="en-US" sz="6000" dirty="0" smtClean="0">
                <a:solidFill>
                  <a:srgbClr val="FF2600"/>
                </a:solidFill>
                <a:uFill>
                  <a:solidFill>
                    <a:srgbClr val="FF2600"/>
                  </a:solidFill>
                </a:uFill>
                <a:latin typeface="GeezTypeNet"/>
                <a:ea typeface="GeezTypeNet"/>
                <a:cs typeface="GeezTypeNet"/>
                <a:sym typeface="GeezTypeNet"/>
              </a:rPr>
              <a:t> </a:t>
            </a:r>
            <a:r>
              <a:rPr lang="en-US" altLang="en-US" sz="6000" dirty="0" err="1" smtClean="0">
                <a:solidFill>
                  <a:schemeClr val="accent6">
                    <a:lumMod val="60000"/>
                    <a:lumOff val="40000"/>
                  </a:schemeClr>
                </a:solidFill>
                <a:latin typeface="Arial" charset="0"/>
              </a:rPr>
              <a:t>ናይ</a:t>
            </a:r>
            <a:r>
              <a:rPr lang="en-US" altLang="en-US" sz="6000" dirty="0" smtClean="0">
                <a:solidFill>
                  <a:schemeClr val="accent6">
                    <a:lumMod val="60000"/>
                    <a:lumOff val="40000"/>
                  </a:schemeClr>
                </a:solidFill>
                <a:latin typeface="Arial" charset="0"/>
              </a:rPr>
              <a:t> </a:t>
            </a: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ቅዱስ</a:t>
            </a:r>
            <a:r>
              <a:rPr lang="en-US" altLang="en-US" sz="6000" dirty="0" smtClean="0">
                <a:solidFill>
                  <a:schemeClr val="accent6">
                    <a:lumMod val="60000"/>
                    <a:lumOff val="40000"/>
                  </a:schemeClr>
                </a:solidFill>
                <a:latin typeface="Arial" charset="0"/>
              </a:rPr>
              <a:t> </a:t>
            </a: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ኤጲፋንዮስ</a:t>
            </a:r>
            <a:endParaRPr lang="en-US" altLang="en-US" sz="6000" dirty="0" smtClean="0">
              <a:solidFill>
                <a:schemeClr val="accent6">
                  <a:lumMod val="60000"/>
                  <a:lumOff val="40000"/>
                </a:schemeClr>
              </a:solidFill>
              <a:latin typeface="Arial" charset="0"/>
            </a:endParaRP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ናይ</a:t>
            </a:r>
            <a:endParaRPr lang="en-US" altLang="en-US" sz="6000" dirty="0" smtClean="0">
              <a:solidFill>
                <a:schemeClr val="accent6">
                  <a:lumMod val="60000"/>
                  <a:lumOff val="40000"/>
                </a:schemeClr>
              </a:solidFill>
              <a:latin typeface="Arial" charset="0"/>
            </a:endParaRP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ቁርባን</a:t>
            </a:r>
            <a:r>
              <a:rPr lang="en-US" altLang="en-US" sz="6000" dirty="0" smtClean="0">
                <a:solidFill>
                  <a:schemeClr val="accent6">
                    <a:lumMod val="60000"/>
                    <a:lumOff val="40000"/>
                  </a:schemeClr>
                </a:solidFill>
                <a:latin typeface="Arial" charset="0"/>
              </a:rPr>
              <a:t> </a:t>
            </a:r>
            <a:r>
              <a:rPr lang="en-US" altLang="en-US" sz="6000" dirty="0" err="1">
                <a:solidFill>
                  <a:schemeClr val="accent6">
                    <a:lumMod val="60000"/>
                    <a:lumOff val="40000"/>
                  </a:schemeClr>
                </a:solidFill>
                <a:latin typeface="Arial" charset="0"/>
              </a:rPr>
              <a:t>ምስጋና</a:t>
            </a:r>
            <a:r>
              <a:rPr lang="en-US" altLang="en-US" sz="6000" dirty="0">
                <a:solidFill>
                  <a:schemeClr val="accent6">
                    <a:lumMod val="60000"/>
                    <a:lumOff val="40000"/>
                  </a:schemeClr>
                </a:solidFill>
                <a:latin typeface="Arial" charset="0"/>
              </a:rPr>
              <a:t>። </a:t>
            </a:r>
          </a:p>
        </p:txBody>
      </p:sp>
      <p:sp>
        <p:nvSpPr>
          <p:cNvPr id="20" name="Rectangle 19"/>
          <p:cNvSpPr/>
          <p:nvPr/>
        </p:nvSpPr>
        <p:spPr>
          <a:xfrm>
            <a:off x="8068960" y="1739158"/>
            <a:ext cx="4110333" cy="3277820"/>
          </a:xfrm>
          <a:prstGeom prst="rect">
            <a:avLst/>
          </a:prstGeom>
        </p:spPr>
        <p:txBody>
          <a:bodyPr wrap="square">
            <a:spAutoFit/>
          </a:bodyPr>
          <a:lstStyle/>
          <a:p>
            <a:pPr marL="40639" marR="40639" algn="ctr">
              <a:spcBef>
                <a:spcPts val="600"/>
              </a:spcBef>
              <a:buClr>
                <a:srgbClr val="000000"/>
              </a:buClr>
              <a:defRPr sz="2800"/>
            </a:pPr>
            <a:r>
              <a:rPr lang="en-US" altLang="en-US" sz="4800" dirty="0" smtClean="0">
                <a:solidFill>
                  <a:srgbClr val="FFC000"/>
                </a:solidFill>
                <a:latin typeface="Arial" charset="0"/>
              </a:rPr>
              <a:t>The </a:t>
            </a:r>
          </a:p>
          <a:p>
            <a:pPr marL="40639" marR="40639" algn="ctr">
              <a:spcBef>
                <a:spcPts val="600"/>
              </a:spcBef>
              <a:buClr>
                <a:srgbClr val="000000"/>
              </a:buClr>
              <a:defRPr sz="2800"/>
            </a:pPr>
            <a:r>
              <a:rPr lang="en-US" altLang="en-US" sz="4800" dirty="0" smtClean="0">
                <a:solidFill>
                  <a:srgbClr val="FFC000"/>
                </a:solidFill>
                <a:latin typeface="Arial" charset="0"/>
              </a:rPr>
              <a:t>Anaphora</a:t>
            </a:r>
          </a:p>
          <a:p>
            <a:pPr marL="40639" marR="40639" algn="ctr">
              <a:spcBef>
                <a:spcPts val="600"/>
              </a:spcBef>
              <a:buClr>
                <a:srgbClr val="000000"/>
              </a:buClr>
              <a:defRPr sz="2800"/>
            </a:pPr>
            <a:r>
              <a:rPr lang="en-US" altLang="en-US" sz="4800" dirty="0" smtClean="0">
                <a:solidFill>
                  <a:srgbClr val="FFC000"/>
                </a:solidFill>
                <a:latin typeface="Arial" charset="0"/>
              </a:rPr>
              <a:t> of</a:t>
            </a:r>
          </a:p>
          <a:p>
            <a:pPr marL="40639" marR="40639" algn="ctr">
              <a:spcBef>
                <a:spcPts val="600"/>
              </a:spcBef>
              <a:buClr>
                <a:srgbClr val="000000"/>
              </a:buClr>
              <a:defRPr sz="2800"/>
            </a:pPr>
            <a:r>
              <a:rPr lang="en-US" altLang="en-US" sz="4800" dirty="0" smtClean="0">
                <a:solidFill>
                  <a:srgbClr val="FFC000"/>
                </a:solidFill>
                <a:latin typeface="Arial" charset="0"/>
              </a:rPr>
              <a:t> </a:t>
            </a:r>
            <a:r>
              <a:rPr lang="en-US" altLang="en-US" sz="4800" dirty="0" err="1" smtClean="0">
                <a:solidFill>
                  <a:srgbClr val="FFC000"/>
                </a:solidFill>
                <a:latin typeface="Arial" charset="0"/>
              </a:rPr>
              <a:t>Epiphanius</a:t>
            </a:r>
            <a:endParaRPr lang="en-US" sz="4800" dirty="0">
              <a:uFill>
                <a:solidFill>
                  <a:srgbClr val="000000"/>
                </a:solidFill>
              </a:uFill>
            </a:endParaRPr>
          </a:p>
        </p:txBody>
      </p:sp>
    </p:spTree>
    <p:extLst>
      <p:ext uri="{BB962C8B-B14F-4D97-AF65-F5344CB8AC3E}">
        <p14:creationId xmlns:p14="http://schemas.microsoft.com/office/powerpoint/2010/main" val="669671100"/>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3627" y="656035"/>
            <a:ext cx="4297526" cy="5170646"/>
          </a:xfrm>
          <a:prstGeom prst="rect">
            <a:avLst/>
          </a:prstGeom>
        </p:spPr>
        <p:txBody>
          <a:bodyPr wrap="square">
            <a:spAutoFit/>
          </a:bodyPr>
          <a:lstStyle/>
          <a:p>
            <a:pPr marL="40639" marR="40639">
              <a:spcBef>
                <a:spcPts val="600"/>
              </a:spcBef>
              <a:buClr>
                <a:srgbClr val="000000"/>
              </a:buClr>
              <a:buFont typeface="Arial"/>
              <a:defRPr sz="2000"/>
            </a:pPr>
            <a:r>
              <a:rPr lang="mr-IN" sz="5500" dirty="0" smtClean="0">
                <a:solidFill>
                  <a:srgbClr val="FF0000"/>
                </a:solidFill>
              </a:rPr>
              <a:t>ይ.ካ</a:t>
            </a:r>
            <a:r>
              <a:rPr lang="en-CA" sz="5500" dirty="0" smtClean="0">
                <a:solidFill>
                  <a:srgbClr val="FF0000"/>
                </a:solidFill>
              </a:rPr>
              <a:t>. </a:t>
            </a:r>
            <a:r>
              <a:rPr lang="en-CA" sz="1400" dirty="0" smtClean="0">
                <a:solidFill>
                  <a:srgbClr val="FFC000"/>
                </a:solidFill>
              </a:rPr>
              <a:t>1.</a:t>
            </a:r>
            <a:r>
              <a:rPr lang="en-US" sz="1400" dirty="0" smtClean="0">
                <a:solidFill>
                  <a:srgbClr val="FFC000"/>
                </a:solidFill>
              </a:rPr>
              <a:t> </a:t>
            </a:r>
            <a:r>
              <a:rPr lang="en-CA" sz="5500" dirty="0" err="1" smtClean="0"/>
              <a:t>ናይ</a:t>
            </a:r>
            <a:r>
              <a:rPr lang="en-CA" sz="5500" dirty="0" smtClean="0"/>
              <a:t> </a:t>
            </a:r>
            <a:r>
              <a:rPr lang="en-CA" sz="5500" dirty="0" err="1" smtClean="0"/>
              <a:t>ደሴት</a:t>
            </a:r>
            <a:r>
              <a:rPr lang="en-CA" sz="5500" dirty="0" smtClean="0"/>
              <a:t> </a:t>
            </a:r>
            <a:r>
              <a:rPr lang="en-CA" sz="5500" dirty="0" err="1" smtClean="0"/>
              <a:t>ቆጵሮስ</a:t>
            </a:r>
            <a:r>
              <a:rPr lang="en-CA" sz="5500" dirty="0" smtClean="0"/>
              <a:t> </a:t>
            </a:r>
            <a:r>
              <a:rPr lang="en-CA" sz="5500" dirty="0" err="1" smtClean="0"/>
              <a:t>ኤጲስ</a:t>
            </a:r>
            <a:r>
              <a:rPr lang="en-CA" sz="5500" dirty="0" smtClean="0"/>
              <a:t> </a:t>
            </a:r>
            <a:r>
              <a:rPr lang="en-CA" sz="5500" dirty="0" err="1" smtClean="0"/>
              <a:t>ቆጶስ</a:t>
            </a:r>
            <a:r>
              <a:rPr lang="en-CA" sz="5500" dirty="0" smtClean="0"/>
              <a:t>፣ </a:t>
            </a:r>
            <a:r>
              <a:rPr lang="en-CA" sz="5500" dirty="0" err="1" smtClean="0"/>
              <a:t>ቅዱስ</a:t>
            </a:r>
            <a:r>
              <a:rPr lang="en-CA" sz="5500" dirty="0" smtClean="0"/>
              <a:t> </a:t>
            </a:r>
            <a:r>
              <a:rPr lang="en-CA" sz="5500" dirty="0" err="1" smtClean="0"/>
              <a:t>ኤጲፋንዮስ</a:t>
            </a:r>
            <a:r>
              <a:rPr lang="en-CA" sz="5500" dirty="0" smtClean="0"/>
              <a:t> </a:t>
            </a:r>
            <a:r>
              <a:rPr lang="en-CA" sz="5500" dirty="0" err="1" smtClean="0"/>
              <a:t>ዝደረሶ</a:t>
            </a:r>
            <a:r>
              <a:rPr lang="en-CA" sz="5500" dirty="0" smtClean="0"/>
              <a:t> </a:t>
            </a:r>
            <a:r>
              <a:rPr lang="mr-IN" sz="5500" dirty="0" smtClean="0"/>
              <a:t>ናይ ቁርባን</a:t>
            </a:r>
            <a:r>
              <a:rPr lang="en-CA" sz="5500" dirty="0" smtClean="0"/>
              <a:t> </a:t>
            </a:r>
            <a:r>
              <a:rPr lang="mr-IN" sz="5500" dirty="0" smtClean="0"/>
              <a:t>ምስጋና</a:t>
            </a:r>
            <a:r>
              <a:rPr lang="en-CA" sz="5500" dirty="0" smtClean="0"/>
              <a:t>፣</a:t>
            </a:r>
            <a:endParaRPr lang="mr-IN" sz="5500" dirty="0"/>
          </a:p>
        </p:txBody>
      </p:sp>
      <p:sp>
        <p:nvSpPr>
          <p:cNvPr id="20" name="Rectangle 19"/>
          <p:cNvSpPr/>
          <p:nvPr/>
        </p:nvSpPr>
        <p:spPr>
          <a:xfrm>
            <a:off x="8221105" y="656035"/>
            <a:ext cx="4314936" cy="4593565"/>
          </a:xfrm>
          <a:prstGeom prst="rect">
            <a:avLst/>
          </a:prstGeom>
        </p:spPr>
        <p:txBody>
          <a:bodyPr wrap="square">
            <a:spAutoFit/>
          </a:bodyPr>
          <a:lstStyle/>
          <a:p>
            <a:pPr marL="40639" marR="40639">
              <a:lnSpc>
                <a:spcPct val="130000"/>
              </a:lnSpc>
              <a:spcBef>
                <a:spcPts val="600"/>
              </a:spcBef>
              <a:defRPr sz="2800"/>
            </a:pPr>
            <a:r>
              <a:rPr lang="en-US" sz="4500" dirty="0" smtClean="0">
                <a:solidFill>
                  <a:srgbClr val="FF0000"/>
                </a:solidFill>
              </a:rPr>
              <a:t>Priest: </a:t>
            </a:r>
            <a:r>
              <a:rPr lang="en-US" sz="1400" dirty="0" smtClean="0">
                <a:solidFill>
                  <a:srgbClr val="FFC000"/>
                </a:solidFill>
              </a:rPr>
              <a:t>1. </a:t>
            </a:r>
            <a:r>
              <a:rPr lang="en-US" sz="4500" dirty="0"/>
              <a:t>The Anaphora of St. </a:t>
            </a:r>
            <a:r>
              <a:rPr lang="en-US" sz="4500" dirty="0" err="1"/>
              <a:t>Epiphanius</a:t>
            </a:r>
            <a:r>
              <a:rPr lang="en-US" sz="4500" dirty="0" smtClean="0"/>
              <a:t>, Bishop </a:t>
            </a:r>
            <a:r>
              <a:rPr lang="en-US" sz="4500" dirty="0"/>
              <a:t>of the Island of </a:t>
            </a:r>
            <a:r>
              <a:rPr lang="en-US" sz="4500" dirty="0" smtClean="0"/>
              <a:t>Cyprus.</a:t>
            </a:r>
          </a:p>
        </p:txBody>
      </p:sp>
      <p:sp>
        <p:nvSpPr>
          <p:cNvPr id="2" name="Rectangle 1"/>
          <p:cNvSpPr/>
          <p:nvPr/>
        </p:nvSpPr>
        <p:spPr>
          <a:xfrm>
            <a:off x="75063" y="839337"/>
            <a:ext cx="4112947" cy="4324261"/>
          </a:xfrm>
          <a:prstGeom prst="rect">
            <a:avLst/>
          </a:prstGeom>
        </p:spPr>
        <p:txBody>
          <a:bodyPr wrap="square">
            <a:spAutoFit/>
          </a:bodyPr>
          <a:lstStyle/>
          <a:p>
            <a:pPr marL="40639" marR="40639">
              <a:spcBef>
                <a:spcPts val="600"/>
              </a:spcBef>
              <a:buClr>
                <a:srgbClr val="000000"/>
              </a:buClr>
              <a:buFont typeface="Arial"/>
              <a:defRPr sz="2000"/>
            </a:pPr>
            <a:r>
              <a:rPr lang="mr-IN" sz="5500" dirty="0" smtClean="0">
                <a:solidFill>
                  <a:srgbClr val="FF0000"/>
                </a:solidFill>
              </a:rPr>
              <a:t>ይ.ካ</a:t>
            </a:r>
            <a:r>
              <a:rPr lang="en-US" sz="5500" dirty="0" smtClean="0">
                <a:solidFill>
                  <a:srgbClr val="FF0000"/>
                </a:solidFill>
              </a:rPr>
              <a:t>. </a:t>
            </a:r>
            <a:r>
              <a:rPr lang="en-US" sz="1400" dirty="0" smtClean="0">
                <a:solidFill>
                  <a:srgbClr val="FFC000"/>
                </a:solidFill>
              </a:rPr>
              <a:t>፩. </a:t>
            </a:r>
            <a:r>
              <a:rPr lang="en-US" sz="5500" dirty="0" err="1" smtClean="0"/>
              <a:t>ኣኰቴተ</a:t>
            </a:r>
            <a:r>
              <a:rPr lang="en-US" sz="5500" dirty="0" smtClean="0"/>
              <a:t> </a:t>
            </a:r>
            <a:r>
              <a:rPr lang="en-US" sz="5500" dirty="0" err="1"/>
              <a:t>ቁርባን</a:t>
            </a:r>
            <a:r>
              <a:rPr lang="en-US" sz="5500" dirty="0"/>
              <a:t> </a:t>
            </a:r>
            <a:r>
              <a:rPr lang="en-US" sz="5500" dirty="0" err="1" smtClean="0"/>
              <a:t>ዘቅዱስ</a:t>
            </a:r>
            <a:r>
              <a:rPr lang="en-US" sz="5500" dirty="0" smtClean="0"/>
              <a:t> </a:t>
            </a:r>
            <a:r>
              <a:rPr lang="en-US" sz="5500" dirty="0" err="1" smtClean="0"/>
              <a:t>ኤጲፋንዮስ</a:t>
            </a:r>
            <a:r>
              <a:rPr lang="en-US" sz="5500" dirty="0" smtClean="0"/>
              <a:t> </a:t>
            </a:r>
            <a:r>
              <a:rPr lang="en-US" sz="5500" dirty="0" err="1" smtClean="0"/>
              <a:t>ኤጲስ</a:t>
            </a:r>
            <a:r>
              <a:rPr lang="en-US" sz="5500" dirty="0" smtClean="0"/>
              <a:t> </a:t>
            </a:r>
            <a:r>
              <a:rPr lang="en-US" sz="5500" dirty="0" err="1" smtClean="0"/>
              <a:t>ቆጶስ</a:t>
            </a:r>
            <a:r>
              <a:rPr lang="en-US" sz="5500" dirty="0" smtClean="0"/>
              <a:t> </a:t>
            </a:r>
            <a:r>
              <a:rPr lang="en-US" sz="5500" dirty="0" err="1" smtClean="0"/>
              <a:t>ዘደሴተ</a:t>
            </a:r>
            <a:r>
              <a:rPr lang="en-US" sz="5500" dirty="0" smtClean="0"/>
              <a:t> </a:t>
            </a:r>
            <a:r>
              <a:rPr lang="en-US" sz="5500" dirty="0" err="1" smtClean="0"/>
              <a:t>ቆጵሮስ</a:t>
            </a:r>
            <a:r>
              <a:rPr lang="en-US" sz="5500" dirty="0" smtClean="0"/>
              <a:t>። </a:t>
            </a:r>
            <a:endParaRPr lang="en-US" sz="5500" dirty="0"/>
          </a:p>
        </p:txBody>
      </p:sp>
    </p:spTree>
    <p:extLst>
      <p:ext uri="{BB962C8B-B14F-4D97-AF65-F5344CB8AC3E}">
        <p14:creationId xmlns:p14="http://schemas.microsoft.com/office/powerpoint/2010/main" val="3144931827"/>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3499" y="-50540"/>
            <a:ext cx="4297526" cy="5401479"/>
          </a:xfrm>
          <a:prstGeom prst="rect">
            <a:avLst/>
          </a:prstGeom>
        </p:spPr>
        <p:txBody>
          <a:bodyPr wrap="square">
            <a:spAutoFit/>
          </a:bodyPr>
          <a:lstStyle/>
          <a:p>
            <a:pPr marL="40639" marR="40639">
              <a:spcBef>
                <a:spcPts val="600"/>
              </a:spcBef>
              <a:buClr>
                <a:srgbClr val="000000"/>
              </a:buClr>
              <a:buFont typeface="Arial"/>
              <a:defRPr sz="2000"/>
            </a:pPr>
            <a:r>
              <a:rPr lang="en-CA" sz="5500" dirty="0" err="1" smtClean="0"/>
              <a:t>ጸሎቱን</a:t>
            </a:r>
            <a:r>
              <a:rPr lang="en-CA" sz="5500" dirty="0" smtClean="0"/>
              <a:t> </a:t>
            </a:r>
            <a:r>
              <a:rPr lang="en-CA" sz="5500" dirty="0" err="1" smtClean="0"/>
              <a:t>በረኸቱን</a:t>
            </a:r>
            <a:r>
              <a:rPr lang="en-CA" sz="5500" dirty="0" smtClean="0"/>
              <a:t> </a:t>
            </a:r>
            <a:r>
              <a:rPr lang="mr-IN" sz="5500" dirty="0" smtClean="0"/>
              <a:t>ምስ </a:t>
            </a:r>
            <a:r>
              <a:rPr lang="mr-IN" sz="5500" dirty="0"/>
              <a:t>ርእሰ </a:t>
            </a:r>
            <a:endParaRPr lang="en-CA" sz="5500" dirty="0" smtClean="0"/>
          </a:p>
          <a:p>
            <a:pPr marL="40639" marR="40639">
              <a:spcBef>
                <a:spcPts val="600"/>
              </a:spcBef>
              <a:buClr>
                <a:srgbClr val="000000"/>
              </a:buClr>
              <a:buFont typeface="Arial"/>
              <a:defRPr sz="2000"/>
            </a:pPr>
            <a:r>
              <a:rPr lang="mr-IN" sz="5500" dirty="0" smtClean="0"/>
              <a:t>ሊቃነ ጳጳሳት</a:t>
            </a:r>
            <a:r>
              <a:rPr lang="en-CA" sz="5500" dirty="0"/>
              <a:t>ና</a:t>
            </a:r>
            <a:r>
              <a:rPr lang="mr-IN" sz="5500" dirty="0" smtClean="0"/>
              <a:t> </a:t>
            </a:r>
            <a:endParaRPr lang="en-CA" sz="5500" dirty="0" smtClean="0"/>
          </a:p>
          <a:p>
            <a:pPr marL="40639" marR="40639">
              <a:spcBef>
                <a:spcPts val="600"/>
              </a:spcBef>
              <a:buClr>
                <a:srgbClr val="000000"/>
              </a:buClr>
              <a:buFont typeface="Arial"/>
              <a:defRPr sz="2000"/>
            </a:pPr>
            <a:r>
              <a:rPr lang="mr-IN" sz="5500" dirty="0" smtClean="0"/>
              <a:t>ኣባ </a:t>
            </a:r>
            <a:r>
              <a:rPr lang="mr-IN" sz="5500" dirty="0" smtClean="0">
                <a:solidFill>
                  <a:srgbClr val="FFC000"/>
                </a:solidFill>
              </a:rPr>
              <a:t>…</a:t>
            </a:r>
            <a:r>
              <a:rPr lang="en-US" sz="5500" dirty="0" smtClean="0">
                <a:solidFill>
                  <a:srgbClr val="FFC000"/>
                </a:solidFill>
              </a:rPr>
              <a:t>……</a:t>
            </a:r>
            <a:r>
              <a:rPr lang="en-CA" sz="5500" dirty="0" smtClean="0">
                <a:solidFill>
                  <a:srgbClr val="FFC000"/>
                </a:solidFill>
              </a:rPr>
              <a:t>ን</a:t>
            </a:r>
          </a:p>
          <a:p>
            <a:pPr marL="40639" marR="40639">
              <a:spcBef>
                <a:spcPts val="600"/>
              </a:spcBef>
              <a:buClr>
                <a:srgbClr val="000000"/>
              </a:buClr>
              <a:buFont typeface="Arial"/>
              <a:defRPr sz="2000"/>
            </a:pPr>
            <a:r>
              <a:rPr lang="mr-IN" sz="5500" dirty="0" smtClean="0"/>
              <a:t>ምስ </a:t>
            </a:r>
            <a:r>
              <a:rPr lang="en-CA" sz="5500" dirty="0" err="1" smtClean="0"/>
              <a:t>ብፁዕ</a:t>
            </a:r>
            <a:r>
              <a:rPr lang="en-CA" sz="5500" dirty="0" smtClean="0"/>
              <a:t> </a:t>
            </a:r>
            <a:r>
              <a:rPr lang="en-CA" sz="5500" dirty="0" err="1" smtClean="0"/>
              <a:t>ሊቀ</a:t>
            </a:r>
            <a:r>
              <a:rPr lang="en-CA" sz="5500" dirty="0" smtClean="0"/>
              <a:t> </a:t>
            </a:r>
            <a:r>
              <a:rPr lang="en-CA" sz="5500" dirty="0" err="1" smtClean="0"/>
              <a:t>ጳጳስና</a:t>
            </a:r>
            <a:r>
              <a:rPr lang="mr-IN" sz="5500" dirty="0" smtClean="0"/>
              <a:t> </a:t>
            </a:r>
            <a:r>
              <a:rPr lang="mr-IN" sz="5500" dirty="0"/>
              <a:t>ኣባ </a:t>
            </a:r>
            <a:r>
              <a:rPr lang="mr-IN" sz="5500" dirty="0">
                <a:solidFill>
                  <a:srgbClr val="FFC000"/>
                </a:solidFill>
              </a:rPr>
              <a:t>…</a:t>
            </a:r>
            <a:r>
              <a:rPr lang="en-US" sz="5500" dirty="0" smtClean="0">
                <a:solidFill>
                  <a:srgbClr val="FFC000"/>
                </a:solidFill>
              </a:rPr>
              <a:t>…</a:t>
            </a:r>
            <a:r>
              <a:rPr lang="en-CA" sz="5500" dirty="0" smtClean="0">
                <a:solidFill>
                  <a:srgbClr val="FFC000"/>
                </a:solidFill>
              </a:rPr>
              <a:t>ን</a:t>
            </a:r>
            <a:endParaRPr lang="mr-IN" sz="5500" dirty="0"/>
          </a:p>
        </p:txBody>
      </p:sp>
      <p:sp>
        <p:nvSpPr>
          <p:cNvPr id="20" name="Rectangle 19"/>
          <p:cNvSpPr/>
          <p:nvPr/>
        </p:nvSpPr>
        <p:spPr>
          <a:xfrm>
            <a:off x="8026197" y="-53649"/>
            <a:ext cx="4314936" cy="5647700"/>
          </a:xfrm>
          <a:prstGeom prst="rect">
            <a:avLst/>
          </a:prstGeom>
        </p:spPr>
        <p:txBody>
          <a:bodyPr wrap="square">
            <a:spAutoFit/>
          </a:bodyPr>
          <a:lstStyle/>
          <a:p>
            <a:pPr marL="40639" marR="40639">
              <a:lnSpc>
                <a:spcPct val="130000"/>
              </a:lnSpc>
              <a:spcBef>
                <a:spcPts val="600"/>
              </a:spcBef>
              <a:defRPr sz="2800"/>
            </a:pPr>
            <a:r>
              <a:rPr lang="en-US" sz="4500" dirty="0" smtClean="0"/>
              <a:t>May his </a:t>
            </a:r>
            <a:r>
              <a:rPr lang="en-US" sz="4500" dirty="0"/>
              <a:t>prayer and blessing be </a:t>
            </a:r>
            <a:r>
              <a:rPr lang="en-US" sz="4500" dirty="0" smtClean="0"/>
              <a:t>with our Patriarch</a:t>
            </a:r>
            <a:r>
              <a:rPr lang="en-US" sz="4500" dirty="0" smtClean="0">
                <a:solidFill>
                  <a:srgbClr val="FFC000"/>
                </a:solidFill>
              </a:rPr>
              <a:t>…… </a:t>
            </a:r>
          </a:p>
          <a:p>
            <a:pPr marL="40639" marR="40639">
              <a:lnSpc>
                <a:spcPct val="130000"/>
              </a:lnSpc>
              <a:spcBef>
                <a:spcPts val="600"/>
              </a:spcBef>
              <a:defRPr sz="2800"/>
            </a:pPr>
            <a:r>
              <a:rPr lang="en-US" sz="4500" dirty="0" smtClean="0"/>
              <a:t>and </a:t>
            </a:r>
            <a:r>
              <a:rPr lang="en-US" sz="4500" dirty="0"/>
              <a:t>Our </a:t>
            </a:r>
            <a:endParaRPr lang="en-US" sz="4500" dirty="0" smtClean="0"/>
          </a:p>
          <a:p>
            <a:pPr marL="40639" marR="40639">
              <a:lnSpc>
                <a:spcPct val="130000"/>
              </a:lnSpc>
              <a:spcBef>
                <a:spcPts val="600"/>
              </a:spcBef>
              <a:defRPr sz="2800"/>
            </a:pPr>
            <a:r>
              <a:rPr lang="en-US" sz="4500" dirty="0" smtClean="0"/>
              <a:t>Bishop </a:t>
            </a:r>
            <a:r>
              <a:rPr lang="en-US" sz="4500" dirty="0" smtClean="0">
                <a:solidFill>
                  <a:srgbClr val="FFC000"/>
                </a:solidFill>
              </a:rPr>
              <a:t>……</a:t>
            </a:r>
            <a:r>
              <a:rPr lang="en-US" sz="4500" dirty="0" smtClean="0"/>
              <a:t>, </a:t>
            </a:r>
            <a:endParaRPr lang="en-US" sz="4500" dirty="0"/>
          </a:p>
        </p:txBody>
      </p:sp>
      <p:sp>
        <p:nvSpPr>
          <p:cNvPr id="2" name="Rectangle 1"/>
          <p:cNvSpPr/>
          <p:nvPr/>
        </p:nvSpPr>
        <p:spPr>
          <a:xfrm>
            <a:off x="0" y="0"/>
            <a:ext cx="3960649" cy="5247590"/>
          </a:xfrm>
          <a:prstGeom prst="rect">
            <a:avLst/>
          </a:prstGeom>
        </p:spPr>
        <p:txBody>
          <a:bodyPr wrap="square">
            <a:spAutoFit/>
          </a:bodyPr>
          <a:lstStyle/>
          <a:p>
            <a:pPr marL="40639" marR="40639">
              <a:spcBef>
                <a:spcPts val="600"/>
              </a:spcBef>
              <a:buClr>
                <a:srgbClr val="000000"/>
              </a:buClr>
              <a:buFont typeface="Arial"/>
              <a:defRPr sz="2000"/>
            </a:pPr>
            <a:r>
              <a:rPr lang="en-US" sz="5500" dirty="0" err="1" smtClean="0"/>
              <a:t>ጸሎቱ</a:t>
            </a:r>
            <a:r>
              <a:rPr lang="en-US" sz="5500" dirty="0" smtClean="0"/>
              <a:t> </a:t>
            </a:r>
            <a:r>
              <a:rPr lang="en-US" sz="5500" dirty="0" err="1" smtClean="0"/>
              <a:t>ወበረከቱ</a:t>
            </a:r>
            <a:r>
              <a:rPr lang="en-US" sz="5500" dirty="0" smtClean="0"/>
              <a:t>፣ </a:t>
            </a:r>
          </a:p>
          <a:p>
            <a:pPr marL="40639" marR="40639">
              <a:spcBef>
                <a:spcPts val="600"/>
              </a:spcBef>
              <a:buClr>
                <a:srgbClr val="000000"/>
              </a:buClr>
              <a:buFont typeface="Arial"/>
              <a:defRPr sz="2000"/>
            </a:pPr>
            <a:r>
              <a:rPr lang="en-US" sz="5500" dirty="0" err="1" smtClean="0"/>
              <a:t>የሀሉ</a:t>
            </a:r>
            <a:r>
              <a:rPr lang="en-US" sz="5500" dirty="0" smtClean="0"/>
              <a:t> </a:t>
            </a:r>
            <a:r>
              <a:rPr lang="en-US" sz="5500" dirty="0" err="1"/>
              <a:t>ምስለ</a:t>
            </a:r>
            <a:r>
              <a:rPr lang="en-US" sz="5500" dirty="0"/>
              <a:t> </a:t>
            </a:r>
            <a:r>
              <a:rPr lang="en-US" sz="5500" dirty="0" err="1"/>
              <a:t>ርእሰ</a:t>
            </a:r>
            <a:r>
              <a:rPr lang="en-US" sz="5500" dirty="0"/>
              <a:t> </a:t>
            </a:r>
            <a:r>
              <a:rPr lang="en-US" sz="5500" dirty="0" err="1"/>
              <a:t>ሊቃነ</a:t>
            </a:r>
            <a:r>
              <a:rPr lang="en-US" sz="5500" dirty="0"/>
              <a:t> </a:t>
            </a:r>
            <a:r>
              <a:rPr lang="en-US" sz="5500" err="1" smtClean="0"/>
              <a:t>ጳጳሳቲነ</a:t>
            </a:r>
            <a:r>
              <a:rPr lang="en-US" sz="5500" smtClean="0"/>
              <a:t> አባ</a:t>
            </a:r>
            <a:r>
              <a:rPr lang="en-US" sz="5500" smtClean="0">
                <a:solidFill>
                  <a:srgbClr val="FFC000"/>
                </a:solidFill>
              </a:rPr>
              <a:t>…፡</a:t>
            </a:r>
            <a:r>
              <a:rPr lang="en-US" sz="5500" smtClean="0"/>
              <a:t> </a:t>
            </a:r>
            <a:r>
              <a:rPr lang="en-US" sz="5500" dirty="0" err="1" smtClean="0"/>
              <a:t>ወምስለ</a:t>
            </a:r>
            <a:r>
              <a:rPr lang="en-US" sz="5500" dirty="0" smtClean="0"/>
              <a:t> </a:t>
            </a:r>
            <a:r>
              <a:rPr lang="en-US" sz="5500" dirty="0" err="1" smtClean="0"/>
              <a:t>ሊቀ</a:t>
            </a:r>
            <a:r>
              <a:rPr lang="en-US" sz="5500" dirty="0" smtClean="0"/>
              <a:t> </a:t>
            </a:r>
            <a:r>
              <a:rPr lang="en-US" sz="5500" err="1" smtClean="0"/>
              <a:t>ጳጳስነ</a:t>
            </a:r>
            <a:r>
              <a:rPr lang="en-US" sz="5500" smtClean="0"/>
              <a:t> አባ</a:t>
            </a:r>
            <a:r>
              <a:rPr lang="en-US" sz="5500" smtClean="0">
                <a:solidFill>
                  <a:srgbClr val="FFC000"/>
                </a:solidFill>
              </a:rPr>
              <a:t>……፡</a:t>
            </a:r>
            <a:endParaRPr lang="en-US" sz="5500" dirty="0"/>
          </a:p>
        </p:txBody>
      </p:sp>
    </p:spTree>
    <p:extLst>
      <p:ext uri="{BB962C8B-B14F-4D97-AF65-F5344CB8AC3E}">
        <p14:creationId xmlns:p14="http://schemas.microsoft.com/office/powerpoint/2010/main" val="1803152513"/>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9028" y="79111"/>
            <a:ext cx="4165463" cy="6617196"/>
          </a:xfrm>
          <a:prstGeom prst="rect">
            <a:avLst/>
          </a:prstGeom>
        </p:spPr>
        <p:txBody>
          <a:bodyPr wrap="square">
            <a:spAutoFit/>
          </a:bodyPr>
          <a:lstStyle/>
          <a:p>
            <a:pPr marL="40639" marR="40639">
              <a:spcBef>
                <a:spcPts val="600"/>
              </a:spcBef>
              <a:buClr>
                <a:srgbClr val="000000"/>
              </a:buClr>
              <a:buFont typeface="Arial"/>
              <a:defRPr sz="2000"/>
            </a:pPr>
            <a:r>
              <a:rPr lang="en-CA" sz="5300" dirty="0" err="1" smtClean="0"/>
              <a:t>ምስ</a:t>
            </a:r>
            <a:r>
              <a:rPr lang="en-CA" sz="5300" dirty="0" smtClean="0"/>
              <a:t> ኵ</a:t>
            </a:r>
            <a:r>
              <a:rPr lang="mr-IN" sz="5300" dirty="0" smtClean="0"/>
              <a:t>ልና </a:t>
            </a:r>
            <a:r>
              <a:rPr lang="en-CA" sz="5300" dirty="0" smtClean="0"/>
              <a:t> </a:t>
            </a:r>
            <a:r>
              <a:rPr lang="mr-IN" sz="5300" dirty="0" smtClean="0"/>
              <a:t>ሕዝበ ክርስቲያንን ይኹን</a:t>
            </a:r>
            <a:r>
              <a:rPr lang="en-CA" sz="5300" dirty="0" smtClean="0"/>
              <a:t>፣ </a:t>
            </a:r>
            <a:r>
              <a:rPr lang="en-CA" sz="5300" dirty="0" err="1" smtClean="0"/>
              <a:t>ንሃገርና</a:t>
            </a:r>
            <a:r>
              <a:rPr lang="en-CA" sz="5300" dirty="0" smtClean="0"/>
              <a:t> </a:t>
            </a:r>
            <a:r>
              <a:rPr lang="en-CA" sz="5300" dirty="0" err="1" smtClean="0"/>
              <a:t>ኤርትራ</a:t>
            </a:r>
            <a:r>
              <a:rPr lang="en-CA" sz="5300" dirty="0" smtClean="0"/>
              <a:t> </a:t>
            </a:r>
            <a:r>
              <a:rPr lang="en-CA" sz="5300" dirty="0" err="1" smtClean="0"/>
              <a:t>እውን</a:t>
            </a:r>
            <a:r>
              <a:rPr lang="en-CA" sz="5300" dirty="0" smtClean="0"/>
              <a:t> </a:t>
            </a:r>
            <a:r>
              <a:rPr lang="en-CA" sz="5300" dirty="0" err="1" smtClean="0"/>
              <a:t>ብረዲኤት</a:t>
            </a:r>
            <a:r>
              <a:rPr lang="en-CA" sz="5300" dirty="0" smtClean="0"/>
              <a:t> </a:t>
            </a:r>
            <a:r>
              <a:rPr lang="en-CA" sz="5300" dirty="0" err="1" smtClean="0"/>
              <a:t>ንዘለዓለም</a:t>
            </a:r>
            <a:r>
              <a:rPr lang="en-CA" sz="5300" dirty="0" smtClean="0"/>
              <a:t> </a:t>
            </a:r>
            <a:r>
              <a:rPr lang="en-CA" sz="5300" dirty="0" err="1" smtClean="0"/>
              <a:t>ዓለም</a:t>
            </a:r>
            <a:r>
              <a:rPr lang="en-CA" sz="5300" dirty="0" smtClean="0"/>
              <a:t> </a:t>
            </a:r>
            <a:r>
              <a:rPr lang="en-CA" sz="5300" dirty="0" err="1" smtClean="0"/>
              <a:t>ይሓልወልና</a:t>
            </a:r>
            <a:r>
              <a:rPr lang="en-CA" sz="5300" dirty="0"/>
              <a:t> </a:t>
            </a:r>
            <a:r>
              <a:rPr lang="en-CA" sz="5300" dirty="0" err="1" smtClean="0"/>
              <a:t>ኣሜን</a:t>
            </a:r>
            <a:r>
              <a:rPr lang="en-CA" sz="5300" dirty="0" smtClean="0"/>
              <a:t>።</a:t>
            </a:r>
            <a:endParaRPr lang="mr-IN" sz="5300" dirty="0"/>
          </a:p>
        </p:txBody>
      </p:sp>
      <p:sp>
        <p:nvSpPr>
          <p:cNvPr id="20" name="Rectangle 19"/>
          <p:cNvSpPr/>
          <p:nvPr/>
        </p:nvSpPr>
        <p:spPr>
          <a:xfrm>
            <a:off x="8260021" y="-68766"/>
            <a:ext cx="3867827" cy="6122445"/>
          </a:xfrm>
          <a:prstGeom prst="rect">
            <a:avLst/>
          </a:prstGeom>
        </p:spPr>
        <p:txBody>
          <a:bodyPr wrap="square">
            <a:spAutoFit/>
          </a:bodyPr>
          <a:lstStyle/>
          <a:p>
            <a:pPr marL="40639" marR="40639">
              <a:lnSpc>
                <a:spcPct val="130000"/>
              </a:lnSpc>
              <a:spcBef>
                <a:spcPts val="600"/>
              </a:spcBef>
              <a:defRPr sz="2800"/>
            </a:pPr>
            <a:r>
              <a:rPr lang="en-US" sz="4500" dirty="0" smtClean="0"/>
              <a:t>And with us all Christians, and </a:t>
            </a:r>
            <a:r>
              <a:rPr lang="en-US" sz="4500" dirty="0"/>
              <a:t>may he watch over Eritrea, world without end.  Amen.</a:t>
            </a:r>
            <a:endParaRPr lang="en-US" sz="4500" dirty="0">
              <a:uFill>
                <a:solidFill>
                  <a:srgbClr val="000000"/>
                </a:solidFill>
              </a:uFill>
            </a:endParaRPr>
          </a:p>
          <a:p>
            <a:pPr marL="40639" marR="40639">
              <a:lnSpc>
                <a:spcPct val="130000"/>
              </a:lnSpc>
              <a:spcBef>
                <a:spcPts val="600"/>
              </a:spcBef>
              <a:defRPr sz="2800"/>
            </a:pPr>
            <a:endParaRPr lang="en-US" sz="3000" dirty="0"/>
          </a:p>
        </p:txBody>
      </p:sp>
      <p:sp>
        <p:nvSpPr>
          <p:cNvPr id="2" name="Rectangle 1"/>
          <p:cNvSpPr/>
          <p:nvPr/>
        </p:nvSpPr>
        <p:spPr>
          <a:xfrm>
            <a:off x="-11459" y="249711"/>
            <a:ext cx="3743979" cy="6093976"/>
          </a:xfrm>
          <a:prstGeom prst="rect">
            <a:avLst/>
          </a:prstGeom>
        </p:spPr>
        <p:txBody>
          <a:bodyPr wrap="square">
            <a:spAutoFit/>
          </a:bodyPr>
          <a:lstStyle/>
          <a:p>
            <a:pPr marL="40639" marR="40639">
              <a:spcBef>
                <a:spcPts val="600"/>
              </a:spcBef>
              <a:buClr>
                <a:srgbClr val="000000"/>
              </a:buClr>
              <a:buFont typeface="Arial"/>
              <a:defRPr sz="2000"/>
            </a:pPr>
            <a:r>
              <a:rPr lang="en-US" sz="5500" dirty="0" err="1" smtClean="0"/>
              <a:t>ወምስለ</a:t>
            </a:r>
            <a:r>
              <a:rPr lang="en-US" sz="5500" dirty="0" smtClean="0"/>
              <a:t> </a:t>
            </a:r>
            <a:r>
              <a:rPr lang="en-US" sz="5500" dirty="0" err="1" smtClean="0"/>
              <a:t>ኵልነ</a:t>
            </a:r>
            <a:r>
              <a:rPr lang="en-US" sz="5500" dirty="0" smtClean="0"/>
              <a:t> </a:t>
            </a:r>
            <a:r>
              <a:rPr lang="en-US" sz="5500" dirty="0" err="1"/>
              <a:t>ሕዝበ</a:t>
            </a:r>
            <a:r>
              <a:rPr lang="en-US" sz="5500" dirty="0"/>
              <a:t> </a:t>
            </a:r>
            <a:r>
              <a:rPr lang="en-US" sz="5500" dirty="0" err="1"/>
              <a:t>ክርስቲያን</a:t>
            </a:r>
            <a:r>
              <a:rPr lang="en-US" sz="5500" dirty="0"/>
              <a:t> </a:t>
            </a:r>
            <a:r>
              <a:rPr lang="en-US" sz="5500" dirty="0" err="1" smtClean="0"/>
              <a:t>ወይዕቀባ</a:t>
            </a:r>
            <a:r>
              <a:rPr lang="en-US" sz="5500" dirty="0" smtClean="0"/>
              <a:t> </a:t>
            </a:r>
            <a:r>
              <a:rPr lang="en-US" sz="5500" dirty="0" err="1" smtClean="0"/>
              <a:t>ለሃገርነ</a:t>
            </a:r>
            <a:r>
              <a:rPr lang="en-US" sz="5500" dirty="0" smtClean="0"/>
              <a:t> </a:t>
            </a:r>
            <a:r>
              <a:rPr lang="en-US" sz="5500" dirty="0" err="1" smtClean="0"/>
              <a:t>ኤርትራ</a:t>
            </a:r>
            <a:r>
              <a:rPr lang="en-US" sz="5500" dirty="0" smtClean="0"/>
              <a:t> </a:t>
            </a:r>
            <a:r>
              <a:rPr lang="en-US" sz="5500" dirty="0" err="1" smtClean="0"/>
              <a:t>ለዓለመ</a:t>
            </a:r>
            <a:r>
              <a:rPr lang="en-US" sz="5500" dirty="0" smtClean="0"/>
              <a:t> </a:t>
            </a:r>
            <a:r>
              <a:rPr lang="en-US" sz="5500" dirty="0" err="1"/>
              <a:t>ዓለም</a:t>
            </a:r>
            <a:r>
              <a:rPr lang="en-US" sz="5500" dirty="0"/>
              <a:t>። </a:t>
            </a:r>
            <a:endParaRPr lang="en-US" sz="5500" dirty="0" smtClean="0"/>
          </a:p>
          <a:p>
            <a:pPr marL="40639" marR="40639">
              <a:spcBef>
                <a:spcPts val="600"/>
              </a:spcBef>
              <a:buClr>
                <a:srgbClr val="000000"/>
              </a:buClr>
              <a:buFont typeface="Arial"/>
              <a:defRPr sz="2000"/>
            </a:pPr>
            <a:r>
              <a:rPr lang="en-US" sz="5500" dirty="0" err="1" smtClean="0"/>
              <a:t>ኣሜን</a:t>
            </a:r>
            <a:r>
              <a:rPr lang="en-US" sz="5500" dirty="0"/>
              <a:t>።</a:t>
            </a:r>
          </a:p>
        </p:txBody>
      </p:sp>
    </p:spTree>
    <p:extLst>
      <p:ext uri="{BB962C8B-B14F-4D97-AF65-F5344CB8AC3E}">
        <p14:creationId xmlns:p14="http://schemas.microsoft.com/office/powerpoint/2010/main" val="789727189"/>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4136752" cy="5909310"/>
          </a:xfrm>
          <a:prstGeom prst="rect">
            <a:avLst/>
          </a:prstGeom>
        </p:spPr>
        <p:txBody>
          <a:bodyPr wrap="square">
            <a:spAutoFit/>
          </a:bodyPr>
          <a:lstStyle/>
          <a:p>
            <a:r>
              <a:rPr lang="en-CA" sz="4800" dirty="0" err="1" smtClean="0">
                <a:solidFill>
                  <a:srgbClr val="FF0000"/>
                </a:solidFill>
              </a:rPr>
              <a:t>ይ.ካ</a:t>
            </a:r>
            <a:r>
              <a:rPr lang="en-CA" sz="4800" dirty="0" smtClean="0">
                <a:solidFill>
                  <a:srgbClr val="FF0000"/>
                </a:solidFill>
              </a:rPr>
              <a:t>. </a:t>
            </a:r>
            <a:r>
              <a:rPr lang="en-US" sz="1400" dirty="0" smtClean="0">
                <a:solidFill>
                  <a:srgbClr val="FFC000"/>
                </a:solidFill>
                <a:latin typeface="Arial" charset="0"/>
              </a:rPr>
              <a:t>፪</a:t>
            </a:r>
            <a:r>
              <a:rPr lang="en-US" altLang="en-US" sz="1400" dirty="0" smtClean="0">
                <a:solidFill>
                  <a:srgbClr val="FFC000"/>
                </a:solidFill>
                <a:latin typeface="Arial" charset="0"/>
              </a:rPr>
              <a:t>. </a:t>
            </a:r>
            <a:r>
              <a:rPr lang="en-CA" sz="4800" dirty="0" err="1" smtClean="0"/>
              <a:t>እግዚአብሔር</a:t>
            </a:r>
            <a:r>
              <a:rPr lang="en-CA" sz="4800" dirty="0" smtClean="0"/>
              <a:t> </a:t>
            </a:r>
            <a:r>
              <a:rPr lang="en-CA" sz="4800" dirty="0" err="1" smtClean="0"/>
              <a:t>ምስለ</a:t>
            </a:r>
            <a:r>
              <a:rPr lang="en-CA" sz="4800" dirty="0" smtClean="0"/>
              <a:t> </a:t>
            </a:r>
            <a:r>
              <a:rPr lang="en-CA" sz="4800" dirty="0" err="1" smtClean="0"/>
              <a:t>ኵልክሙ</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ምስለ</a:t>
            </a:r>
            <a:r>
              <a:rPr lang="en-CA" sz="4800" dirty="0" smtClean="0"/>
              <a:t> </a:t>
            </a:r>
            <a:r>
              <a:rPr lang="en-CA" sz="4800" dirty="0" err="1" smtClean="0"/>
              <a:t>መንፈስከ</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አእኵትዎ</a:t>
            </a:r>
            <a:r>
              <a:rPr lang="en-CA" sz="4800" dirty="0" smtClean="0"/>
              <a:t> </a:t>
            </a:r>
            <a:r>
              <a:rPr lang="en-CA" sz="4800" dirty="0" err="1" smtClean="0"/>
              <a:t>ለአምላክነ</a:t>
            </a:r>
            <a:endParaRPr lang="en-CA" sz="4800" dirty="0" smtClean="0"/>
          </a:p>
          <a:p>
            <a:endParaRPr lang="en-CA" sz="1400" dirty="0"/>
          </a:p>
          <a:p>
            <a:r>
              <a:rPr lang="en-CA" sz="4800" dirty="0" err="1" smtClean="0">
                <a:solidFill>
                  <a:srgbClr val="FFFF00"/>
                </a:solidFill>
              </a:rPr>
              <a:t>ይ.ሕ</a:t>
            </a:r>
            <a:r>
              <a:rPr lang="en-CA" sz="4800" dirty="0" smtClean="0">
                <a:solidFill>
                  <a:srgbClr val="FFFF00"/>
                </a:solidFill>
              </a:rPr>
              <a:t>. </a:t>
            </a:r>
            <a:r>
              <a:rPr lang="en-CA" sz="4800" dirty="0" err="1" smtClean="0"/>
              <a:t>ርቱዕ</a:t>
            </a:r>
            <a:r>
              <a:rPr lang="en-CA" sz="4800" dirty="0" smtClean="0"/>
              <a:t> </a:t>
            </a:r>
            <a:r>
              <a:rPr lang="en-CA" sz="4800" dirty="0" err="1" smtClean="0"/>
              <a:t>ይደሉ</a:t>
            </a:r>
            <a:endParaRPr lang="en-CA" sz="4800" dirty="0" smtClean="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0000"/>
                </a:solidFill>
              </a:rPr>
              <a:t>Priest: </a:t>
            </a:r>
            <a:r>
              <a:rPr lang="en-US" sz="1400" dirty="0">
                <a:solidFill>
                  <a:srgbClr val="FFC000"/>
                </a:solidFill>
              </a:rPr>
              <a:t>2</a:t>
            </a:r>
            <a:r>
              <a:rPr lang="en-US" sz="1400" dirty="0" smtClean="0">
                <a:solidFill>
                  <a:srgbClr val="FFC000"/>
                </a:solidFill>
              </a:rPr>
              <a:t>.</a:t>
            </a:r>
            <a:r>
              <a:rPr lang="en-US" sz="3800" dirty="0" smtClean="0"/>
              <a:t>The Lord be with you all.</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 </a:t>
            </a:r>
            <a:r>
              <a:rPr lang="en-US" sz="3800" dirty="0" smtClean="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sz="1400" dirty="0" smtClean="0">
                <a:solidFill>
                  <a:srgbClr val="FFC000"/>
                </a:solidFill>
              </a:rPr>
              <a:t> </a:t>
            </a:r>
            <a:r>
              <a:rPr lang="en-US" sz="3800" dirty="0" smtClean="0"/>
              <a:t>Give ye thanks unto our God.</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a:t>
            </a:r>
            <a:r>
              <a:rPr lang="en-US" sz="3800" dirty="0" smtClean="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It is right, it is just.</a:t>
            </a:r>
          </a:p>
        </p:txBody>
      </p:sp>
      <p:cxnSp>
        <p:nvCxnSpPr>
          <p:cNvPr id="10" name="Straight Connector 9"/>
          <p:cNvCxnSpPr/>
          <p:nvPr/>
        </p:nvCxnSpPr>
        <p:spPr>
          <a:xfrm>
            <a:off x="399386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0501" y="546303"/>
            <a:ext cx="4291964" cy="5909310"/>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a:t>
            </a:r>
            <a:r>
              <a:rPr lang="en-CA" sz="1400" dirty="0" smtClean="0">
                <a:solidFill>
                  <a:srgbClr val="FFC000"/>
                </a:solidFill>
              </a:rPr>
              <a:t>.</a:t>
            </a:r>
            <a:r>
              <a:rPr lang="en-CA" sz="4800" dirty="0" smtClean="0"/>
              <a:t>እግዚኣብሄር </a:t>
            </a:r>
            <a:r>
              <a:rPr lang="en-CA" sz="4800" dirty="0" err="1" smtClean="0"/>
              <a:t>ምስ</a:t>
            </a:r>
            <a:r>
              <a:rPr lang="en-CA" sz="4800" dirty="0" smtClean="0"/>
              <a:t> </a:t>
            </a:r>
            <a:r>
              <a:rPr lang="en-CA" sz="4800" dirty="0" err="1" smtClean="0"/>
              <a:t>ኵልኹም</a:t>
            </a:r>
            <a:r>
              <a:rPr lang="en-CA" sz="4800" dirty="0" smtClean="0"/>
              <a:t> </a:t>
            </a:r>
            <a:r>
              <a:rPr lang="en-CA" sz="4800" dirty="0" err="1" smtClean="0"/>
              <a:t>ይዅን</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a:t>
            </a:r>
            <a:r>
              <a:rPr lang="en-CA" sz="4800" dirty="0" smtClean="0"/>
              <a:t> </a:t>
            </a:r>
            <a:r>
              <a:rPr lang="en-CA" sz="4800" dirty="0" err="1" smtClean="0"/>
              <a:t>መንፈስካ</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ንኣምላኽና</a:t>
            </a:r>
            <a:r>
              <a:rPr lang="en-CA" sz="4800" dirty="0" smtClean="0"/>
              <a:t> </a:t>
            </a:r>
            <a:r>
              <a:rPr lang="en-CA" sz="4800" dirty="0" err="1" smtClean="0"/>
              <a:t>ኣመስግንዎ</a:t>
            </a:r>
            <a:endParaRPr lang="en-CA" sz="4800" dirty="0" smtClean="0"/>
          </a:p>
          <a:p>
            <a:endParaRPr lang="en-CA" sz="1400" dirty="0" smtClean="0"/>
          </a:p>
          <a:p>
            <a:r>
              <a:rPr lang="en-CA" sz="4800" dirty="0" err="1" smtClean="0">
                <a:solidFill>
                  <a:srgbClr val="FFFF00"/>
                </a:solidFill>
              </a:rPr>
              <a:t>ይ.ሕ.</a:t>
            </a:r>
            <a:r>
              <a:rPr lang="en-CA" sz="4800" dirty="0" err="1" smtClean="0"/>
              <a:t>ብሓቂ</a:t>
            </a:r>
            <a:r>
              <a:rPr lang="en-CA" sz="4800" dirty="0" smtClean="0"/>
              <a:t> </a:t>
            </a:r>
          </a:p>
          <a:p>
            <a:r>
              <a:rPr lang="en-CA" sz="4800" dirty="0" err="1" smtClean="0"/>
              <a:t>ይግባእዩ</a:t>
            </a:r>
            <a:endParaRPr lang="en-CA" sz="4800" dirty="0" smtClean="0"/>
          </a:p>
        </p:txBody>
      </p:sp>
    </p:spTree>
    <p:extLst>
      <p:ext uri="{BB962C8B-B14F-4D97-AF65-F5344CB8AC3E}">
        <p14:creationId xmlns:p14="http://schemas.microsoft.com/office/powerpoint/2010/main" val="3322599791"/>
      </p:ext>
    </p:extLst>
  </p:cSld>
  <p:clrMapOvr>
    <a:masterClrMapping/>
  </p:clrMapOvr>
  <p:transition spd="med"/>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አልዕሉ</a:t>
            </a:r>
            <a:r>
              <a:rPr lang="en-CA" sz="5500" dirty="0" smtClean="0"/>
              <a:t> </a:t>
            </a:r>
            <a:r>
              <a:rPr lang="en-CA" sz="5500" dirty="0" err="1" smtClean="0"/>
              <a:t>አልባቢክሙ</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ብነ</a:t>
            </a:r>
            <a:r>
              <a:rPr lang="en-CA" sz="5500" dirty="0" smtClean="0"/>
              <a:t>  </a:t>
            </a:r>
            <a:r>
              <a:rPr lang="en-CA" sz="5500" dirty="0" err="1" smtClean="0"/>
              <a:t>ሃበ</a:t>
            </a:r>
            <a:r>
              <a:rPr lang="en-CA" sz="5500" dirty="0" smtClean="0"/>
              <a:t>  </a:t>
            </a:r>
            <a:r>
              <a:rPr lang="en-CA" sz="5500" dirty="0" err="1" smtClean="0"/>
              <a:t>እግዚአብሔር</a:t>
            </a:r>
            <a:r>
              <a:rPr lang="en-CA" sz="5500" dirty="0" smtClean="0"/>
              <a:t> </a:t>
            </a:r>
            <a:r>
              <a:rPr lang="en-CA" sz="5500" dirty="0" err="1" smtClean="0"/>
              <a:t>አምላክነ</a:t>
            </a:r>
            <a:endParaRPr lang="en-CA" sz="5500" dirty="0" smtClean="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smtClean="0"/>
              <a:t>Lift up your hearts.</a:t>
            </a:r>
          </a:p>
          <a:p>
            <a:pPr marL="40639" marR="40639">
              <a:spcBef>
                <a:spcPts val="600"/>
              </a:spcBef>
              <a:buClr>
                <a:srgbClr val="000000"/>
              </a:buClr>
              <a:buFont typeface="Arial"/>
              <a:defRPr sz="2800"/>
            </a:pPr>
            <a:endParaRPr lang="en-US" sz="4500" dirty="0" smtClean="0"/>
          </a:p>
          <a:p>
            <a:pPr marL="40639" marR="40639">
              <a:spcBef>
                <a:spcPts val="600"/>
              </a:spcBef>
              <a:buClr>
                <a:srgbClr val="004DD6"/>
              </a:buClr>
              <a:buFont typeface="Arial"/>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We have lifted them up unto the Lord our God. </a:t>
            </a:r>
            <a:endParaRPr lang="en-US" sz="4500" dirty="0">
              <a:solidFill>
                <a:schemeClr val="tx1">
                  <a:lumMod val="95000"/>
                </a:schemeClr>
              </a:solidFill>
              <a:uFill>
                <a:solidFill>
                  <a:srgbClr val="004DD6"/>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ብልብኹም</a:t>
            </a:r>
            <a:r>
              <a:rPr lang="en-CA" sz="5500" dirty="0" smtClean="0"/>
              <a:t> </a:t>
            </a:r>
            <a:r>
              <a:rPr lang="en-CA" sz="5500" dirty="0" err="1" smtClean="0"/>
              <a:t>ሰማያዊ</a:t>
            </a:r>
            <a:r>
              <a:rPr lang="en-CA" sz="5500" dirty="0" smtClean="0"/>
              <a:t> </a:t>
            </a:r>
            <a:r>
              <a:rPr lang="en-CA" sz="5500" dirty="0" err="1" smtClean="0"/>
              <a:t>ነገር</a:t>
            </a:r>
            <a:r>
              <a:rPr lang="en-CA" sz="5500" dirty="0" smtClean="0"/>
              <a:t> </a:t>
            </a:r>
            <a:r>
              <a:rPr lang="en-CA" sz="5500" dirty="0" err="1" smtClean="0"/>
              <a:t>ሕሰቡ</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ኣብ</a:t>
            </a:r>
            <a:r>
              <a:rPr lang="en-CA" sz="5500" dirty="0" smtClean="0"/>
              <a:t> </a:t>
            </a:r>
          </a:p>
          <a:p>
            <a:r>
              <a:rPr lang="en-CA" sz="5500" dirty="0" err="1" smtClean="0"/>
              <a:t>እግዚኣብሄር</a:t>
            </a:r>
            <a:r>
              <a:rPr lang="en-CA" sz="5500" dirty="0" smtClean="0"/>
              <a:t> </a:t>
            </a:r>
          </a:p>
          <a:p>
            <a:r>
              <a:rPr lang="en-CA" sz="5500" dirty="0" err="1" smtClean="0"/>
              <a:t>ኣምላኽና</a:t>
            </a:r>
            <a:r>
              <a:rPr lang="en-CA" sz="5500" dirty="0" smtClean="0"/>
              <a:t> </a:t>
            </a:r>
            <a:r>
              <a:rPr lang="en-CA" sz="5500" dirty="0" err="1" smtClean="0"/>
              <a:t>ኣሎና</a:t>
            </a:r>
            <a:endParaRPr lang="en-CA" sz="5500" dirty="0" smtClean="0"/>
          </a:p>
        </p:txBody>
      </p:sp>
    </p:spTree>
    <p:extLst>
      <p:ext uri="{BB962C8B-B14F-4D97-AF65-F5344CB8AC3E}">
        <p14:creationId xmlns:p14="http://schemas.microsoft.com/office/powerpoint/2010/main" val="4147200328"/>
      </p:ext>
    </p:extLst>
  </p:cSld>
  <p:clrMapOvr>
    <a:masterClrMapping/>
  </p:clrMapOvr>
  <p:transition spd="med"/>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0013" y="-50540"/>
            <a:ext cx="4501128" cy="7017306"/>
          </a:xfrm>
          <a:prstGeom prst="rect">
            <a:avLst/>
          </a:prstGeom>
        </p:spPr>
        <p:txBody>
          <a:bodyPr wrap="square">
            <a:spAutoFit/>
          </a:bodyPr>
          <a:lstStyle/>
          <a:p>
            <a:r>
              <a:rPr lang="mr-IN" sz="5000" dirty="0" smtClean="0">
                <a:solidFill>
                  <a:srgbClr val="FF0000"/>
                </a:solidFill>
              </a:rPr>
              <a:t>ይ.ካ</a:t>
            </a:r>
            <a:r>
              <a:rPr lang="en-CA" sz="5000" dirty="0" smtClean="0">
                <a:solidFill>
                  <a:srgbClr val="FF0000"/>
                </a:solidFill>
              </a:rPr>
              <a:t>. </a:t>
            </a:r>
            <a:r>
              <a:rPr lang="en-CA" sz="1400" dirty="0" smtClean="0">
                <a:solidFill>
                  <a:srgbClr val="FFC000"/>
                </a:solidFill>
              </a:rPr>
              <a:t>3.</a:t>
            </a:r>
            <a:r>
              <a:rPr lang="en-US" sz="1400" dirty="0" smtClean="0">
                <a:solidFill>
                  <a:srgbClr val="FFC000"/>
                </a:solidFill>
              </a:rPr>
              <a:t> </a:t>
            </a:r>
            <a:r>
              <a:rPr lang="en-CA" sz="5000" dirty="0" err="1"/>
              <a:t>እግዚኣብሄር</a:t>
            </a:r>
            <a:r>
              <a:rPr lang="en-CA" sz="5000" dirty="0"/>
              <a:t> </a:t>
            </a:r>
            <a:r>
              <a:rPr lang="en-CA" sz="5000" dirty="0" err="1"/>
              <a:t>ብኣምላኽነቱ</a:t>
            </a:r>
            <a:r>
              <a:rPr lang="en-CA" sz="5000" dirty="0"/>
              <a:t> </a:t>
            </a:r>
            <a:r>
              <a:rPr lang="en-CA" sz="5000" dirty="0" err="1"/>
              <a:t>ዓቢይ</a:t>
            </a:r>
            <a:r>
              <a:rPr lang="en-CA" sz="5000" dirty="0"/>
              <a:t> </a:t>
            </a:r>
            <a:r>
              <a:rPr lang="en-CA" sz="5000" dirty="0" err="1"/>
              <a:t>እዩ</a:t>
            </a:r>
            <a:r>
              <a:rPr lang="en-CA" sz="5000" dirty="0"/>
              <a:t>። </a:t>
            </a:r>
            <a:r>
              <a:rPr lang="en-CA" sz="5000" dirty="0" err="1"/>
              <a:t>ብቕዳሴኡ</a:t>
            </a:r>
            <a:r>
              <a:rPr lang="en-CA" sz="5000" dirty="0"/>
              <a:t> </a:t>
            </a:r>
            <a:r>
              <a:rPr lang="en-CA" sz="5000" dirty="0" err="1"/>
              <a:t>ቕዱስ</a:t>
            </a:r>
            <a:r>
              <a:rPr lang="en-CA" sz="5000" dirty="0"/>
              <a:t>፥ </a:t>
            </a:r>
            <a:r>
              <a:rPr lang="en-CA" sz="5000" dirty="0" err="1"/>
              <a:t>ብምስጋናኡ</a:t>
            </a:r>
            <a:r>
              <a:rPr lang="en-CA" sz="5000" dirty="0"/>
              <a:t> </a:t>
            </a:r>
            <a:r>
              <a:rPr lang="en-CA" sz="5000" dirty="0" err="1"/>
              <a:t>ምስጉን</a:t>
            </a:r>
            <a:r>
              <a:rPr lang="en-CA" sz="5000" dirty="0"/>
              <a:t>፥ </a:t>
            </a:r>
            <a:r>
              <a:rPr lang="en-CA" sz="5000" dirty="0" err="1"/>
              <a:t>ብግርማኡ</a:t>
            </a:r>
            <a:r>
              <a:rPr lang="en-CA" sz="5000" dirty="0"/>
              <a:t> </a:t>
            </a:r>
            <a:r>
              <a:rPr lang="en-CA" sz="5000" dirty="0" err="1"/>
              <a:t>ኸኣ</a:t>
            </a:r>
            <a:r>
              <a:rPr lang="en-CA" sz="5000" dirty="0"/>
              <a:t> </a:t>
            </a:r>
            <a:r>
              <a:rPr lang="en-CA" sz="5000" dirty="0" err="1"/>
              <a:t>ኽቡር</a:t>
            </a:r>
            <a:r>
              <a:rPr lang="en-CA" sz="5000" dirty="0"/>
              <a:t> </a:t>
            </a:r>
            <a:r>
              <a:rPr lang="en-CA" sz="5000" dirty="0" err="1"/>
              <a:t>እዩ</a:t>
            </a:r>
            <a:r>
              <a:rPr lang="en-CA" sz="5000" dirty="0"/>
              <a:t>። </a:t>
            </a:r>
            <a:r>
              <a:rPr lang="en-CA" sz="5000" dirty="0" err="1"/>
              <a:t>ካብዚ</a:t>
            </a:r>
            <a:r>
              <a:rPr lang="en-CA" sz="5000" dirty="0"/>
              <a:t> </a:t>
            </a:r>
            <a:r>
              <a:rPr lang="en-CA" sz="5000" dirty="0" err="1"/>
              <a:t>ንነጀው</a:t>
            </a:r>
            <a:r>
              <a:rPr lang="en-CA" sz="5000" dirty="0"/>
              <a:t> </a:t>
            </a:r>
            <a:r>
              <a:rPr lang="en-CA" sz="5000" dirty="0" err="1"/>
              <a:t>ዘይብልዎ</a:t>
            </a:r>
            <a:r>
              <a:rPr lang="en-CA" sz="5000" dirty="0"/>
              <a:t> </a:t>
            </a:r>
            <a:r>
              <a:rPr lang="en-CA" sz="5000" dirty="0" err="1"/>
              <a:t>ጥንታዊ</a:t>
            </a:r>
            <a:r>
              <a:rPr lang="en-CA" sz="5000" dirty="0"/>
              <a:t> </a:t>
            </a:r>
            <a:r>
              <a:rPr lang="en-CA" sz="5000" dirty="0" err="1"/>
              <a:t>እዩ</a:t>
            </a:r>
            <a:r>
              <a:rPr lang="en-CA" sz="5000" dirty="0"/>
              <a:t>፣ </a:t>
            </a:r>
            <a:endParaRPr lang="en-CA" sz="5000" dirty="0" smtClean="0"/>
          </a:p>
        </p:txBody>
      </p:sp>
      <p:sp>
        <p:nvSpPr>
          <p:cNvPr id="20" name="Rectangle 19"/>
          <p:cNvSpPr/>
          <p:nvPr/>
        </p:nvSpPr>
        <p:spPr>
          <a:xfrm>
            <a:off x="8183149" y="-12705"/>
            <a:ext cx="4161252" cy="6524863"/>
          </a:xfrm>
          <a:prstGeom prst="rect">
            <a:avLst/>
          </a:prstGeom>
        </p:spPr>
        <p:txBody>
          <a:bodyPr wrap="square">
            <a:spAutoFit/>
          </a:bodyPr>
          <a:lstStyle/>
          <a:p>
            <a:pPr marL="40639" marR="40639">
              <a:spcBef>
                <a:spcPts val="600"/>
              </a:spcBef>
              <a:buClr>
                <a:srgbClr val="000000"/>
              </a:buClr>
              <a:buFont typeface="Arial"/>
              <a:defRPr sz="2800"/>
            </a:pPr>
            <a:r>
              <a:rPr lang="en-US" sz="3800" b="1" dirty="0" smtClean="0">
                <a:solidFill>
                  <a:srgbClr val="FF0000"/>
                </a:solidFill>
              </a:rPr>
              <a:t>Priest: </a:t>
            </a:r>
            <a:r>
              <a:rPr lang="en-US" sz="1400" dirty="0">
                <a:solidFill>
                  <a:srgbClr val="FFC000"/>
                </a:solidFill>
              </a:rPr>
              <a:t>3</a:t>
            </a:r>
            <a:r>
              <a:rPr lang="en-US" sz="1400" dirty="0" smtClean="0">
                <a:solidFill>
                  <a:srgbClr val="FFC000"/>
                </a:solidFill>
              </a:rPr>
              <a:t>. </a:t>
            </a:r>
            <a:r>
              <a:rPr lang="en-US" sz="3800" dirty="0"/>
              <a:t>God is great in </a:t>
            </a:r>
            <a:r>
              <a:rPr lang="en-US" sz="3800" dirty="0" smtClean="0"/>
              <a:t>His greatness</a:t>
            </a:r>
            <a:r>
              <a:rPr lang="en-US" sz="3800" dirty="0"/>
              <a:t>, holy in His holiness, blessed </a:t>
            </a:r>
            <a:r>
              <a:rPr lang="en-US" sz="3800" dirty="0" smtClean="0"/>
              <a:t>in His </a:t>
            </a:r>
            <a:r>
              <a:rPr lang="en-US" sz="3800" dirty="0"/>
              <a:t>beatitude and glorified in His glory</a:t>
            </a:r>
            <a:r>
              <a:rPr lang="en-US" sz="3800" dirty="0" smtClean="0"/>
              <a:t>. He </a:t>
            </a:r>
            <a:r>
              <a:rPr lang="en-US" sz="3800" dirty="0"/>
              <a:t>is the </a:t>
            </a:r>
            <a:r>
              <a:rPr lang="en-US" sz="3800" dirty="0" smtClean="0"/>
              <a:t>first </a:t>
            </a:r>
            <a:r>
              <a:rPr lang="en-US" sz="3800" dirty="0"/>
              <a:t>yet of Him it is </a:t>
            </a:r>
            <a:r>
              <a:rPr lang="en-US" sz="3800" dirty="0" smtClean="0"/>
              <a:t>not asked</a:t>
            </a:r>
            <a:r>
              <a:rPr lang="en-US" sz="3800" dirty="0"/>
              <a:t>, “When was His beginning </a:t>
            </a:r>
            <a:r>
              <a:rPr lang="en-US" sz="3800" dirty="0" smtClean="0"/>
              <a:t>?”</a:t>
            </a:r>
          </a:p>
        </p:txBody>
      </p:sp>
      <p:sp>
        <p:nvSpPr>
          <p:cNvPr id="2" name="Rectangle 1"/>
          <p:cNvSpPr/>
          <p:nvPr/>
        </p:nvSpPr>
        <p:spPr>
          <a:xfrm>
            <a:off x="0" y="-50541"/>
            <a:ext cx="4073857" cy="7017306"/>
          </a:xfrm>
          <a:prstGeom prst="rect">
            <a:avLst/>
          </a:prstGeom>
        </p:spPr>
        <p:txBody>
          <a:bodyPr wrap="square">
            <a:spAutoFit/>
          </a:bodyPr>
          <a:lstStyle/>
          <a:p>
            <a:r>
              <a:rPr lang="mr-IN" sz="5000" dirty="0" smtClean="0">
                <a:solidFill>
                  <a:srgbClr val="FF0000"/>
                </a:solidFill>
              </a:rPr>
              <a:t>ይ.ካ</a:t>
            </a:r>
            <a:r>
              <a:rPr lang="en-US" sz="5000" dirty="0" smtClean="0">
                <a:solidFill>
                  <a:srgbClr val="FF0000"/>
                </a:solidFill>
              </a:rPr>
              <a:t>.</a:t>
            </a:r>
            <a:r>
              <a:rPr lang="en-CA" sz="1400" dirty="0" smtClean="0">
                <a:solidFill>
                  <a:srgbClr val="FFC000"/>
                </a:solidFill>
              </a:rPr>
              <a:t>፫</a:t>
            </a:r>
            <a:r>
              <a:rPr lang="en-CA" sz="1400" dirty="0">
                <a:solidFill>
                  <a:srgbClr val="FFC000"/>
                </a:solidFill>
              </a:rPr>
              <a:t>. </a:t>
            </a:r>
            <a:r>
              <a:rPr lang="en-CA" sz="5000" dirty="0" err="1"/>
              <a:t>ዐብይ</a:t>
            </a:r>
            <a:r>
              <a:rPr lang="en-CA" sz="5000" dirty="0"/>
              <a:t> </a:t>
            </a:r>
            <a:r>
              <a:rPr lang="en-CA" sz="5000" dirty="0" err="1"/>
              <a:t>ውእቱ</a:t>
            </a:r>
            <a:r>
              <a:rPr lang="en-CA" sz="5000" dirty="0"/>
              <a:t> </a:t>
            </a:r>
            <a:r>
              <a:rPr lang="en-CA" sz="5000" dirty="0" err="1" smtClean="0"/>
              <a:t>እግዚአብሔር</a:t>
            </a:r>
            <a:r>
              <a:rPr lang="en-CA" sz="5000" dirty="0" smtClean="0"/>
              <a:t> </a:t>
            </a:r>
            <a:r>
              <a:rPr lang="en-CA" sz="5000" dirty="0" err="1"/>
              <a:t>በዕበዩ</a:t>
            </a:r>
            <a:r>
              <a:rPr lang="en-CA" sz="5000" dirty="0"/>
              <a:t>፣ </a:t>
            </a:r>
            <a:r>
              <a:rPr lang="en-CA" sz="5000" dirty="0" err="1"/>
              <a:t>ወቅዱስ</a:t>
            </a:r>
            <a:r>
              <a:rPr lang="en-CA" sz="5000" dirty="0"/>
              <a:t> </a:t>
            </a:r>
            <a:r>
              <a:rPr lang="en-CA" sz="5000" dirty="0" err="1" smtClean="0"/>
              <a:t>በቅዳሴሁ</a:t>
            </a:r>
            <a:r>
              <a:rPr lang="en-CA" sz="5000" dirty="0" smtClean="0"/>
              <a:t>፣ </a:t>
            </a:r>
            <a:r>
              <a:rPr lang="en-CA" sz="5000" dirty="0" err="1"/>
              <a:t>እኩት</a:t>
            </a:r>
            <a:r>
              <a:rPr lang="en-CA" sz="5000" dirty="0"/>
              <a:t> </a:t>
            </a:r>
            <a:r>
              <a:rPr lang="en-CA" sz="5000" dirty="0" err="1" smtClean="0"/>
              <a:t>በአኰቴቱ፣ወስቡሕ</a:t>
            </a:r>
            <a:r>
              <a:rPr lang="en-CA" sz="5000" dirty="0" smtClean="0"/>
              <a:t> </a:t>
            </a:r>
            <a:r>
              <a:rPr lang="en-CA" sz="5000" dirty="0" err="1"/>
              <a:t>በስብሐቲሁ</a:t>
            </a:r>
            <a:r>
              <a:rPr lang="en-CA" sz="5000" dirty="0"/>
              <a:t>።</a:t>
            </a:r>
          </a:p>
          <a:p>
            <a:r>
              <a:rPr lang="en-CA" sz="5000" dirty="0" err="1"/>
              <a:t>ቀዳማዊ</a:t>
            </a:r>
            <a:r>
              <a:rPr lang="en-CA" sz="5000" dirty="0"/>
              <a:t> </a:t>
            </a:r>
            <a:r>
              <a:rPr lang="en-CA" sz="5000" dirty="0" err="1"/>
              <a:t>ውእቱ</a:t>
            </a:r>
            <a:r>
              <a:rPr lang="en-CA" sz="5000" dirty="0"/>
              <a:t> </a:t>
            </a:r>
            <a:r>
              <a:rPr lang="en-CA" sz="5000" dirty="0" err="1"/>
              <a:t>ዘኢይብልዎ</a:t>
            </a:r>
            <a:r>
              <a:rPr lang="en-CA" sz="5000" dirty="0"/>
              <a:t> </a:t>
            </a:r>
            <a:r>
              <a:rPr lang="en-CA" sz="5000" dirty="0" err="1"/>
              <a:t>እማእዜ</a:t>
            </a:r>
            <a:r>
              <a:rPr lang="en-CA" sz="5000" dirty="0" smtClean="0"/>
              <a:t>፣</a:t>
            </a:r>
            <a:endParaRPr lang="en-CA" sz="5000" dirty="0"/>
          </a:p>
        </p:txBody>
      </p:sp>
    </p:spTree>
    <p:extLst>
      <p:ext uri="{BB962C8B-B14F-4D97-AF65-F5344CB8AC3E}">
        <p14:creationId xmlns:p14="http://schemas.microsoft.com/office/powerpoint/2010/main" val="3482155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165028152"/>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7017306"/>
          </a:xfrm>
          <a:prstGeom prst="rect">
            <a:avLst/>
          </a:prstGeom>
        </p:spPr>
        <p:txBody>
          <a:bodyPr wrap="square">
            <a:spAutoFit/>
          </a:bodyPr>
          <a:lstStyle/>
          <a:p>
            <a:r>
              <a:rPr lang="en-CA" sz="5000" dirty="0" err="1" smtClean="0"/>
              <a:t>ክሳዕ</a:t>
            </a:r>
            <a:r>
              <a:rPr lang="en-CA" sz="5000" dirty="0" smtClean="0"/>
              <a:t> </a:t>
            </a:r>
            <a:r>
              <a:rPr lang="en-CA" sz="5000" dirty="0" err="1"/>
              <a:t>ሎሚ</a:t>
            </a:r>
            <a:r>
              <a:rPr lang="en-CA" sz="5000" dirty="0"/>
              <a:t> </a:t>
            </a:r>
            <a:r>
              <a:rPr lang="en-CA" sz="5000" dirty="0" err="1"/>
              <a:t>ዘይብልዎ</a:t>
            </a:r>
            <a:r>
              <a:rPr lang="en-CA" sz="5000" dirty="0"/>
              <a:t> </a:t>
            </a:r>
            <a:r>
              <a:rPr lang="en-CA" sz="5000" dirty="0" err="1"/>
              <a:t>ማእከላዊ</a:t>
            </a:r>
            <a:r>
              <a:rPr lang="en-CA" sz="5000" dirty="0"/>
              <a:t> </a:t>
            </a:r>
            <a:r>
              <a:rPr lang="en-CA" sz="5000" dirty="0" err="1"/>
              <a:t>እዩ</a:t>
            </a:r>
            <a:r>
              <a:rPr lang="en-CA" sz="5000" dirty="0"/>
              <a:t>፣ </a:t>
            </a:r>
            <a:r>
              <a:rPr lang="en-CA" sz="5000" dirty="0" err="1"/>
              <a:t>ክሳዕ</a:t>
            </a:r>
            <a:r>
              <a:rPr lang="en-CA" sz="5000" dirty="0"/>
              <a:t> </a:t>
            </a:r>
            <a:r>
              <a:rPr lang="en-CA" sz="5000" dirty="0" err="1"/>
              <a:t>ኣብዚ</a:t>
            </a:r>
            <a:r>
              <a:rPr lang="en-CA" sz="5000" dirty="0"/>
              <a:t> </a:t>
            </a:r>
            <a:r>
              <a:rPr lang="en-CA" sz="5000" dirty="0" err="1"/>
              <a:t>እዩ</a:t>
            </a:r>
            <a:r>
              <a:rPr lang="en-CA" sz="5000" dirty="0"/>
              <a:t>፣ </a:t>
            </a:r>
            <a:r>
              <a:rPr lang="en-CA" sz="5000" dirty="0" err="1"/>
              <a:t>ዘይብልዎ</a:t>
            </a:r>
            <a:r>
              <a:rPr lang="en-CA" sz="5000" dirty="0"/>
              <a:t> </a:t>
            </a:r>
            <a:r>
              <a:rPr lang="en-CA" sz="5000" dirty="0" err="1"/>
              <a:t>ዳኅረዋይ</a:t>
            </a:r>
            <a:r>
              <a:rPr lang="en-CA" sz="5000" dirty="0"/>
              <a:t> </a:t>
            </a:r>
            <a:r>
              <a:rPr lang="en-CA" sz="5000" dirty="0" err="1"/>
              <a:t>እዩ</a:t>
            </a:r>
            <a:r>
              <a:rPr lang="en-CA" sz="5000" dirty="0"/>
              <a:t>። </a:t>
            </a:r>
          </a:p>
          <a:p>
            <a:r>
              <a:rPr lang="en-CA" sz="1400" dirty="0">
                <a:solidFill>
                  <a:srgbClr val="FFC000"/>
                </a:solidFill>
              </a:rPr>
              <a:t>4. </a:t>
            </a:r>
            <a:r>
              <a:rPr lang="en-CA" sz="5000" dirty="0" err="1"/>
              <a:t>ንህልውናኡ</a:t>
            </a:r>
            <a:r>
              <a:rPr lang="en-CA" sz="5000" dirty="0"/>
              <a:t> </a:t>
            </a:r>
            <a:r>
              <a:rPr lang="en-CA" sz="5000" dirty="0" err="1"/>
              <a:t>ጥንቲ</a:t>
            </a:r>
            <a:r>
              <a:rPr lang="en-CA" sz="5000" dirty="0"/>
              <a:t> </a:t>
            </a:r>
            <a:r>
              <a:rPr lang="en-CA" sz="5000" dirty="0" err="1"/>
              <a:t>የብሉን</a:t>
            </a:r>
            <a:r>
              <a:rPr lang="en-CA" sz="5000" dirty="0"/>
              <a:t>፣ </a:t>
            </a:r>
            <a:r>
              <a:rPr lang="en-CA" sz="5000" dirty="0" err="1"/>
              <a:t>ንዅነቱ</a:t>
            </a:r>
            <a:r>
              <a:rPr lang="en-CA" sz="5000" dirty="0"/>
              <a:t> </a:t>
            </a:r>
            <a:r>
              <a:rPr lang="en-CA" sz="5000" dirty="0" err="1"/>
              <a:t>ኸአ</a:t>
            </a:r>
            <a:r>
              <a:rPr lang="en-CA" sz="5000" dirty="0"/>
              <a:t> </a:t>
            </a:r>
            <a:r>
              <a:rPr lang="en-CA" sz="5000" dirty="0" err="1"/>
              <a:t>ፍጻሜ</a:t>
            </a:r>
            <a:r>
              <a:rPr lang="en-CA" sz="5000" dirty="0"/>
              <a:t> </a:t>
            </a:r>
            <a:r>
              <a:rPr lang="en-CA" sz="5000" dirty="0" err="1"/>
              <a:t>ይብሉን</a:t>
            </a:r>
            <a:r>
              <a:rPr lang="en-CA" sz="5000" dirty="0"/>
              <a:t>። </a:t>
            </a:r>
            <a:r>
              <a:rPr lang="en-CA" sz="5000" dirty="0" err="1"/>
              <a:t>ንዓመታቱ</a:t>
            </a:r>
            <a:r>
              <a:rPr lang="en-CA" sz="5000" dirty="0"/>
              <a:t> </a:t>
            </a:r>
            <a:r>
              <a:rPr lang="en-CA" sz="5000" dirty="0" err="1"/>
              <a:t>ፍቕዲ</a:t>
            </a:r>
            <a:r>
              <a:rPr lang="en-CA" sz="5000" dirty="0"/>
              <a:t> </a:t>
            </a:r>
            <a:r>
              <a:rPr lang="en-CA" sz="5000" dirty="0" err="1"/>
              <a:t>የብሉን</a:t>
            </a:r>
            <a:r>
              <a:rPr lang="en-CA" sz="5000" dirty="0" smtClean="0"/>
              <a:t>።</a:t>
            </a:r>
            <a:endParaRPr lang="en-CA" sz="5000" dirty="0"/>
          </a:p>
        </p:txBody>
      </p:sp>
      <p:sp>
        <p:nvSpPr>
          <p:cNvPr id="20" name="Rectangle 19"/>
          <p:cNvSpPr/>
          <p:nvPr/>
        </p:nvSpPr>
        <p:spPr>
          <a:xfrm>
            <a:off x="8183149" y="-12705"/>
            <a:ext cx="4161252"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With </a:t>
            </a:r>
            <a:r>
              <a:rPr lang="en-US" sz="3400" dirty="0"/>
              <a:t>Him it is ever “now.” Yet of </a:t>
            </a:r>
            <a:r>
              <a:rPr lang="en-US" sz="3400" dirty="0" smtClean="0"/>
              <a:t>Him it </a:t>
            </a:r>
            <a:r>
              <a:rPr lang="en-US" sz="3400" dirty="0"/>
              <a:t>is not asked, “How long will </a:t>
            </a:r>
            <a:r>
              <a:rPr lang="en-US" sz="3400" dirty="0" smtClean="0"/>
              <a:t>He endure</a:t>
            </a:r>
            <a:r>
              <a:rPr lang="en-US" sz="3400" dirty="0"/>
              <a:t>?” ; And He is the last. Yet </a:t>
            </a:r>
            <a:r>
              <a:rPr lang="en-US" sz="3400" dirty="0" smtClean="0"/>
              <a:t>of Him </a:t>
            </a:r>
            <a:r>
              <a:rPr lang="en-US" sz="3400" dirty="0"/>
              <a:t>it is not asked, “When will His </a:t>
            </a:r>
            <a:r>
              <a:rPr lang="en-US" sz="3400" dirty="0" smtClean="0"/>
              <a:t>end be?”</a:t>
            </a:r>
          </a:p>
          <a:p>
            <a:pPr marL="40639" marR="40639">
              <a:spcBef>
                <a:spcPts val="600"/>
              </a:spcBef>
              <a:buClr>
                <a:srgbClr val="000000"/>
              </a:buClr>
              <a:buFont typeface="Arial"/>
              <a:defRPr sz="2800"/>
            </a:pPr>
            <a:r>
              <a:rPr lang="en-US" sz="1400" dirty="0">
                <a:solidFill>
                  <a:srgbClr val="FFC000"/>
                </a:solidFill>
              </a:rPr>
              <a:t>4. </a:t>
            </a:r>
            <a:r>
              <a:rPr lang="en-US" sz="3400" dirty="0"/>
              <a:t>There is no </a:t>
            </a:r>
            <a:r>
              <a:rPr lang="en-US" sz="3400" dirty="0" err="1" smtClean="0"/>
              <a:t>beginn-ing</a:t>
            </a:r>
            <a:r>
              <a:rPr lang="en-US" sz="3400" dirty="0" smtClean="0"/>
              <a:t> </a:t>
            </a:r>
            <a:r>
              <a:rPr lang="en-US" sz="3400" dirty="0"/>
              <a:t>of His being</a:t>
            </a:r>
            <a:r>
              <a:rPr lang="en-US" sz="3400" dirty="0" smtClean="0"/>
              <a:t>, there </a:t>
            </a:r>
            <a:r>
              <a:rPr lang="en-US" sz="3400" dirty="0"/>
              <a:t>is no end of His existence, His </a:t>
            </a:r>
            <a:r>
              <a:rPr lang="en-US" sz="3400" dirty="0" smtClean="0"/>
              <a:t>days are </a:t>
            </a:r>
            <a:r>
              <a:rPr lang="en-US" sz="3400" dirty="0"/>
              <a:t>numberless </a:t>
            </a:r>
            <a:r>
              <a:rPr lang="en-US" sz="3400" dirty="0" smtClean="0"/>
              <a:t>and</a:t>
            </a:r>
            <a:endParaRPr lang="en-US" sz="3400" dirty="0"/>
          </a:p>
        </p:txBody>
      </p:sp>
      <p:sp>
        <p:nvSpPr>
          <p:cNvPr id="2" name="Rectangle 1"/>
          <p:cNvSpPr/>
          <p:nvPr/>
        </p:nvSpPr>
        <p:spPr>
          <a:xfrm>
            <a:off x="0" y="-50541"/>
            <a:ext cx="4073857" cy="7017306"/>
          </a:xfrm>
          <a:prstGeom prst="rect">
            <a:avLst/>
          </a:prstGeom>
        </p:spPr>
        <p:txBody>
          <a:bodyPr wrap="square">
            <a:spAutoFit/>
          </a:bodyPr>
          <a:lstStyle/>
          <a:p>
            <a:r>
              <a:rPr lang="en-CA" sz="5000" dirty="0" err="1" smtClean="0"/>
              <a:t>ወማእከላዊ</a:t>
            </a:r>
            <a:r>
              <a:rPr lang="en-CA" sz="5000" dirty="0" smtClean="0"/>
              <a:t> </a:t>
            </a:r>
            <a:r>
              <a:rPr lang="en-CA" sz="5000" dirty="0" err="1"/>
              <a:t>ውእቱ</a:t>
            </a:r>
            <a:r>
              <a:rPr lang="en-CA" sz="5000" dirty="0"/>
              <a:t> </a:t>
            </a:r>
            <a:r>
              <a:rPr lang="en-CA" sz="5000" dirty="0" err="1"/>
              <a:t>ዘኢይብልዎ</a:t>
            </a:r>
            <a:r>
              <a:rPr lang="en-CA" sz="5000" dirty="0"/>
              <a:t> </a:t>
            </a:r>
            <a:r>
              <a:rPr lang="en-CA" sz="5000" dirty="0" err="1"/>
              <a:t>እስከ</a:t>
            </a:r>
            <a:r>
              <a:rPr lang="en-CA" sz="5000" dirty="0"/>
              <a:t> </a:t>
            </a:r>
            <a:r>
              <a:rPr lang="en-CA" sz="5000" dirty="0" err="1"/>
              <a:t>ይእዜ</a:t>
            </a:r>
            <a:r>
              <a:rPr lang="en-CA" sz="5000" dirty="0"/>
              <a:t>፣ </a:t>
            </a:r>
            <a:r>
              <a:rPr lang="en-CA" sz="5000" dirty="0" err="1"/>
              <a:t>ወደኃራዊ</a:t>
            </a:r>
            <a:r>
              <a:rPr lang="en-CA" sz="5000" dirty="0"/>
              <a:t> </a:t>
            </a:r>
            <a:r>
              <a:rPr lang="en-CA" sz="5000" dirty="0" err="1"/>
              <a:t>ውእቱ</a:t>
            </a:r>
            <a:r>
              <a:rPr lang="en-CA" sz="5000" dirty="0"/>
              <a:t> </a:t>
            </a:r>
            <a:r>
              <a:rPr lang="en-CA" sz="5000" dirty="0" err="1"/>
              <a:t>ዘኢይብልዎ</a:t>
            </a:r>
            <a:r>
              <a:rPr lang="en-CA" sz="5000" dirty="0"/>
              <a:t> </a:t>
            </a:r>
            <a:r>
              <a:rPr lang="en-CA" sz="5000" dirty="0" err="1"/>
              <a:t>እስከ</a:t>
            </a:r>
            <a:r>
              <a:rPr lang="en-CA" sz="5000" dirty="0"/>
              <a:t> </a:t>
            </a:r>
            <a:r>
              <a:rPr lang="en-CA" sz="5000" dirty="0" err="1"/>
              <a:t>ዝየ</a:t>
            </a:r>
            <a:r>
              <a:rPr lang="en-CA" sz="5000" dirty="0"/>
              <a:t>።</a:t>
            </a:r>
          </a:p>
          <a:p>
            <a:r>
              <a:rPr lang="en-CA" sz="1400" dirty="0">
                <a:solidFill>
                  <a:srgbClr val="FFC000"/>
                </a:solidFill>
              </a:rPr>
              <a:t>፬.</a:t>
            </a:r>
            <a:r>
              <a:rPr lang="en-CA" sz="5000" dirty="0"/>
              <a:t>አልቦ </a:t>
            </a:r>
            <a:r>
              <a:rPr lang="en-CA" sz="5000" dirty="0" err="1"/>
              <a:t>ጥንት</a:t>
            </a:r>
            <a:r>
              <a:rPr lang="en-CA" sz="5000" dirty="0"/>
              <a:t> </a:t>
            </a:r>
            <a:r>
              <a:rPr lang="en-CA" sz="5000" dirty="0" err="1"/>
              <a:t>ለህላዌሁ</a:t>
            </a:r>
            <a:r>
              <a:rPr lang="en-CA" sz="5000" dirty="0"/>
              <a:t>፣ </a:t>
            </a:r>
            <a:r>
              <a:rPr lang="en-CA" sz="5000" dirty="0" err="1"/>
              <a:t>ወአልቦ</a:t>
            </a:r>
            <a:r>
              <a:rPr lang="en-CA" sz="5000" dirty="0"/>
              <a:t> </a:t>
            </a:r>
            <a:r>
              <a:rPr lang="en-CA" sz="5000" dirty="0" err="1"/>
              <a:t>ማኅለቅት</a:t>
            </a:r>
            <a:r>
              <a:rPr lang="en-CA" sz="5000" dirty="0"/>
              <a:t> </a:t>
            </a:r>
            <a:r>
              <a:rPr lang="en-CA" sz="5000" dirty="0" err="1" smtClean="0"/>
              <a:t>ለክዋኔሁ</a:t>
            </a:r>
            <a:r>
              <a:rPr lang="en-CA" sz="5000" dirty="0" smtClean="0"/>
              <a:t> ፣ </a:t>
            </a:r>
            <a:r>
              <a:rPr lang="en-CA" sz="5000" dirty="0" err="1"/>
              <a:t>አልቦ</a:t>
            </a:r>
            <a:r>
              <a:rPr lang="en-CA" sz="5000" dirty="0"/>
              <a:t> </a:t>
            </a:r>
            <a:r>
              <a:rPr lang="en-CA" sz="5000" dirty="0" err="1" smtClean="0"/>
              <a:t>ኁልቍ</a:t>
            </a:r>
            <a:endParaRPr lang="en-CA" sz="5000" dirty="0"/>
          </a:p>
        </p:txBody>
      </p:sp>
    </p:spTree>
    <p:extLst>
      <p:ext uri="{BB962C8B-B14F-4D97-AF65-F5344CB8AC3E}">
        <p14:creationId xmlns:p14="http://schemas.microsoft.com/office/powerpoint/2010/main" val="1303942923"/>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9541" y="-50540"/>
            <a:ext cx="4501128" cy="6247864"/>
          </a:xfrm>
          <a:prstGeom prst="rect">
            <a:avLst/>
          </a:prstGeom>
        </p:spPr>
        <p:txBody>
          <a:bodyPr wrap="square">
            <a:spAutoFit/>
          </a:bodyPr>
          <a:lstStyle/>
          <a:p>
            <a:r>
              <a:rPr lang="en-CA" sz="5000" dirty="0" err="1" smtClean="0"/>
              <a:t>ንውርዝውናኡ</a:t>
            </a:r>
            <a:r>
              <a:rPr lang="en-CA" sz="5000" dirty="0" smtClean="0"/>
              <a:t> </a:t>
            </a:r>
          </a:p>
          <a:p>
            <a:r>
              <a:rPr lang="en-CA" sz="5000" dirty="0" err="1" smtClean="0"/>
              <a:t>እርጋን</a:t>
            </a:r>
            <a:r>
              <a:rPr lang="en-CA" sz="5000" dirty="0" smtClean="0"/>
              <a:t> </a:t>
            </a:r>
            <a:r>
              <a:rPr lang="en-CA" sz="5000" dirty="0" err="1"/>
              <a:t>የብሉን</a:t>
            </a:r>
            <a:r>
              <a:rPr lang="en-CA" sz="5000" dirty="0"/>
              <a:t>። </a:t>
            </a:r>
            <a:r>
              <a:rPr lang="en-CA" sz="5000" dirty="0" err="1"/>
              <a:t>ንጽንዓት</a:t>
            </a:r>
            <a:r>
              <a:rPr lang="en-CA" sz="5000" dirty="0"/>
              <a:t> </a:t>
            </a:r>
            <a:r>
              <a:rPr lang="en-CA" sz="5000" dirty="0" err="1"/>
              <a:t>ኃይሉ</a:t>
            </a:r>
            <a:r>
              <a:rPr lang="en-CA" sz="5000" dirty="0"/>
              <a:t> </a:t>
            </a:r>
            <a:r>
              <a:rPr lang="en-CA" sz="5000" dirty="0" err="1"/>
              <a:t>ድኻም</a:t>
            </a:r>
            <a:r>
              <a:rPr lang="en-CA" sz="5000" dirty="0"/>
              <a:t> </a:t>
            </a:r>
            <a:r>
              <a:rPr lang="en-CA" sz="5000" dirty="0" err="1"/>
              <a:t>የብሉን</a:t>
            </a:r>
            <a:r>
              <a:rPr lang="en-CA" sz="5000" dirty="0"/>
              <a:t>። </a:t>
            </a:r>
            <a:r>
              <a:rPr lang="en-CA" sz="5000" dirty="0" err="1"/>
              <a:t>ንመልክዑ</a:t>
            </a:r>
            <a:r>
              <a:rPr lang="en-CA" sz="5000" dirty="0"/>
              <a:t> </a:t>
            </a:r>
            <a:r>
              <a:rPr lang="en-CA" sz="5000" dirty="0" err="1"/>
              <a:t>ድማ</a:t>
            </a:r>
            <a:r>
              <a:rPr lang="en-CA" sz="5000" dirty="0"/>
              <a:t> </a:t>
            </a:r>
            <a:r>
              <a:rPr lang="en-CA" sz="5000" dirty="0" err="1"/>
              <a:t>ምድምሳስ</a:t>
            </a:r>
            <a:r>
              <a:rPr lang="en-CA" sz="5000" dirty="0"/>
              <a:t> </a:t>
            </a:r>
            <a:r>
              <a:rPr lang="en-CA" sz="5000" dirty="0" err="1"/>
              <a:t>የብሉን</a:t>
            </a:r>
            <a:r>
              <a:rPr lang="en-CA" sz="5000" dirty="0"/>
              <a:t>። </a:t>
            </a:r>
            <a:r>
              <a:rPr lang="en-CA" sz="5000" dirty="0" err="1"/>
              <a:t>ንብርሃን</a:t>
            </a:r>
            <a:r>
              <a:rPr lang="en-CA" sz="5000" dirty="0"/>
              <a:t> </a:t>
            </a:r>
            <a:r>
              <a:rPr lang="en-CA" sz="5000" dirty="0" err="1"/>
              <a:t>ገጹውን</a:t>
            </a:r>
            <a:r>
              <a:rPr lang="en-CA" sz="5000" dirty="0"/>
              <a:t> </a:t>
            </a:r>
            <a:r>
              <a:rPr lang="en-CA" sz="5000" dirty="0" err="1"/>
              <a:t>ጽልመት</a:t>
            </a:r>
            <a:r>
              <a:rPr lang="en-CA" sz="5000" dirty="0"/>
              <a:t> </a:t>
            </a:r>
            <a:r>
              <a:rPr lang="en-CA" sz="5000" dirty="0" err="1"/>
              <a:t>የብሉን</a:t>
            </a:r>
            <a:r>
              <a:rPr lang="en-CA" sz="5000" dirty="0"/>
              <a:t>። </a:t>
            </a:r>
          </a:p>
        </p:txBody>
      </p:sp>
      <p:sp>
        <p:nvSpPr>
          <p:cNvPr id="20" name="Rectangle 19"/>
          <p:cNvSpPr/>
          <p:nvPr/>
        </p:nvSpPr>
        <p:spPr>
          <a:xfrm>
            <a:off x="8183149" y="-12705"/>
            <a:ext cx="4161252" cy="563231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His </a:t>
            </a:r>
            <a:r>
              <a:rPr lang="en-US" sz="3600" dirty="0"/>
              <a:t>years </a:t>
            </a:r>
            <a:r>
              <a:rPr lang="en-US" sz="3600" dirty="0" smtClean="0"/>
              <a:t>are countless. His </a:t>
            </a:r>
            <a:r>
              <a:rPr lang="en-US" sz="3600" dirty="0"/>
              <a:t>youth does not wax old, </a:t>
            </a:r>
            <a:r>
              <a:rPr lang="en-US" sz="3600" dirty="0" smtClean="0"/>
              <a:t>the strength </a:t>
            </a:r>
            <a:r>
              <a:rPr lang="en-US" sz="3600" dirty="0"/>
              <a:t>of His power does not diminish</a:t>
            </a:r>
            <a:r>
              <a:rPr lang="en-US" sz="3600" dirty="0" smtClean="0"/>
              <a:t>, His </a:t>
            </a:r>
            <a:r>
              <a:rPr lang="en-US" sz="3600" dirty="0"/>
              <a:t>countenance is incorruptible and </a:t>
            </a:r>
            <a:r>
              <a:rPr lang="en-US" sz="3600" dirty="0" smtClean="0"/>
              <a:t>the light </a:t>
            </a:r>
            <a:r>
              <a:rPr lang="en-US" sz="3600" dirty="0"/>
              <a:t>of His face cannot be dimmed</a:t>
            </a:r>
            <a:r>
              <a:rPr lang="en-US" sz="3600" dirty="0" smtClean="0"/>
              <a:t>.</a:t>
            </a:r>
          </a:p>
        </p:txBody>
      </p:sp>
      <p:sp>
        <p:nvSpPr>
          <p:cNvPr id="2" name="Rectangle 1"/>
          <p:cNvSpPr/>
          <p:nvPr/>
        </p:nvSpPr>
        <p:spPr>
          <a:xfrm>
            <a:off x="0" y="-50541"/>
            <a:ext cx="4073857" cy="6740307"/>
          </a:xfrm>
          <a:prstGeom prst="rect">
            <a:avLst/>
          </a:prstGeom>
        </p:spPr>
        <p:txBody>
          <a:bodyPr wrap="square">
            <a:spAutoFit/>
          </a:bodyPr>
          <a:lstStyle/>
          <a:p>
            <a:r>
              <a:rPr lang="en-CA" sz="4800" dirty="0" err="1" smtClean="0"/>
              <a:t>ለመዋዕሊሁ</a:t>
            </a:r>
            <a:r>
              <a:rPr lang="en-CA" sz="4800" dirty="0" smtClean="0"/>
              <a:t>፣ </a:t>
            </a:r>
            <a:r>
              <a:rPr lang="en-CA" sz="4800" dirty="0" err="1" smtClean="0"/>
              <a:t>ወአል</a:t>
            </a:r>
            <a:endParaRPr lang="en-CA" sz="4800" dirty="0" smtClean="0"/>
          </a:p>
          <a:p>
            <a:r>
              <a:rPr lang="en-CA" sz="4800" dirty="0" smtClean="0"/>
              <a:t>ቦ </a:t>
            </a:r>
            <a:r>
              <a:rPr lang="en-CA" sz="4800" dirty="0" err="1"/>
              <a:t>ሐሳብ</a:t>
            </a:r>
            <a:r>
              <a:rPr lang="en-CA" sz="4800" dirty="0"/>
              <a:t> </a:t>
            </a:r>
            <a:r>
              <a:rPr lang="en-CA" sz="4800" dirty="0" smtClean="0"/>
              <a:t> </a:t>
            </a:r>
            <a:r>
              <a:rPr lang="en-CA" sz="4800" dirty="0" err="1" smtClean="0"/>
              <a:t>ለዓመታ</a:t>
            </a:r>
            <a:endParaRPr lang="en-CA" sz="4800" dirty="0" smtClean="0"/>
          </a:p>
          <a:p>
            <a:r>
              <a:rPr lang="en-CA" sz="4800" dirty="0" err="1" smtClean="0"/>
              <a:t>ቲሁ</a:t>
            </a:r>
            <a:r>
              <a:rPr lang="en-CA" sz="4800" dirty="0"/>
              <a:t>። </a:t>
            </a:r>
            <a:r>
              <a:rPr lang="en-CA" sz="4800" dirty="0" err="1"/>
              <a:t>ወአቦ</a:t>
            </a:r>
            <a:r>
              <a:rPr lang="en-CA" sz="4800" dirty="0"/>
              <a:t> </a:t>
            </a:r>
            <a:r>
              <a:rPr lang="en-CA" sz="4800" dirty="0" err="1"/>
              <a:t>ርስዓን</a:t>
            </a:r>
            <a:r>
              <a:rPr lang="en-CA" sz="4800" dirty="0"/>
              <a:t> </a:t>
            </a:r>
            <a:r>
              <a:rPr lang="en-CA" sz="4800" dirty="0" err="1" smtClean="0"/>
              <a:t>ለውርዛዌሁ</a:t>
            </a:r>
            <a:r>
              <a:rPr lang="en-CA" sz="4800" dirty="0" smtClean="0"/>
              <a:t> ፣  </a:t>
            </a:r>
            <a:r>
              <a:rPr lang="en-CA" sz="4800" dirty="0" err="1" smtClean="0"/>
              <a:t>ወአ</a:t>
            </a:r>
            <a:endParaRPr lang="en-CA" sz="4800" dirty="0" smtClean="0"/>
          </a:p>
          <a:p>
            <a:r>
              <a:rPr lang="en-CA" sz="4800" dirty="0" err="1" smtClean="0"/>
              <a:t>ልቦ</a:t>
            </a:r>
            <a:r>
              <a:rPr lang="en-CA" sz="4800" dirty="0" smtClean="0"/>
              <a:t> </a:t>
            </a:r>
            <a:r>
              <a:rPr lang="en-CA" sz="4800" dirty="0" err="1"/>
              <a:t>ድካም</a:t>
            </a:r>
            <a:r>
              <a:rPr lang="en-CA" sz="4800" dirty="0"/>
              <a:t> </a:t>
            </a:r>
            <a:r>
              <a:rPr lang="en-CA" sz="4800" dirty="0" err="1"/>
              <a:t>ለጽንዐ</a:t>
            </a:r>
            <a:r>
              <a:rPr lang="en-CA" sz="4800" dirty="0"/>
              <a:t> </a:t>
            </a:r>
            <a:r>
              <a:rPr lang="en-CA" sz="4800" dirty="0" err="1"/>
              <a:t>ኃይሉ</a:t>
            </a:r>
            <a:r>
              <a:rPr lang="en-CA" sz="4800" dirty="0"/>
              <a:t>፣ </a:t>
            </a:r>
            <a:r>
              <a:rPr lang="en-CA" sz="4800" dirty="0" err="1"/>
              <a:t>ወአልቦ</a:t>
            </a:r>
            <a:r>
              <a:rPr lang="en-CA" sz="4800" dirty="0"/>
              <a:t> </a:t>
            </a:r>
            <a:r>
              <a:rPr lang="en-CA" sz="4800" dirty="0" err="1"/>
              <a:t>ሙስና</a:t>
            </a:r>
            <a:r>
              <a:rPr lang="en-CA" sz="4800" dirty="0"/>
              <a:t> </a:t>
            </a:r>
            <a:r>
              <a:rPr lang="en-CA" sz="4800" dirty="0" err="1" smtClean="0"/>
              <a:t>ለመልክኡ</a:t>
            </a:r>
            <a:r>
              <a:rPr lang="en-CA" sz="4800" dirty="0"/>
              <a:t>፣ </a:t>
            </a:r>
            <a:r>
              <a:rPr lang="en-CA" sz="4800" dirty="0" err="1"/>
              <a:t>ወአልቦ</a:t>
            </a:r>
            <a:r>
              <a:rPr lang="en-CA" sz="4800" dirty="0"/>
              <a:t> </a:t>
            </a:r>
            <a:r>
              <a:rPr lang="en-CA" sz="4800" dirty="0" err="1"/>
              <a:t>ጽልመት</a:t>
            </a:r>
            <a:r>
              <a:rPr lang="en-CA" sz="4800" dirty="0"/>
              <a:t> </a:t>
            </a:r>
            <a:r>
              <a:rPr lang="en-CA" sz="4800" dirty="0" err="1"/>
              <a:t>ለብርሃነ</a:t>
            </a:r>
            <a:r>
              <a:rPr lang="en-CA" sz="4800" dirty="0"/>
              <a:t> </a:t>
            </a:r>
            <a:r>
              <a:rPr lang="en-CA" sz="4800" dirty="0" err="1"/>
              <a:t>ገጹ</a:t>
            </a:r>
            <a:r>
              <a:rPr lang="en-CA" sz="4800" dirty="0" smtClean="0"/>
              <a:t>።</a:t>
            </a:r>
            <a:endParaRPr lang="en-CA" sz="4800" dirty="0"/>
          </a:p>
        </p:txBody>
      </p:sp>
    </p:spTree>
    <p:extLst>
      <p:ext uri="{BB962C8B-B14F-4D97-AF65-F5344CB8AC3E}">
        <p14:creationId xmlns:p14="http://schemas.microsoft.com/office/powerpoint/2010/main" val="265092640"/>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247864"/>
          </a:xfrm>
          <a:prstGeom prst="rect">
            <a:avLst/>
          </a:prstGeom>
        </p:spPr>
        <p:txBody>
          <a:bodyPr wrap="square">
            <a:spAutoFit/>
          </a:bodyPr>
          <a:lstStyle/>
          <a:p>
            <a:r>
              <a:rPr lang="en-CA" sz="1400" dirty="0" smtClean="0">
                <a:solidFill>
                  <a:srgbClr val="FFC000"/>
                </a:solidFill>
              </a:rPr>
              <a:t>5</a:t>
            </a:r>
            <a:r>
              <a:rPr lang="en-CA" sz="1400" dirty="0">
                <a:solidFill>
                  <a:srgbClr val="FFC000"/>
                </a:solidFill>
              </a:rPr>
              <a:t>. </a:t>
            </a:r>
            <a:r>
              <a:rPr lang="en-CA" sz="5000" dirty="0" err="1"/>
              <a:t>ንባሕሪ</a:t>
            </a:r>
            <a:r>
              <a:rPr lang="en-CA" sz="5000" dirty="0"/>
              <a:t> </a:t>
            </a:r>
            <a:r>
              <a:rPr lang="en-CA" sz="5000" dirty="0" err="1"/>
              <a:t>ጥበቡ</a:t>
            </a:r>
            <a:r>
              <a:rPr lang="en-CA" sz="5000" dirty="0"/>
              <a:t> </a:t>
            </a:r>
            <a:endParaRPr lang="en-CA" sz="5000" dirty="0" smtClean="0"/>
          </a:p>
          <a:p>
            <a:r>
              <a:rPr lang="en-CA" sz="5000" dirty="0" err="1" smtClean="0"/>
              <a:t>ደረት</a:t>
            </a:r>
            <a:r>
              <a:rPr lang="en-CA" sz="5000" dirty="0" smtClean="0"/>
              <a:t> </a:t>
            </a:r>
            <a:r>
              <a:rPr lang="en-CA" sz="5000" dirty="0" err="1"/>
              <a:t>የብሉን</a:t>
            </a:r>
            <a:r>
              <a:rPr lang="en-CA" sz="5000" dirty="0"/>
              <a:t>። </a:t>
            </a:r>
            <a:r>
              <a:rPr lang="en-CA" sz="5000" dirty="0" err="1"/>
              <a:t>ንትእዛዝ</a:t>
            </a:r>
            <a:r>
              <a:rPr lang="en-CA" sz="5000" dirty="0"/>
              <a:t> </a:t>
            </a:r>
            <a:r>
              <a:rPr lang="en-CA" sz="5000" dirty="0" err="1"/>
              <a:t>ይቕሬታኡ</a:t>
            </a:r>
            <a:r>
              <a:rPr lang="en-CA" sz="5000" dirty="0"/>
              <a:t> </a:t>
            </a:r>
            <a:r>
              <a:rPr lang="en-CA" sz="5000" dirty="0" err="1"/>
              <a:t>መስፈሪ</a:t>
            </a:r>
            <a:r>
              <a:rPr lang="en-CA" sz="5000" dirty="0"/>
              <a:t> </a:t>
            </a:r>
            <a:r>
              <a:rPr lang="en-CA" sz="5000" dirty="0" err="1"/>
              <a:t>የብሉን</a:t>
            </a:r>
            <a:r>
              <a:rPr lang="en-CA" sz="5000" dirty="0"/>
              <a:t>። </a:t>
            </a:r>
            <a:r>
              <a:rPr lang="en-CA" sz="5000" dirty="0" err="1"/>
              <a:t>ንስፍሓት</a:t>
            </a:r>
            <a:r>
              <a:rPr lang="en-CA" sz="5000" dirty="0"/>
              <a:t> </a:t>
            </a:r>
            <a:r>
              <a:rPr lang="en-CA" sz="5000" dirty="0" err="1"/>
              <a:t>መንግሥቱ</a:t>
            </a:r>
            <a:r>
              <a:rPr lang="en-CA" sz="5000" dirty="0"/>
              <a:t> </a:t>
            </a:r>
            <a:r>
              <a:rPr lang="en-CA" sz="5000" dirty="0" err="1"/>
              <a:t>መዓቀኒ</a:t>
            </a:r>
            <a:r>
              <a:rPr lang="en-CA" sz="5000" dirty="0"/>
              <a:t> </a:t>
            </a:r>
            <a:r>
              <a:rPr lang="en-CA" sz="5000" dirty="0" err="1"/>
              <a:t>የብሉን</a:t>
            </a:r>
            <a:r>
              <a:rPr lang="en-CA" sz="5000" dirty="0"/>
              <a:t>። </a:t>
            </a:r>
            <a:r>
              <a:rPr lang="en-CA" sz="5000" dirty="0" err="1"/>
              <a:t>ንስፍሓት</a:t>
            </a:r>
            <a:r>
              <a:rPr lang="en-CA" sz="5000" dirty="0"/>
              <a:t> </a:t>
            </a:r>
            <a:r>
              <a:rPr lang="en-CA" sz="5000" dirty="0" err="1"/>
              <a:t>ግዝኣቱውን</a:t>
            </a:r>
            <a:r>
              <a:rPr lang="en-CA" sz="5000" dirty="0"/>
              <a:t> </a:t>
            </a:r>
            <a:r>
              <a:rPr lang="en-CA" sz="5000" dirty="0" err="1"/>
              <a:t>ወሰን</a:t>
            </a:r>
            <a:r>
              <a:rPr lang="en-CA" sz="5000" dirty="0"/>
              <a:t> </a:t>
            </a:r>
            <a:r>
              <a:rPr lang="en-CA" sz="5000" dirty="0" err="1"/>
              <a:t>የብሉን</a:t>
            </a:r>
            <a:r>
              <a:rPr lang="en-CA" sz="5000" dirty="0"/>
              <a:t>። </a:t>
            </a:r>
            <a:endParaRPr lang="en-CA" sz="5000" dirty="0" smtClean="0"/>
          </a:p>
        </p:txBody>
      </p:sp>
      <p:sp>
        <p:nvSpPr>
          <p:cNvPr id="20" name="Rectangle 19"/>
          <p:cNvSpPr/>
          <p:nvPr/>
        </p:nvSpPr>
        <p:spPr>
          <a:xfrm>
            <a:off x="8183149" y="-12705"/>
            <a:ext cx="4161252" cy="6601807"/>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5</a:t>
            </a:r>
            <a:r>
              <a:rPr lang="en-US" sz="1400" dirty="0">
                <a:solidFill>
                  <a:srgbClr val="FFC000"/>
                </a:solidFill>
              </a:rPr>
              <a:t>. </a:t>
            </a:r>
            <a:r>
              <a:rPr lang="en-US" sz="3800" dirty="0"/>
              <a:t>The sea of </a:t>
            </a:r>
            <a:endParaRPr lang="en-US" sz="3800" dirty="0" smtClean="0"/>
          </a:p>
          <a:p>
            <a:pPr marL="40639" marR="40639">
              <a:spcBef>
                <a:spcPts val="600"/>
              </a:spcBef>
              <a:buClr>
                <a:srgbClr val="000000"/>
              </a:buClr>
              <a:buFont typeface="Arial"/>
              <a:defRPr sz="2800"/>
            </a:pPr>
            <a:r>
              <a:rPr lang="en-US" sz="3800" dirty="0" smtClean="0"/>
              <a:t>His </a:t>
            </a:r>
            <a:r>
              <a:rPr lang="en-US" sz="3800" dirty="0"/>
              <a:t>wisdom </a:t>
            </a:r>
            <a:r>
              <a:rPr lang="en-US" sz="3800" dirty="0" smtClean="0"/>
              <a:t>is unlimited, His </a:t>
            </a:r>
            <a:r>
              <a:rPr lang="en-US" sz="3800" dirty="0"/>
              <a:t>merciful commands </a:t>
            </a:r>
            <a:r>
              <a:rPr lang="en-US" sz="3800" dirty="0" smtClean="0"/>
              <a:t>are countless</a:t>
            </a:r>
            <a:r>
              <a:rPr lang="en-US" sz="3800" dirty="0"/>
              <a:t>, the range of His kingdom </a:t>
            </a:r>
            <a:r>
              <a:rPr lang="en-US" sz="3800" dirty="0" smtClean="0"/>
              <a:t>is immeasurable </a:t>
            </a:r>
            <a:r>
              <a:rPr lang="en-US" sz="3800" dirty="0"/>
              <a:t>and His spacious government is boundless</a:t>
            </a:r>
            <a:r>
              <a:rPr lang="en-US" sz="3800" dirty="0" smtClean="0"/>
              <a:t>.</a:t>
            </a:r>
          </a:p>
        </p:txBody>
      </p:sp>
      <p:sp>
        <p:nvSpPr>
          <p:cNvPr id="2" name="Rectangle 1"/>
          <p:cNvSpPr/>
          <p:nvPr/>
        </p:nvSpPr>
        <p:spPr>
          <a:xfrm>
            <a:off x="0" y="-50541"/>
            <a:ext cx="4073857" cy="6247864"/>
          </a:xfrm>
          <a:prstGeom prst="rect">
            <a:avLst/>
          </a:prstGeom>
        </p:spPr>
        <p:txBody>
          <a:bodyPr wrap="square">
            <a:spAutoFit/>
          </a:bodyPr>
          <a:lstStyle/>
          <a:p>
            <a:r>
              <a:rPr lang="en-CA" sz="1400" dirty="0" smtClean="0">
                <a:solidFill>
                  <a:srgbClr val="FFC000"/>
                </a:solidFill>
              </a:rPr>
              <a:t>፭</a:t>
            </a:r>
            <a:r>
              <a:rPr lang="en-CA" sz="1400" dirty="0">
                <a:solidFill>
                  <a:srgbClr val="FFC000"/>
                </a:solidFill>
              </a:rPr>
              <a:t>. </a:t>
            </a:r>
            <a:r>
              <a:rPr lang="en-CA" sz="5000" dirty="0" err="1"/>
              <a:t>አልቦ</a:t>
            </a:r>
            <a:r>
              <a:rPr lang="en-CA" sz="5000" dirty="0"/>
              <a:t> </a:t>
            </a:r>
            <a:r>
              <a:rPr lang="en-CA" sz="5000" dirty="0" err="1"/>
              <a:t>ድንጋግ</a:t>
            </a:r>
            <a:r>
              <a:rPr lang="en-CA" sz="5000" dirty="0"/>
              <a:t> </a:t>
            </a:r>
            <a:r>
              <a:rPr lang="en-CA" sz="5000" dirty="0" err="1"/>
              <a:t>ለባሕረ</a:t>
            </a:r>
            <a:r>
              <a:rPr lang="en-CA" sz="5000" dirty="0"/>
              <a:t> </a:t>
            </a:r>
            <a:r>
              <a:rPr lang="en-CA" sz="5000" dirty="0" err="1"/>
              <a:t>ጥበቡ</a:t>
            </a:r>
            <a:r>
              <a:rPr lang="en-CA" sz="5000" dirty="0"/>
              <a:t> </a:t>
            </a:r>
            <a:r>
              <a:rPr lang="en-CA" sz="5000" dirty="0" err="1"/>
              <a:t>ወአልቦ</a:t>
            </a:r>
            <a:r>
              <a:rPr lang="en-CA" sz="5000" dirty="0"/>
              <a:t> </a:t>
            </a:r>
            <a:r>
              <a:rPr lang="en-CA" sz="5000" dirty="0" err="1"/>
              <a:t>መስፈርት</a:t>
            </a:r>
            <a:r>
              <a:rPr lang="en-CA" sz="5000" dirty="0"/>
              <a:t> </a:t>
            </a:r>
            <a:r>
              <a:rPr lang="en-CA" sz="5000" dirty="0" err="1"/>
              <a:t>ለሣህለ</a:t>
            </a:r>
            <a:r>
              <a:rPr lang="en-CA" sz="5000" dirty="0"/>
              <a:t> </a:t>
            </a:r>
            <a:r>
              <a:rPr lang="en-CA" sz="5000" dirty="0" err="1"/>
              <a:t>ትእዛዙ</a:t>
            </a:r>
            <a:r>
              <a:rPr lang="en-CA" sz="5000" dirty="0"/>
              <a:t>፣ </a:t>
            </a:r>
            <a:r>
              <a:rPr lang="en-CA" sz="5000" dirty="0" err="1"/>
              <a:t>አልቦ</a:t>
            </a:r>
            <a:r>
              <a:rPr lang="en-CA" sz="5000" dirty="0"/>
              <a:t> </a:t>
            </a:r>
            <a:r>
              <a:rPr lang="en-CA" sz="5000" dirty="0" err="1"/>
              <a:t>ዐቅም</a:t>
            </a:r>
            <a:r>
              <a:rPr lang="en-CA" sz="5000" dirty="0"/>
              <a:t> </a:t>
            </a:r>
            <a:r>
              <a:rPr lang="en-CA" sz="5000" dirty="0" err="1"/>
              <a:t>ለስፍሐ</a:t>
            </a:r>
            <a:r>
              <a:rPr lang="en-CA" sz="5000" dirty="0"/>
              <a:t> </a:t>
            </a:r>
            <a:r>
              <a:rPr lang="en-CA" sz="5000" dirty="0" err="1" smtClean="0"/>
              <a:t>መንግሥቱ</a:t>
            </a:r>
            <a:r>
              <a:rPr lang="en-CA" sz="5000" dirty="0" smtClean="0"/>
              <a:t> ፣ </a:t>
            </a:r>
            <a:r>
              <a:rPr lang="en-CA" sz="5000" dirty="0" err="1"/>
              <a:t>ወአልቦ</a:t>
            </a:r>
            <a:r>
              <a:rPr lang="en-CA" sz="5000" dirty="0"/>
              <a:t> </a:t>
            </a:r>
            <a:r>
              <a:rPr lang="en-CA" sz="5000" dirty="0" err="1"/>
              <a:t>ወሰን</a:t>
            </a:r>
            <a:r>
              <a:rPr lang="en-CA" sz="5000" dirty="0"/>
              <a:t> </a:t>
            </a:r>
            <a:r>
              <a:rPr lang="en-CA" sz="5000" dirty="0" err="1"/>
              <a:t>ለራኅበ</a:t>
            </a:r>
            <a:r>
              <a:rPr lang="en-CA" sz="5000" dirty="0"/>
              <a:t> </a:t>
            </a:r>
            <a:r>
              <a:rPr lang="en-CA" sz="5000" dirty="0" err="1"/>
              <a:t>ምኵናኑ</a:t>
            </a:r>
            <a:r>
              <a:rPr lang="en-CA" sz="5000" dirty="0" smtClean="0"/>
              <a:t>።</a:t>
            </a:r>
            <a:endParaRPr lang="en-CA" sz="5000" dirty="0"/>
          </a:p>
        </p:txBody>
      </p:sp>
    </p:spTree>
    <p:extLst>
      <p:ext uri="{BB962C8B-B14F-4D97-AF65-F5344CB8AC3E}">
        <p14:creationId xmlns:p14="http://schemas.microsoft.com/office/powerpoint/2010/main" val="132768263"/>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7017306"/>
          </a:xfrm>
          <a:prstGeom prst="rect">
            <a:avLst/>
          </a:prstGeom>
        </p:spPr>
        <p:txBody>
          <a:bodyPr wrap="square">
            <a:spAutoFit/>
          </a:bodyPr>
          <a:lstStyle/>
          <a:p>
            <a:r>
              <a:rPr lang="en-CA" sz="1400" dirty="0" smtClean="0">
                <a:solidFill>
                  <a:srgbClr val="FFC000"/>
                </a:solidFill>
              </a:rPr>
              <a:t>6</a:t>
            </a:r>
            <a:r>
              <a:rPr lang="en-CA" sz="1400" dirty="0">
                <a:solidFill>
                  <a:srgbClr val="FFC000"/>
                </a:solidFill>
              </a:rPr>
              <a:t>. </a:t>
            </a:r>
            <a:r>
              <a:rPr lang="en-CA" sz="5000" dirty="0" err="1"/>
              <a:t>ብሕሊና</a:t>
            </a:r>
            <a:r>
              <a:rPr lang="en-CA" sz="5000" dirty="0"/>
              <a:t> </a:t>
            </a:r>
            <a:endParaRPr lang="en-CA" sz="5000" dirty="0" smtClean="0"/>
          </a:p>
          <a:p>
            <a:r>
              <a:rPr lang="en-CA" sz="5000" dirty="0" err="1" smtClean="0"/>
              <a:t>ዘይረኽቡዎ</a:t>
            </a:r>
            <a:r>
              <a:rPr lang="en-CA" sz="5000" dirty="0" smtClean="0"/>
              <a:t> </a:t>
            </a:r>
            <a:r>
              <a:rPr lang="en-CA" sz="5000" dirty="0" err="1"/>
              <a:t>ሥውር</a:t>
            </a:r>
            <a:r>
              <a:rPr lang="en-CA" sz="5000" dirty="0"/>
              <a:t> </a:t>
            </a:r>
            <a:r>
              <a:rPr lang="en-CA" sz="5000" dirty="0" err="1"/>
              <a:t>እዩ</a:t>
            </a:r>
            <a:r>
              <a:rPr lang="en-CA" sz="5000" dirty="0"/>
              <a:t>። </a:t>
            </a:r>
            <a:r>
              <a:rPr lang="en-CA" sz="5000" dirty="0" err="1"/>
              <a:t>ብልቦና</a:t>
            </a:r>
            <a:r>
              <a:rPr lang="en-CA" sz="5000" dirty="0"/>
              <a:t> </a:t>
            </a:r>
            <a:r>
              <a:rPr lang="en-CA" sz="5000" dirty="0" err="1"/>
              <a:t>ዘይምርምርዎ</a:t>
            </a:r>
            <a:r>
              <a:rPr lang="en-CA" sz="5000" dirty="0"/>
              <a:t> </a:t>
            </a:r>
            <a:r>
              <a:rPr lang="en-CA" sz="5000" dirty="0" err="1"/>
              <a:t>ረቀቕ</a:t>
            </a:r>
            <a:r>
              <a:rPr lang="en-CA" sz="5000" dirty="0"/>
              <a:t> </a:t>
            </a:r>
            <a:r>
              <a:rPr lang="en-CA" sz="5000" dirty="0" err="1"/>
              <a:t>እዩ</a:t>
            </a:r>
            <a:r>
              <a:rPr lang="en-CA" sz="5000" dirty="0"/>
              <a:t>። </a:t>
            </a:r>
            <a:r>
              <a:rPr lang="en-CA" sz="5000" dirty="0" err="1"/>
              <a:t>ንስርታት</a:t>
            </a:r>
            <a:r>
              <a:rPr lang="en-CA" sz="5000" dirty="0"/>
              <a:t> </a:t>
            </a:r>
            <a:r>
              <a:rPr lang="en-CA" sz="5000" dirty="0" err="1"/>
              <a:t>ዘይበጽሕዎ</a:t>
            </a:r>
            <a:r>
              <a:rPr lang="en-CA" sz="5000" dirty="0"/>
              <a:t> </a:t>
            </a:r>
            <a:r>
              <a:rPr lang="en-CA" sz="5000" dirty="0" err="1"/>
              <a:t>ልዑል</a:t>
            </a:r>
            <a:r>
              <a:rPr lang="en-CA" sz="5000" dirty="0"/>
              <a:t> </a:t>
            </a:r>
            <a:r>
              <a:rPr lang="en-CA" sz="5000" dirty="0" err="1"/>
              <a:t>እዩ</a:t>
            </a:r>
            <a:r>
              <a:rPr lang="en-CA" sz="5000" dirty="0"/>
              <a:t>። </a:t>
            </a:r>
            <a:r>
              <a:rPr lang="en-CA" sz="5000" dirty="0" err="1"/>
              <a:t>ዓሣታት</a:t>
            </a:r>
            <a:r>
              <a:rPr lang="en-CA" sz="5000" dirty="0"/>
              <a:t> </a:t>
            </a:r>
            <a:r>
              <a:rPr lang="en-CA" sz="5000" dirty="0" err="1"/>
              <a:t>ዘይሕምብስዎ</a:t>
            </a:r>
            <a:r>
              <a:rPr lang="en-CA" sz="5000" dirty="0"/>
              <a:t> </a:t>
            </a:r>
            <a:r>
              <a:rPr lang="en-CA" sz="5000" dirty="0" err="1"/>
              <a:t>ቀላይ</a:t>
            </a:r>
            <a:r>
              <a:rPr lang="en-CA" sz="5000" dirty="0"/>
              <a:t> </a:t>
            </a:r>
            <a:r>
              <a:rPr lang="en-CA" sz="5000" dirty="0" err="1"/>
              <a:t>እዩ</a:t>
            </a:r>
            <a:r>
              <a:rPr lang="en-CA" sz="5000" dirty="0" smtClean="0"/>
              <a:t>።</a:t>
            </a:r>
            <a:endParaRPr lang="en-CA" sz="5000" dirty="0"/>
          </a:p>
        </p:txBody>
      </p:sp>
      <p:sp>
        <p:nvSpPr>
          <p:cNvPr id="20" name="Rectangle 19"/>
          <p:cNvSpPr/>
          <p:nvPr/>
        </p:nvSpPr>
        <p:spPr>
          <a:xfrm>
            <a:off x="8183149" y="-12705"/>
            <a:ext cx="4161252" cy="6555641"/>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6</a:t>
            </a:r>
            <a:r>
              <a:rPr lang="en-US" sz="1400" dirty="0">
                <a:solidFill>
                  <a:srgbClr val="FFC000"/>
                </a:solidFill>
              </a:rPr>
              <a:t>. </a:t>
            </a:r>
            <a:r>
              <a:rPr lang="en-US" sz="3500" dirty="0"/>
              <a:t>So invisible is He, that man </a:t>
            </a:r>
            <a:r>
              <a:rPr lang="en-US" sz="3500" dirty="0" smtClean="0"/>
              <a:t>cannot find </a:t>
            </a:r>
            <a:r>
              <a:rPr lang="en-US" sz="3500" dirty="0"/>
              <a:t>Him by concepts, so lofty is He </a:t>
            </a:r>
            <a:r>
              <a:rPr lang="en-US" sz="3500" dirty="0" smtClean="0"/>
              <a:t>that man </a:t>
            </a:r>
            <a:r>
              <a:rPr lang="en-US" sz="3500" dirty="0"/>
              <a:t>cannot understand Him with </a:t>
            </a:r>
            <a:r>
              <a:rPr lang="en-US" sz="3500" dirty="0" smtClean="0"/>
              <a:t>His heart</a:t>
            </a:r>
            <a:r>
              <a:rPr lang="en-US" sz="3500" dirty="0"/>
              <a:t>, so high is He that the eagles </a:t>
            </a:r>
            <a:r>
              <a:rPr lang="en-US" sz="3500" dirty="0" smtClean="0"/>
              <a:t>cannot reach </a:t>
            </a:r>
            <a:r>
              <a:rPr lang="en-US" sz="3500" dirty="0"/>
              <a:t>Him, and so deep is He that the </a:t>
            </a:r>
            <a:r>
              <a:rPr lang="en-US" sz="3500" dirty="0" smtClean="0"/>
              <a:t>fish cannot </a:t>
            </a:r>
            <a:r>
              <a:rPr lang="en-US" sz="3500" dirty="0"/>
              <a:t>swim unto Him</a:t>
            </a:r>
            <a:r>
              <a:rPr lang="en-US" sz="3500" dirty="0" smtClean="0"/>
              <a:t>.</a:t>
            </a:r>
          </a:p>
        </p:txBody>
      </p:sp>
      <p:sp>
        <p:nvSpPr>
          <p:cNvPr id="2" name="Rectangle 1"/>
          <p:cNvSpPr/>
          <p:nvPr/>
        </p:nvSpPr>
        <p:spPr>
          <a:xfrm>
            <a:off x="0" y="-50541"/>
            <a:ext cx="4073857" cy="7017306"/>
          </a:xfrm>
          <a:prstGeom prst="rect">
            <a:avLst/>
          </a:prstGeom>
        </p:spPr>
        <p:txBody>
          <a:bodyPr wrap="square">
            <a:spAutoFit/>
          </a:bodyPr>
          <a:lstStyle/>
          <a:p>
            <a:r>
              <a:rPr lang="en-CA" sz="1400" dirty="0" smtClean="0">
                <a:solidFill>
                  <a:srgbClr val="FFC000"/>
                </a:solidFill>
              </a:rPr>
              <a:t>፮</a:t>
            </a:r>
            <a:r>
              <a:rPr lang="en-CA" sz="1400" dirty="0">
                <a:solidFill>
                  <a:srgbClr val="FFC000"/>
                </a:solidFill>
              </a:rPr>
              <a:t>. </a:t>
            </a:r>
            <a:r>
              <a:rPr lang="en-CA" sz="5000" dirty="0" err="1"/>
              <a:t>ሥዉር</a:t>
            </a:r>
            <a:r>
              <a:rPr lang="en-CA" sz="5000" dirty="0"/>
              <a:t> </a:t>
            </a:r>
            <a:r>
              <a:rPr lang="en-CA" sz="5000" dirty="0" err="1"/>
              <a:t>ውእቱ</a:t>
            </a:r>
            <a:r>
              <a:rPr lang="en-CA" sz="5000" dirty="0"/>
              <a:t> </a:t>
            </a:r>
            <a:r>
              <a:rPr lang="en-CA" sz="5000" dirty="0" err="1"/>
              <a:t>ዘኢይረክብዎ</a:t>
            </a:r>
            <a:r>
              <a:rPr lang="en-CA" sz="5000" dirty="0"/>
              <a:t> </a:t>
            </a:r>
            <a:r>
              <a:rPr lang="en-CA" sz="5000" dirty="0" err="1"/>
              <a:t>በሕሊና</a:t>
            </a:r>
            <a:r>
              <a:rPr lang="en-CA" sz="5000" dirty="0"/>
              <a:t> </a:t>
            </a:r>
            <a:r>
              <a:rPr lang="en-CA" sz="5000" dirty="0" err="1"/>
              <a:t>ወምጡቅ</a:t>
            </a:r>
            <a:r>
              <a:rPr lang="en-CA" sz="5000" dirty="0"/>
              <a:t> </a:t>
            </a:r>
            <a:r>
              <a:rPr lang="en-CA" sz="5000" dirty="0" err="1"/>
              <a:t>ውእቱ</a:t>
            </a:r>
            <a:r>
              <a:rPr lang="en-CA" sz="5000" dirty="0"/>
              <a:t> </a:t>
            </a:r>
            <a:r>
              <a:rPr lang="en-CA" sz="5000" dirty="0" err="1" smtClean="0"/>
              <a:t>ዘኢይጤይ</a:t>
            </a:r>
            <a:endParaRPr lang="en-CA" sz="5000" dirty="0" smtClean="0"/>
          </a:p>
          <a:p>
            <a:r>
              <a:rPr lang="en-CA" sz="5000" dirty="0" err="1" smtClean="0"/>
              <a:t>ቅዎ</a:t>
            </a:r>
            <a:r>
              <a:rPr lang="en-CA" sz="5000" dirty="0" smtClean="0"/>
              <a:t> </a:t>
            </a:r>
            <a:r>
              <a:rPr lang="en-CA" sz="5000" dirty="0" err="1"/>
              <a:t>በልቡና</a:t>
            </a:r>
            <a:r>
              <a:rPr lang="en-CA" sz="5000" dirty="0"/>
              <a:t>፣ </a:t>
            </a:r>
            <a:r>
              <a:rPr lang="en-CA" sz="5000" dirty="0" err="1"/>
              <a:t>ነዋኅ</a:t>
            </a:r>
            <a:r>
              <a:rPr lang="en-CA" sz="5000" dirty="0"/>
              <a:t> </a:t>
            </a:r>
            <a:r>
              <a:rPr lang="en-CA" sz="5000" dirty="0" err="1"/>
              <a:t>ውእቱ</a:t>
            </a:r>
            <a:r>
              <a:rPr lang="en-CA" sz="5000" dirty="0"/>
              <a:t> </a:t>
            </a:r>
            <a:r>
              <a:rPr lang="en-CA" sz="5000" dirty="0" smtClean="0"/>
              <a:t> </a:t>
            </a:r>
            <a:r>
              <a:rPr lang="en-CA" sz="5000" dirty="0" err="1" smtClean="0"/>
              <a:t>ዘኢይበጽ</a:t>
            </a:r>
            <a:endParaRPr lang="en-CA" sz="5000" dirty="0" smtClean="0"/>
          </a:p>
          <a:p>
            <a:r>
              <a:rPr lang="en-CA" sz="5000" dirty="0" err="1" smtClean="0"/>
              <a:t>ሕዎ</a:t>
            </a:r>
            <a:r>
              <a:rPr lang="en-CA" sz="5000" dirty="0" smtClean="0"/>
              <a:t>  </a:t>
            </a:r>
            <a:r>
              <a:rPr lang="en-CA" sz="5000" dirty="0" err="1"/>
              <a:t>አንስርት</a:t>
            </a:r>
            <a:r>
              <a:rPr lang="en-CA" sz="5000" dirty="0"/>
              <a:t>፣ </a:t>
            </a:r>
            <a:r>
              <a:rPr lang="en-CA" sz="5000" dirty="0" err="1"/>
              <a:t>ቀላይ</a:t>
            </a:r>
            <a:r>
              <a:rPr lang="en-CA" sz="5000" dirty="0"/>
              <a:t> </a:t>
            </a:r>
            <a:r>
              <a:rPr lang="en-CA" sz="5000" dirty="0" err="1"/>
              <a:t>ውእቱ</a:t>
            </a:r>
            <a:r>
              <a:rPr lang="en-CA" sz="5000" dirty="0"/>
              <a:t> </a:t>
            </a:r>
            <a:r>
              <a:rPr lang="en-CA" sz="5000" dirty="0" err="1" smtClean="0"/>
              <a:t>ዘኢይ</a:t>
            </a:r>
            <a:endParaRPr lang="en-CA" sz="5000" dirty="0" smtClean="0"/>
          </a:p>
          <a:p>
            <a:r>
              <a:rPr lang="en-CA" sz="5000" dirty="0" err="1" smtClean="0"/>
              <a:t>ፀብትዎ</a:t>
            </a:r>
            <a:r>
              <a:rPr lang="en-CA" sz="5000" dirty="0" smtClean="0"/>
              <a:t> </a:t>
            </a:r>
            <a:r>
              <a:rPr lang="en-CA" sz="5000" dirty="0" err="1"/>
              <a:t>ዓሣት</a:t>
            </a:r>
            <a:r>
              <a:rPr lang="en-CA" sz="5000" dirty="0" smtClean="0"/>
              <a:t>።</a:t>
            </a:r>
            <a:endParaRPr lang="en-CA" sz="5000" dirty="0"/>
          </a:p>
        </p:txBody>
      </p:sp>
    </p:spTree>
    <p:extLst>
      <p:ext uri="{BB962C8B-B14F-4D97-AF65-F5344CB8AC3E}">
        <p14:creationId xmlns:p14="http://schemas.microsoft.com/office/powerpoint/2010/main" val="97094761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7017306"/>
          </a:xfrm>
          <a:prstGeom prst="rect">
            <a:avLst/>
          </a:prstGeom>
        </p:spPr>
        <p:txBody>
          <a:bodyPr wrap="square">
            <a:spAutoFit/>
          </a:bodyPr>
          <a:lstStyle/>
          <a:p>
            <a:r>
              <a:rPr lang="en-CA" sz="1400" dirty="0" smtClean="0">
                <a:solidFill>
                  <a:srgbClr val="FFC000"/>
                </a:solidFill>
              </a:rPr>
              <a:t>7</a:t>
            </a:r>
            <a:r>
              <a:rPr lang="en-CA" sz="1400" dirty="0">
                <a:solidFill>
                  <a:srgbClr val="FFC000"/>
                </a:solidFill>
              </a:rPr>
              <a:t>. </a:t>
            </a:r>
            <a:r>
              <a:rPr lang="en-CA" sz="5000" dirty="0" err="1"/>
              <a:t>ካብ</a:t>
            </a:r>
            <a:r>
              <a:rPr lang="en-CA" sz="5000" dirty="0"/>
              <a:t> </a:t>
            </a:r>
            <a:r>
              <a:rPr lang="en-CA" sz="5000" dirty="0" err="1"/>
              <a:t>ርእሲ</a:t>
            </a:r>
            <a:r>
              <a:rPr lang="en-CA" sz="5000" dirty="0"/>
              <a:t> </a:t>
            </a:r>
            <a:r>
              <a:rPr lang="en-CA" sz="5000" dirty="0" err="1"/>
              <a:t>እምባታት</a:t>
            </a:r>
            <a:r>
              <a:rPr lang="en-CA" sz="5000" dirty="0"/>
              <a:t> </a:t>
            </a:r>
            <a:r>
              <a:rPr lang="en-CA" sz="5000" dirty="0" err="1"/>
              <a:t>ልዑል</a:t>
            </a:r>
            <a:r>
              <a:rPr lang="en-CA" sz="5000" dirty="0"/>
              <a:t> </a:t>
            </a:r>
            <a:r>
              <a:rPr lang="en-CA" sz="5000" dirty="0" err="1"/>
              <a:t>እዩ</a:t>
            </a:r>
            <a:r>
              <a:rPr lang="en-CA" sz="5000" dirty="0"/>
              <a:t>። </a:t>
            </a:r>
            <a:r>
              <a:rPr lang="en-CA" sz="5000" dirty="0" err="1"/>
              <a:t>ካብ</a:t>
            </a:r>
            <a:r>
              <a:rPr lang="en-CA" sz="5000" dirty="0"/>
              <a:t> </a:t>
            </a:r>
            <a:r>
              <a:rPr lang="en-CA" sz="5000" dirty="0" err="1"/>
              <a:t>ዕምቈት</a:t>
            </a:r>
            <a:r>
              <a:rPr lang="en-CA" sz="5000" dirty="0"/>
              <a:t> </a:t>
            </a:r>
            <a:r>
              <a:rPr lang="en-CA" sz="5000" dirty="0" err="1"/>
              <a:t>ባሕሪ</a:t>
            </a:r>
            <a:r>
              <a:rPr lang="en-CA" sz="5000" dirty="0"/>
              <a:t> </a:t>
            </a:r>
            <a:r>
              <a:rPr lang="en-CA" sz="5000" dirty="0" err="1"/>
              <a:t>ዝዓሞቐ</a:t>
            </a:r>
            <a:r>
              <a:rPr lang="en-CA" sz="5000" dirty="0"/>
              <a:t> </a:t>
            </a:r>
            <a:r>
              <a:rPr lang="en-CA" sz="5000" dirty="0" err="1"/>
              <a:t>እዩ</a:t>
            </a:r>
            <a:r>
              <a:rPr lang="en-CA" sz="5000" dirty="0"/>
              <a:t>። </a:t>
            </a:r>
            <a:r>
              <a:rPr lang="en-CA" sz="5000" dirty="0" err="1"/>
              <a:t>ነገሥታት</a:t>
            </a:r>
            <a:r>
              <a:rPr lang="en-CA" sz="5000" dirty="0"/>
              <a:t> </a:t>
            </a:r>
            <a:r>
              <a:rPr lang="en-CA" sz="5000" dirty="0" err="1"/>
              <a:t>ዘይለዓዓልዎ</a:t>
            </a:r>
            <a:r>
              <a:rPr lang="en-CA" sz="5000" dirty="0"/>
              <a:t> </a:t>
            </a:r>
            <a:r>
              <a:rPr lang="en-CA" sz="5000" dirty="0" err="1"/>
              <a:t>ጽኑዕ</a:t>
            </a:r>
            <a:r>
              <a:rPr lang="en-CA" sz="5000" dirty="0"/>
              <a:t> </a:t>
            </a:r>
            <a:r>
              <a:rPr lang="en-CA" sz="5000" dirty="0" err="1"/>
              <a:t>እዩ</a:t>
            </a:r>
            <a:r>
              <a:rPr lang="en-CA" sz="5000" dirty="0"/>
              <a:t>። </a:t>
            </a:r>
            <a:r>
              <a:rPr lang="en-CA" sz="5000" dirty="0" err="1"/>
              <a:t>መኳንንቲ</a:t>
            </a:r>
            <a:r>
              <a:rPr lang="en-CA" sz="5000" dirty="0"/>
              <a:t> </a:t>
            </a:r>
            <a:r>
              <a:rPr lang="en-CA" sz="5000" dirty="0" err="1"/>
              <a:t>ዘይቃወምዎ</a:t>
            </a:r>
            <a:r>
              <a:rPr lang="en-CA" sz="5000" dirty="0"/>
              <a:t> </a:t>
            </a:r>
            <a:r>
              <a:rPr lang="en-CA" sz="5000" dirty="0" err="1"/>
              <a:t>ዕዉት</a:t>
            </a:r>
            <a:r>
              <a:rPr lang="en-CA" sz="5000" dirty="0"/>
              <a:t> </a:t>
            </a:r>
            <a:r>
              <a:rPr lang="en-CA" sz="5000" dirty="0" err="1"/>
              <a:t>እዩ</a:t>
            </a:r>
            <a:r>
              <a:rPr lang="en-CA" sz="5000" dirty="0"/>
              <a:t>። </a:t>
            </a:r>
          </a:p>
        </p:txBody>
      </p:sp>
      <p:sp>
        <p:nvSpPr>
          <p:cNvPr id="20" name="Rectangle 19"/>
          <p:cNvSpPr/>
          <p:nvPr/>
        </p:nvSpPr>
        <p:spPr>
          <a:xfrm>
            <a:off x="8183149" y="-12705"/>
            <a:ext cx="4102469" cy="6186309"/>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7</a:t>
            </a:r>
            <a:r>
              <a:rPr lang="en-US" sz="1400" dirty="0">
                <a:solidFill>
                  <a:srgbClr val="FFC000"/>
                </a:solidFill>
              </a:rPr>
              <a:t>. </a:t>
            </a:r>
            <a:r>
              <a:rPr lang="en-US" sz="3600" dirty="0"/>
              <a:t>He is higher than the heads of </a:t>
            </a:r>
            <a:r>
              <a:rPr lang="en-US" sz="3600" dirty="0" smtClean="0"/>
              <a:t>the mountains </a:t>
            </a:r>
            <a:r>
              <a:rPr lang="en-US" sz="3600" dirty="0"/>
              <a:t>and deeper than the depth </a:t>
            </a:r>
            <a:r>
              <a:rPr lang="en-US" sz="3600" dirty="0" smtClean="0"/>
              <a:t>of the </a:t>
            </a:r>
            <a:r>
              <a:rPr lang="en-US" sz="3600" dirty="0"/>
              <a:t>sea. He is so strong that the </a:t>
            </a:r>
            <a:r>
              <a:rPr lang="en-US" sz="3600" dirty="0" smtClean="0"/>
              <a:t>Kings cannot </a:t>
            </a:r>
            <a:r>
              <a:rPr lang="en-US" sz="3600" dirty="0"/>
              <a:t>rise against Him, and He is </a:t>
            </a:r>
            <a:r>
              <a:rPr lang="en-US" sz="3600" dirty="0" smtClean="0"/>
              <a:t>so victorious </a:t>
            </a:r>
            <a:r>
              <a:rPr lang="en-US" sz="3600" dirty="0"/>
              <a:t>that the rulers cannot </a:t>
            </a:r>
            <a:r>
              <a:rPr lang="en-US" sz="3600" dirty="0" smtClean="0"/>
              <a:t>stand against </a:t>
            </a:r>
            <a:r>
              <a:rPr lang="en-US" sz="3600" dirty="0"/>
              <a:t>Him.</a:t>
            </a:r>
          </a:p>
        </p:txBody>
      </p:sp>
      <p:sp>
        <p:nvSpPr>
          <p:cNvPr id="2" name="Rectangle 1"/>
          <p:cNvSpPr/>
          <p:nvPr/>
        </p:nvSpPr>
        <p:spPr>
          <a:xfrm>
            <a:off x="0" y="-50541"/>
            <a:ext cx="4073857" cy="7017306"/>
          </a:xfrm>
          <a:prstGeom prst="rect">
            <a:avLst/>
          </a:prstGeom>
        </p:spPr>
        <p:txBody>
          <a:bodyPr wrap="square">
            <a:spAutoFit/>
          </a:bodyPr>
          <a:lstStyle/>
          <a:p>
            <a:r>
              <a:rPr lang="en-CA" sz="1400" dirty="0" smtClean="0">
                <a:solidFill>
                  <a:srgbClr val="FFC000"/>
                </a:solidFill>
              </a:rPr>
              <a:t>፯</a:t>
            </a:r>
            <a:r>
              <a:rPr lang="en-CA" sz="1400" dirty="0">
                <a:solidFill>
                  <a:srgbClr val="FFC000"/>
                </a:solidFill>
              </a:rPr>
              <a:t>. </a:t>
            </a:r>
            <a:r>
              <a:rPr lang="en-CA" sz="5000" dirty="0" err="1"/>
              <a:t>ልዑል</a:t>
            </a:r>
            <a:r>
              <a:rPr lang="en-CA" sz="5000" dirty="0"/>
              <a:t> </a:t>
            </a:r>
            <a:r>
              <a:rPr lang="en-CA" sz="5000" dirty="0" err="1"/>
              <a:t>ውእቱ</a:t>
            </a:r>
            <a:r>
              <a:rPr lang="en-CA" sz="5000" dirty="0"/>
              <a:t> </a:t>
            </a:r>
            <a:r>
              <a:rPr lang="en-CA" sz="5000" dirty="0" err="1"/>
              <a:t>እምአርእስተ</a:t>
            </a:r>
            <a:r>
              <a:rPr lang="en-CA" sz="5000" dirty="0"/>
              <a:t> </a:t>
            </a:r>
            <a:r>
              <a:rPr lang="en-CA" sz="5000" dirty="0" err="1"/>
              <a:t>አድባር</a:t>
            </a:r>
            <a:r>
              <a:rPr lang="en-CA" sz="5000" dirty="0"/>
              <a:t> </a:t>
            </a:r>
            <a:r>
              <a:rPr lang="en-CA" sz="5000" dirty="0" err="1"/>
              <a:t>ወዕሙቅ</a:t>
            </a:r>
            <a:r>
              <a:rPr lang="en-CA" sz="5000" dirty="0"/>
              <a:t> </a:t>
            </a:r>
            <a:r>
              <a:rPr lang="en-CA" sz="5000" dirty="0" err="1"/>
              <a:t>ውእቱ</a:t>
            </a:r>
            <a:r>
              <a:rPr lang="en-CA" sz="5000" dirty="0"/>
              <a:t> </a:t>
            </a:r>
            <a:r>
              <a:rPr lang="en-CA" sz="5000" dirty="0" err="1"/>
              <a:t>እምዕመቀ</a:t>
            </a:r>
            <a:r>
              <a:rPr lang="en-CA" sz="5000" dirty="0"/>
              <a:t> </a:t>
            </a:r>
            <a:r>
              <a:rPr lang="en-CA" sz="5000" dirty="0" err="1"/>
              <a:t>ባሕር</a:t>
            </a:r>
            <a:r>
              <a:rPr lang="en-CA" sz="5000" dirty="0"/>
              <a:t>። </a:t>
            </a:r>
            <a:r>
              <a:rPr lang="en-CA" sz="5000" dirty="0" err="1"/>
              <a:t>ፅኑዕ</a:t>
            </a:r>
            <a:r>
              <a:rPr lang="en-CA" sz="5000" dirty="0"/>
              <a:t> </a:t>
            </a:r>
            <a:r>
              <a:rPr lang="en-CA" sz="5000" dirty="0" err="1"/>
              <a:t>ውእቱ</a:t>
            </a:r>
            <a:r>
              <a:rPr lang="en-CA" sz="5000" dirty="0"/>
              <a:t> </a:t>
            </a:r>
            <a:r>
              <a:rPr lang="en-CA" sz="5000" dirty="0" err="1"/>
              <a:t>ዘኢይትናስእዎ</a:t>
            </a:r>
            <a:r>
              <a:rPr lang="en-CA" sz="5000" dirty="0"/>
              <a:t> </a:t>
            </a:r>
            <a:r>
              <a:rPr lang="en-CA" sz="5000" dirty="0" err="1"/>
              <a:t>ነገሥት</a:t>
            </a:r>
            <a:r>
              <a:rPr lang="en-CA" sz="5000" dirty="0"/>
              <a:t>፣ </a:t>
            </a:r>
            <a:r>
              <a:rPr lang="en-CA" sz="5000" dirty="0" err="1"/>
              <a:t>መዋዒ</a:t>
            </a:r>
            <a:r>
              <a:rPr lang="en-CA" sz="5000" dirty="0"/>
              <a:t> </a:t>
            </a:r>
            <a:r>
              <a:rPr lang="en-CA" sz="5000" dirty="0" err="1"/>
              <a:t>ውእቱ</a:t>
            </a:r>
            <a:r>
              <a:rPr lang="en-CA" sz="5000" dirty="0"/>
              <a:t> </a:t>
            </a:r>
            <a:r>
              <a:rPr lang="en-CA" sz="5000" dirty="0" err="1" smtClean="0"/>
              <a:t>ዘኢይትቃወ</a:t>
            </a:r>
            <a:endParaRPr lang="en-CA" sz="5000" dirty="0" smtClean="0"/>
          </a:p>
          <a:p>
            <a:r>
              <a:rPr lang="en-CA" sz="5000" dirty="0" err="1" smtClean="0"/>
              <a:t>ምዎ</a:t>
            </a:r>
            <a:r>
              <a:rPr lang="en-CA" sz="5000" dirty="0" smtClean="0"/>
              <a:t> </a:t>
            </a:r>
            <a:r>
              <a:rPr lang="en-CA" sz="5000" dirty="0" err="1"/>
              <a:t>መኳንንት</a:t>
            </a:r>
            <a:r>
              <a:rPr lang="en-CA" sz="5000" dirty="0"/>
              <a:t>።</a:t>
            </a:r>
          </a:p>
        </p:txBody>
      </p:sp>
    </p:spTree>
    <p:extLst>
      <p:ext uri="{BB962C8B-B14F-4D97-AF65-F5344CB8AC3E}">
        <p14:creationId xmlns:p14="http://schemas.microsoft.com/office/powerpoint/2010/main" val="2033146281"/>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5909310"/>
          </a:xfrm>
          <a:prstGeom prst="rect">
            <a:avLst/>
          </a:prstGeom>
        </p:spPr>
        <p:txBody>
          <a:bodyPr wrap="square">
            <a:spAutoFit/>
          </a:bodyPr>
          <a:lstStyle/>
          <a:p>
            <a:r>
              <a:rPr lang="en-CA" sz="1400" dirty="0" smtClean="0">
                <a:solidFill>
                  <a:srgbClr val="FFC000"/>
                </a:solidFill>
              </a:rPr>
              <a:t>8</a:t>
            </a:r>
            <a:r>
              <a:rPr lang="en-CA" sz="1400" dirty="0">
                <a:solidFill>
                  <a:srgbClr val="FFC000"/>
                </a:solidFill>
              </a:rPr>
              <a:t>. </a:t>
            </a:r>
            <a:r>
              <a:rPr lang="en-CA" sz="5400" dirty="0" err="1"/>
              <a:t>ምኽሪ</a:t>
            </a:r>
            <a:r>
              <a:rPr lang="en-CA" sz="5400" dirty="0"/>
              <a:t> </a:t>
            </a:r>
            <a:r>
              <a:rPr lang="en-CA" sz="5400" dirty="0" err="1"/>
              <a:t>ለባማት</a:t>
            </a:r>
            <a:r>
              <a:rPr lang="en-CA" sz="5400" dirty="0"/>
              <a:t> </a:t>
            </a:r>
            <a:r>
              <a:rPr lang="en-CA" sz="5400" dirty="0" err="1"/>
              <a:t>ዘጥፍእ</a:t>
            </a:r>
            <a:r>
              <a:rPr lang="en-CA" sz="5400" dirty="0"/>
              <a:t> </a:t>
            </a:r>
            <a:r>
              <a:rPr lang="en-CA" sz="5400" dirty="0" err="1"/>
              <a:t>ጥበበኛ</a:t>
            </a:r>
            <a:r>
              <a:rPr lang="en-CA" sz="5400" dirty="0"/>
              <a:t> </a:t>
            </a:r>
            <a:r>
              <a:rPr lang="en-CA" sz="5400" dirty="0" err="1"/>
              <a:t>እዩ</a:t>
            </a:r>
            <a:r>
              <a:rPr lang="en-CA" sz="5400" dirty="0"/>
              <a:t>። </a:t>
            </a:r>
            <a:r>
              <a:rPr lang="en-CA" sz="5400" dirty="0" err="1"/>
              <a:t>ሕሊና</a:t>
            </a:r>
            <a:r>
              <a:rPr lang="en-CA" sz="5400" dirty="0"/>
              <a:t> </a:t>
            </a:r>
            <a:r>
              <a:rPr lang="en-CA" sz="5400" dirty="0" err="1"/>
              <a:t>መኸርቲ</a:t>
            </a:r>
            <a:r>
              <a:rPr lang="en-CA" sz="5400" dirty="0"/>
              <a:t> </a:t>
            </a:r>
            <a:r>
              <a:rPr lang="en-CA" sz="5400" dirty="0" err="1"/>
              <a:t>ዘረስዕ</a:t>
            </a:r>
            <a:r>
              <a:rPr lang="en-CA" sz="5400" dirty="0"/>
              <a:t> </a:t>
            </a:r>
            <a:r>
              <a:rPr lang="en-CA" sz="5400" dirty="0" err="1"/>
              <a:t>ፈላጥ</a:t>
            </a:r>
            <a:r>
              <a:rPr lang="en-CA" sz="5400" dirty="0"/>
              <a:t> </a:t>
            </a:r>
            <a:r>
              <a:rPr lang="en-CA" sz="5400" dirty="0" err="1"/>
              <a:t>እዩ</a:t>
            </a:r>
            <a:r>
              <a:rPr lang="en-CA" sz="5400" dirty="0"/>
              <a:t>። </a:t>
            </a:r>
            <a:r>
              <a:rPr lang="en-CA" sz="5400" dirty="0" err="1"/>
              <a:t>ልጓም</a:t>
            </a:r>
            <a:r>
              <a:rPr lang="en-CA" sz="5400" dirty="0"/>
              <a:t> </a:t>
            </a:r>
            <a:r>
              <a:rPr lang="en-CA" sz="5400" dirty="0" err="1"/>
              <a:t>ጽኑዓት</a:t>
            </a:r>
            <a:r>
              <a:rPr lang="en-CA" sz="5400" dirty="0"/>
              <a:t> </a:t>
            </a:r>
            <a:r>
              <a:rPr lang="en-CA" sz="5400" dirty="0" err="1"/>
              <a:t>ዝፈትሕ</a:t>
            </a:r>
            <a:r>
              <a:rPr lang="en-CA" sz="5400" dirty="0"/>
              <a:t> </a:t>
            </a:r>
            <a:r>
              <a:rPr lang="en-CA" sz="5400" dirty="0" err="1"/>
              <a:t>ኃያል</a:t>
            </a:r>
            <a:r>
              <a:rPr lang="en-CA" sz="5400" dirty="0"/>
              <a:t> </a:t>
            </a:r>
            <a:r>
              <a:rPr lang="en-CA" sz="5400" dirty="0" err="1"/>
              <a:t>እዩ</a:t>
            </a:r>
            <a:r>
              <a:rPr lang="en-CA" sz="5400" dirty="0"/>
              <a:t>። </a:t>
            </a:r>
            <a:endParaRPr lang="en-CA" sz="5400" dirty="0" smtClean="0"/>
          </a:p>
        </p:txBody>
      </p:sp>
      <p:sp>
        <p:nvSpPr>
          <p:cNvPr id="20" name="Rectangle 19"/>
          <p:cNvSpPr/>
          <p:nvPr/>
        </p:nvSpPr>
        <p:spPr>
          <a:xfrm>
            <a:off x="8183149" y="-12705"/>
            <a:ext cx="4102469" cy="6740307"/>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8</a:t>
            </a:r>
            <a:r>
              <a:rPr lang="en-US" sz="1400" dirty="0">
                <a:solidFill>
                  <a:srgbClr val="FFC000"/>
                </a:solidFill>
              </a:rPr>
              <a:t>. </a:t>
            </a:r>
            <a:r>
              <a:rPr lang="en-US" sz="3600" dirty="0"/>
              <a:t>He is so wise that He can </a:t>
            </a:r>
            <a:r>
              <a:rPr lang="en-US" sz="3600" dirty="0" smtClean="0"/>
              <a:t>destroy the </a:t>
            </a:r>
            <a:r>
              <a:rPr lang="en-US" sz="3600" dirty="0"/>
              <a:t>counsel of the wise, His </a:t>
            </a:r>
            <a:r>
              <a:rPr lang="en-US" sz="3600" dirty="0" smtClean="0"/>
              <a:t>omniscience is </a:t>
            </a:r>
            <a:r>
              <a:rPr lang="en-US" sz="3600" dirty="0"/>
              <a:t>such that He can make the thought </a:t>
            </a:r>
            <a:r>
              <a:rPr lang="en-US" sz="3600" dirty="0" smtClean="0"/>
              <a:t>of the </a:t>
            </a:r>
            <a:r>
              <a:rPr lang="en-US" sz="3600" dirty="0"/>
              <a:t>counselors to be of no effect, </a:t>
            </a:r>
            <a:r>
              <a:rPr lang="en-US" sz="3600" dirty="0" smtClean="0"/>
              <a:t> </a:t>
            </a:r>
            <a:r>
              <a:rPr lang="en-US" sz="3600" dirty="0"/>
              <a:t>He </a:t>
            </a:r>
            <a:r>
              <a:rPr lang="en-US" sz="3600" dirty="0" smtClean="0"/>
              <a:t>is so </a:t>
            </a:r>
            <a:r>
              <a:rPr lang="en-US" sz="3600" dirty="0"/>
              <a:t>mighty that He can loose the bridle </a:t>
            </a:r>
            <a:r>
              <a:rPr lang="en-US" sz="3600" dirty="0" smtClean="0"/>
              <a:t>of the </a:t>
            </a:r>
            <a:r>
              <a:rPr lang="en-US" sz="3600" dirty="0"/>
              <a:t>strong, </a:t>
            </a:r>
            <a:r>
              <a:rPr lang="en-US" sz="3600" dirty="0" smtClean="0"/>
              <a:t>and </a:t>
            </a:r>
            <a:r>
              <a:rPr lang="en-US" sz="3600" dirty="0"/>
              <a:t>He is so </a:t>
            </a:r>
            <a:r>
              <a:rPr lang="en-US" sz="3600" dirty="0" smtClean="0"/>
              <a:t>courageous</a:t>
            </a:r>
          </a:p>
        </p:txBody>
      </p:sp>
      <p:sp>
        <p:nvSpPr>
          <p:cNvPr id="2" name="Rectangle 1"/>
          <p:cNvSpPr/>
          <p:nvPr/>
        </p:nvSpPr>
        <p:spPr>
          <a:xfrm>
            <a:off x="0" y="-50541"/>
            <a:ext cx="4073857" cy="6740307"/>
          </a:xfrm>
          <a:prstGeom prst="rect">
            <a:avLst/>
          </a:prstGeom>
        </p:spPr>
        <p:txBody>
          <a:bodyPr wrap="square">
            <a:spAutoFit/>
          </a:bodyPr>
          <a:lstStyle/>
          <a:p>
            <a:r>
              <a:rPr lang="en-CA" sz="1400" dirty="0" smtClean="0">
                <a:solidFill>
                  <a:srgbClr val="FFC000"/>
                </a:solidFill>
              </a:rPr>
              <a:t>፰</a:t>
            </a:r>
            <a:r>
              <a:rPr lang="en-CA" sz="1400" dirty="0">
                <a:solidFill>
                  <a:srgbClr val="FFC000"/>
                </a:solidFill>
              </a:rPr>
              <a:t>. </a:t>
            </a:r>
            <a:r>
              <a:rPr lang="en-CA" sz="5400" dirty="0" err="1"/>
              <a:t>ጠቢብ</a:t>
            </a:r>
            <a:r>
              <a:rPr lang="en-CA" sz="5400" dirty="0"/>
              <a:t> </a:t>
            </a:r>
            <a:r>
              <a:rPr lang="en-CA" sz="5400" dirty="0" err="1"/>
              <a:t>ውእቱ</a:t>
            </a:r>
            <a:r>
              <a:rPr lang="en-CA" sz="5400" dirty="0"/>
              <a:t> </a:t>
            </a:r>
            <a:r>
              <a:rPr lang="en-CA" sz="5400" dirty="0" err="1"/>
              <a:t>ዘያኀጕል</a:t>
            </a:r>
            <a:r>
              <a:rPr lang="en-CA" sz="5400" dirty="0"/>
              <a:t> </a:t>
            </a:r>
            <a:r>
              <a:rPr lang="en-CA" sz="5400" dirty="0" err="1"/>
              <a:t>ምክረ</a:t>
            </a:r>
            <a:r>
              <a:rPr lang="en-CA" sz="5400" dirty="0"/>
              <a:t> </a:t>
            </a:r>
            <a:r>
              <a:rPr lang="en-CA" sz="5400" dirty="0" err="1"/>
              <a:t>ጠቢባን</a:t>
            </a:r>
            <a:r>
              <a:rPr lang="en-CA" sz="5400" dirty="0"/>
              <a:t>፣ </a:t>
            </a:r>
            <a:r>
              <a:rPr lang="en-CA" sz="5400" dirty="0" err="1"/>
              <a:t>ማእምር</a:t>
            </a:r>
            <a:r>
              <a:rPr lang="en-CA" sz="5400" dirty="0"/>
              <a:t> </a:t>
            </a:r>
            <a:r>
              <a:rPr lang="en-CA" sz="5400" dirty="0" err="1"/>
              <a:t>ውእቱ</a:t>
            </a:r>
            <a:r>
              <a:rPr lang="en-CA" sz="5400" dirty="0"/>
              <a:t> </a:t>
            </a:r>
            <a:r>
              <a:rPr lang="en-CA" sz="5400" dirty="0" err="1"/>
              <a:t>ዘያረስዕ</a:t>
            </a:r>
            <a:r>
              <a:rPr lang="en-CA" sz="5400" dirty="0"/>
              <a:t> </a:t>
            </a:r>
            <a:r>
              <a:rPr lang="en-CA" sz="5400" dirty="0" err="1"/>
              <a:t>ሕሊና</a:t>
            </a:r>
            <a:r>
              <a:rPr lang="en-CA" sz="5400" dirty="0"/>
              <a:t> </a:t>
            </a:r>
            <a:r>
              <a:rPr lang="en-CA" sz="5400" dirty="0" err="1"/>
              <a:t>መካርያን</a:t>
            </a:r>
            <a:r>
              <a:rPr lang="en-CA" sz="5400" dirty="0"/>
              <a:t>፣ </a:t>
            </a:r>
            <a:r>
              <a:rPr lang="en-CA" sz="5400" dirty="0" err="1"/>
              <a:t>ኃያል</a:t>
            </a:r>
            <a:r>
              <a:rPr lang="en-CA" sz="5400" dirty="0"/>
              <a:t> </a:t>
            </a:r>
            <a:r>
              <a:rPr lang="en-CA" sz="5400" dirty="0" err="1"/>
              <a:t>ውእቱ</a:t>
            </a:r>
            <a:r>
              <a:rPr lang="en-CA" sz="5400" dirty="0"/>
              <a:t> </a:t>
            </a:r>
            <a:r>
              <a:rPr lang="en-CA" sz="5400" dirty="0" smtClean="0"/>
              <a:t> </a:t>
            </a:r>
            <a:r>
              <a:rPr lang="en-CA" sz="5400" dirty="0" err="1" smtClean="0"/>
              <a:t>ዘይ</a:t>
            </a:r>
            <a:endParaRPr lang="en-CA" sz="5400" dirty="0" smtClean="0"/>
          </a:p>
          <a:p>
            <a:r>
              <a:rPr lang="en-CA" sz="5400" dirty="0" err="1" smtClean="0"/>
              <a:t>ፈትሕ</a:t>
            </a:r>
            <a:r>
              <a:rPr lang="en-CA" sz="5400" dirty="0" smtClean="0"/>
              <a:t> </a:t>
            </a:r>
            <a:r>
              <a:rPr lang="en-CA" sz="5400" dirty="0" err="1"/>
              <a:t>ልጓማተ</a:t>
            </a:r>
            <a:r>
              <a:rPr lang="en-CA" sz="5400" dirty="0"/>
              <a:t> </a:t>
            </a:r>
            <a:r>
              <a:rPr lang="en-CA" sz="5400" dirty="0" err="1"/>
              <a:t>ጽኑዓን</a:t>
            </a:r>
            <a:r>
              <a:rPr lang="en-CA" sz="5400" dirty="0"/>
              <a:t>፣ </a:t>
            </a:r>
            <a:endParaRPr lang="en-CA" sz="5400" dirty="0" smtClean="0"/>
          </a:p>
        </p:txBody>
      </p:sp>
    </p:spTree>
    <p:extLst>
      <p:ext uri="{BB962C8B-B14F-4D97-AF65-F5344CB8AC3E}">
        <p14:creationId xmlns:p14="http://schemas.microsoft.com/office/powerpoint/2010/main" val="1770422339"/>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5400" dirty="0" err="1" smtClean="0"/>
              <a:t>ኣስናን</a:t>
            </a:r>
            <a:r>
              <a:rPr lang="en-CA" sz="5400" dirty="0" smtClean="0"/>
              <a:t> </a:t>
            </a:r>
            <a:r>
              <a:rPr lang="en-CA" sz="5400" dirty="0" err="1"/>
              <a:t>ኃጥኣን</a:t>
            </a:r>
            <a:r>
              <a:rPr lang="en-CA" sz="5400" dirty="0"/>
              <a:t> </a:t>
            </a:r>
            <a:r>
              <a:rPr lang="en-CA" sz="5400" dirty="0" err="1"/>
              <a:t>ዘድቅቕ</a:t>
            </a:r>
            <a:r>
              <a:rPr lang="en-CA" sz="5400" dirty="0"/>
              <a:t> </a:t>
            </a:r>
            <a:r>
              <a:rPr lang="en-CA" sz="5400" dirty="0" err="1"/>
              <a:t>ቅልጽም</a:t>
            </a:r>
            <a:r>
              <a:rPr lang="en-CA" sz="5400" dirty="0"/>
              <a:t> </a:t>
            </a:r>
            <a:r>
              <a:rPr lang="en-CA" sz="5400" dirty="0" err="1"/>
              <a:t>ዕቡያት</a:t>
            </a:r>
            <a:r>
              <a:rPr lang="en-CA" sz="5400" dirty="0"/>
              <a:t> </a:t>
            </a:r>
            <a:r>
              <a:rPr lang="en-CA" sz="5400" dirty="0" err="1"/>
              <a:t>ዝቕጥቅጥን</a:t>
            </a:r>
            <a:r>
              <a:rPr lang="en-CA" sz="5400" dirty="0"/>
              <a:t> </a:t>
            </a:r>
            <a:r>
              <a:rPr lang="en-CA" sz="5400" dirty="0" err="1"/>
              <a:t>ተባዕ</a:t>
            </a:r>
            <a:r>
              <a:rPr lang="en-CA" sz="5400" dirty="0"/>
              <a:t> </a:t>
            </a:r>
            <a:r>
              <a:rPr lang="en-CA" sz="5400" dirty="0" err="1"/>
              <a:t>እዩ</a:t>
            </a:r>
            <a:r>
              <a:rPr lang="en-CA" sz="5400" dirty="0"/>
              <a:t>።</a:t>
            </a:r>
          </a:p>
          <a:p>
            <a:r>
              <a:rPr lang="en-CA" sz="1400" dirty="0">
                <a:solidFill>
                  <a:srgbClr val="FFC000"/>
                </a:solidFill>
              </a:rPr>
              <a:t>9. </a:t>
            </a:r>
            <a:r>
              <a:rPr lang="en-CA" sz="5400" dirty="0" err="1"/>
              <a:t>ገጽ</a:t>
            </a:r>
            <a:r>
              <a:rPr lang="en-CA" sz="5400" dirty="0"/>
              <a:t> </a:t>
            </a:r>
            <a:r>
              <a:rPr lang="en-CA" sz="5400" dirty="0" err="1"/>
              <a:t>ግቡዛት</a:t>
            </a:r>
            <a:r>
              <a:rPr lang="en-CA" sz="5400" dirty="0"/>
              <a:t> </a:t>
            </a:r>
            <a:endParaRPr lang="en-CA" sz="5400" dirty="0" smtClean="0"/>
          </a:p>
          <a:p>
            <a:r>
              <a:rPr lang="en-CA" sz="5400" dirty="0" err="1" smtClean="0"/>
              <a:t>ዘዋርድ</a:t>
            </a:r>
            <a:r>
              <a:rPr lang="en-CA" sz="5400" dirty="0" smtClean="0"/>
              <a:t> </a:t>
            </a:r>
            <a:r>
              <a:rPr lang="en-CA" sz="5400" dirty="0" err="1"/>
              <a:t>ክቡር</a:t>
            </a:r>
            <a:r>
              <a:rPr lang="en-CA" sz="5400" dirty="0"/>
              <a:t> </a:t>
            </a:r>
            <a:r>
              <a:rPr lang="en-CA" sz="5400" dirty="0" err="1"/>
              <a:t>እዩ</a:t>
            </a:r>
            <a:r>
              <a:rPr lang="en-CA" sz="5400" dirty="0"/>
              <a:t>። </a:t>
            </a:r>
            <a:r>
              <a:rPr lang="en-CA" sz="5400" dirty="0" err="1"/>
              <a:t>ብርሃን</a:t>
            </a:r>
            <a:r>
              <a:rPr lang="en-CA" sz="5400" dirty="0"/>
              <a:t> </a:t>
            </a:r>
            <a:r>
              <a:rPr lang="en-CA" sz="5400" dirty="0" err="1"/>
              <a:t>ኃጥኣን</a:t>
            </a:r>
            <a:r>
              <a:rPr lang="en-CA" sz="5400" dirty="0"/>
              <a:t> </a:t>
            </a:r>
            <a:r>
              <a:rPr lang="en-CA" sz="5400" dirty="0" err="1"/>
              <a:t>ዘርሕቕ</a:t>
            </a:r>
            <a:r>
              <a:rPr lang="en-CA" sz="5400" dirty="0"/>
              <a:t> </a:t>
            </a:r>
            <a:r>
              <a:rPr lang="en-CA" sz="5400" dirty="0" err="1"/>
              <a:t>ከኣሊ</a:t>
            </a:r>
            <a:r>
              <a:rPr lang="en-CA" sz="5400" dirty="0"/>
              <a:t> </a:t>
            </a:r>
            <a:r>
              <a:rPr lang="en-CA" sz="5400" dirty="0" err="1"/>
              <a:t>እዩ</a:t>
            </a:r>
            <a:r>
              <a:rPr lang="en-CA" sz="5400" dirty="0" smtClean="0"/>
              <a:t>።</a:t>
            </a:r>
            <a:endParaRPr lang="en-CA" sz="5400" dirty="0"/>
          </a:p>
        </p:txBody>
      </p:sp>
      <p:sp>
        <p:nvSpPr>
          <p:cNvPr id="20" name="Rectangle 19"/>
          <p:cNvSpPr/>
          <p:nvPr/>
        </p:nvSpPr>
        <p:spPr>
          <a:xfrm>
            <a:off x="8183149" y="-12705"/>
            <a:ext cx="4102469" cy="6755696"/>
          </a:xfrm>
          <a:prstGeom prst="rect">
            <a:avLst/>
          </a:prstGeom>
        </p:spPr>
        <p:txBody>
          <a:bodyPr wrap="square">
            <a:spAutoFit/>
          </a:bodyPr>
          <a:lstStyle/>
          <a:p>
            <a:pPr marL="40639" marR="40639">
              <a:spcBef>
                <a:spcPts val="600"/>
              </a:spcBef>
              <a:buClr>
                <a:srgbClr val="000000"/>
              </a:buClr>
              <a:buFont typeface="Arial"/>
              <a:defRPr sz="2800"/>
            </a:pPr>
            <a:r>
              <a:rPr lang="en-US" sz="3500" dirty="0" smtClean="0"/>
              <a:t>that He </a:t>
            </a:r>
            <a:r>
              <a:rPr lang="en-US" sz="3500" dirty="0"/>
              <a:t>can pulverize the teeth of sinners </a:t>
            </a:r>
            <a:r>
              <a:rPr lang="en-US" sz="3500" dirty="0" smtClean="0"/>
              <a:t>and put </a:t>
            </a:r>
            <a:r>
              <a:rPr lang="en-US" sz="3500" dirty="0"/>
              <a:t>down the arms of the haughty</a:t>
            </a:r>
            <a:r>
              <a:rPr lang="en-US" sz="3500" dirty="0" smtClean="0"/>
              <a:t>. </a:t>
            </a:r>
          </a:p>
          <a:p>
            <a:pPr marL="40639" marR="40639">
              <a:spcBef>
                <a:spcPts val="600"/>
              </a:spcBef>
              <a:buClr>
                <a:srgbClr val="000000"/>
              </a:buClr>
              <a:buFont typeface="Arial"/>
              <a:defRPr sz="2800"/>
            </a:pPr>
            <a:r>
              <a:rPr lang="en-US" sz="1400" dirty="0" smtClean="0">
                <a:solidFill>
                  <a:srgbClr val="FFC000"/>
                </a:solidFill>
              </a:rPr>
              <a:t>9</a:t>
            </a:r>
            <a:r>
              <a:rPr lang="en-US" sz="1400" dirty="0">
                <a:solidFill>
                  <a:srgbClr val="FFC000"/>
                </a:solidFill>
              </a:rPr>
              <a:t>. </a:t>
            </a:r>
            <a:r>
              <a:rPr lang="en-US" sz="3600" dirty="0"/>
              <a:t>He is so </a:t>
            </a:r>
            <a:r>
              <a:rPr lang="en-US" sz="3600" dirty="0" err="1"/>
              <a:t>honourable</a:t>
            </a:r>
            <a:r>
              <a:rPr lang="en-US" sz="3600" dirty="0"/>
              <a:t> that He </a:t>
            </a:r>
            <a:r>
              <a:rPr lang="en-US" sz="3600" dirty="0" smtClean="0"/>
              <a:t>can put </a:t>
            </a:r>
            <a:r>
              <a:rPr lang="en-US" sz="3600" dirty="0"/>
              <a:t>to shame the face of the hypocrites</a:t>
            </a:r>
            <a:r>
              <a:rPr lang="en-US" sz="3600" dirty="0" smtClean="0"/>
              <a:t>, and </a:t>
            </a:r>
            <a:r>
              <a:rPr lang="en-US" sz="3600" dirty="0"/>
              <a:t>He is so mighty that He can castaway the light of the filthy.</a:t>
            </a:r>
          </a:p>
        </p:txBody>
      </p:sp>
      <p:sp>
        <p:nvSpPr>
          <p:cNvPr id="2" name="Rectangle 1"/>
          <p:cNvSpPr/>
          <p:nvPr/>
        </p:nvSpPr>
        <p:spPr>
          <a:xfrm>
            <a:off x="-27296" y="-50541"/>
            <a:ext cx="4073857" cy="7017306"/>
          </a:xfrm>
          <a:prstGeom prst="rect">
            <a:avLst/>
          </a:prstGeom>
        </p:spPr>
        <p:txBody>
          <a:bodyPr wrap="square">
            <a:spAutoFit/>
          </a:bodyPr>
          <a:lstStyle/>
          <a:p>
            <a:r>
              <a:rPr lang="en-CA" sz="5000" dirty="0" err="1" smtClean="0"/>
              <a:t>ተባዕ</a:t>
            </a:r>
            <a:r>
              <a:rPr lang="en-CA" sz="5000" dirty="0" smtClean="0"/>
              <a:t> </a:t>
            </a:r>
            <a:r>
              <a:rPr lang="en-CA" sz="5000" dirty="0" err="1"/>
              <a:t>ውእቱ</a:t>
            </a:r>
            <a:r>
              <a:rPr lang="en-CA" sz="5000" dirty="0"/>
              <a:t> </a:t>
            </a:r>
            <a:r>
              <a:rPr lang="en-CA" sz="5000" dirty="0" err="1" smtClean="0"/>
              <a:t>ዘያደ</a:t>
            </a:r>
            <a:endParaRPr lang="en-CA" sz="5000" dirty="0" smtClean="0"/>
          </a:p>
          <a:p>
            <a:r>
              <a:rPr lang="en-CA" sz="5000" dirty="0" err="1" smtClean="0"/>
              <a:t>ቅቅ</a:t>
            </a:r>
            <a:r>
              <a:rPr lang="en-CA" sz="5000" dirty="0" smtClean="0"/>
              <a:t> </a:t>
            </a:r>
            <a:r>
              <a:rPr lang="en-CA" sz="5000" dirty="0" err="1" smtClean="0"/>
              <a:t>አስናነ</a:t>
            </a:r>
            <a:r>
              <a:rPr lang="en-CA" sz="5000" dirty="0"/>
              <a:t> </a:t>
            </a:r>
            <a:r>
              <a:rPr lang="en-CA" sz="5000" dirty="0" err="1" smtClean="0"/>
              <a:t>ኃጥአን</a:t>
            </a:r>
            <a:r>
              <a:rPr lang="en-CA" sz="5000" dirty="0" smtClean="0"/>
              <a:t> ፣</a:t>
            </a:r>
            <a:r>
              <a:rPr lang="en-CA" sz="5000" dirty="0" err="1" smtClean="0"/>
              <a:t>ወይቀጠቅጥ</a:t>
            </a:r>
            <a:r>
              <a:rPr lang="en-CA" sz="5000" dirty="0" smtClean="0"/>
              <a:t> </a:t>
            </a:r>
            <a:r>
              <a:rPr lang="en-CA" sz="5000" dirty="0" err="1" smtClean="0"/>
              <a:t>መዝ</a:t>
            </a:r>
            <a:endParaRPr lang="en-CA" sz="5000" dirty="0" smtClean="0"/>
          </a:p>
          <a:p>
            <a:r>
              <a:rPr lang="en-CA" sz="5000" dirty="0" err="1" smtClean="0"/>
              <a:t>ራዕተ</a:t>
            </a:r>
            <a:r>
              <a:rPr lang="en-CA" sz="5000" dirty="0" smtClean="0"/>
              <a:t> </a:t>
            </a:r>
            <a:r>
              <a:rPr lang="en-CA" sz="5000" dirty="0" err="1" smtClean="0"/>
              <a:t>ዕቡያን</a:t>
            </a:r>
            <a:r>
              <a:rPr lang="en-CA" sz="5000" dirty="0" smtClean="0"/>
              <a:t> ።</a:t>
            </a:r>
            <a:endParaRPr lang="en-CA" sz="5000" dirty="0"/>
          </a:p>
          <a:p>
            <a:r>
              <a:rPr lang="en-CA" sz="1400" dirty="0">
                <a:solidFill>
                  <a:srgbClr val="FFC000"/>
                </a:solidFill>
              </a:rPr>
              <a:t>፱. </a:t>
            </a:r>
            <a:r>
              <a:rPr lang="en-CA" sz="5000" dirty="0" err="1"/>
              <a:t>ክቡር</a:t>
            </a:r>
            <a:r>
              <a:rPr lang="en-CA" sz="5000" dirty="0"/>
              <a:t> </a:t>
            </a:r>
            <a:r>
              <a:rPr lang="en-CA" sz="5000" dirty="0" err="1"/>
              <a:t>ውእቱ</a:t>
            </a:r>
            <a:r>
              <a:rPr lang="en-CA" sz="5000" dirty="0"/>
              <a:t> </a:t>
            </a:r>
            <a:r>
              <a:rPr lang="en-CA" sz="5000" dirty="0" err="1"/>
              <a:t>ዘያኀሥር</a:t>
            </a:r>
            <a:r>
              <a:rPr lang="en-CA" sz="5000" dirty="0"/>
              <a:t> </a:t>
            </a:r>
            <a:r>
              <a:rPr lang="en-CA" sz="5000" dirty="0" err="1"/>
              <a:t>ገጸ</a:t>
            </a:r>
            <a:r>
              <a:rPr lang="en-CA" sz="5000" dirty="0"/>
              <a:t> </a:t>
            </a:r>
            <a:r>
              <a:rPr lang="en-CA" sz="5000" dirty="0" err="1"/>
              <a:t>መደልዋን</a:t>
            </a:r>
            <a:r>
              <a:rPr lang="en-CA" sz="5000" dirty="0"/>
              <a:t>፣ </a:t>
            </a:r>
            <a:r>
              <a:rPr lang="en-CA" sz="5000" dirty="0" err="1"/>
              <a:t>ከሀሊ</a:t>
            </a:r>
            <a:r>
              <a:rPr lang="en-CA" sz="5000" dirty="0"/>
              <a:t> </a:t>
            </a:r>
            <a:r>
              <a:rPr lang="en-CA" sz="5000" dirty="0" err="1"/>
              <a:t>ውእቱ</a:t>
            </a:r>
            <a:r>
              <a:rPr lang="en-CA" sz="5000" dirty="0"/>
              <a:t> </a:t>
            </a:r>
            <a:r>
              <a:rPr lang="en-CA" sz="5000" dirty="0" err="1"/>
              <a:t>ዘያአትት</a:t>
            </a:r>
            <a:r>
              <a:rPr lang="en-CA" sz="5000" dirty="0"/>
              <a:t> </a:t>
            </a:r>
            <a:r>
              <a:rPr lang="en-CA" sz="5000" dirty="0" err="1"/>
              <a:t>ብርሃነ</a:t>
            </a:r>
            <a:r>
              <a:rPr lang="en-CA" sz="5000" dirty="0"/>
              <a:t> </a:t>
            </a:r>
            <a:r>
              <a:rPr lang="en-CA" sz="5000" dirty="0" err="1"/>
              <a:t>ረሲዓን</a:t>
            </a:r>
            <a:r>
              <a:rPr lang="en-CA" sz="5000" dirty="0" smtClean="0"/>
              <a:t>።</a:t>
            </a:r>
            <a:endParaRPr lang="en-CA" sz="5000" dirty="0"/>
          </a:p>
        </p:txBody>
      </p:sp>
    </p:spTree>
    <p:extLst>
      <p:ext uri="{BB962C8B-B14F-4D97-AF65-F5344CB8AC3E}">
        <p14:creationId xmlns:p14="http://schemas.microsoft.com/office/powerpoint/2010/main" val="1980910568"/>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7017306"/>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5000" dirty="0" err="1"/>
              <a:t>ብጻይ</a:t>
            </a:r>
            <a:r>
              <a:rPr lang="en-CA" sz="5000" dirty="0"/>
              <a:t> </a:t>
            </a:r>
            <a:r>
              <a:rPr lang="en-CA" sz="5000" dirty="0" err="1"/>
              <a:t>ዘይብሉ</a:t>
            </a:r>
            <a:r>
              <a:rPr lang="en-CA" sz="5000" dirty="0"/>
              <a:t> </a:t>
            </a:r>
            <a:r>
              <a:rPr lang="en-CA" sz="5000" dirty="0" err="1"/>
              <a:t>ሓደ</a:t>
            </a:r>
            <a:r>
              <a:rPr lang="en-CA" sz="5000" dirty="0"/>
              <a:t> </a:t>
            </a:r>
            <a:r>
              <a:rPr lang="en-CA" sz="5000" dirty="0" err="1"/>
              <a:t>እዩ</a:t>
            </a:r>
            <a:r>
              <a:rPr lang="en-CA" sz="5000" dirty="0"/>
              <a:t>። </a:t>
            </a:r>
            <a:r>
              <a:rPr lang="en-CA" sz="5000" dirty="0" err="1"/>
              <a:t>ዘመድ</a:t>
            </a:r>
            <a:r>
              <a:rPr lang="en-CA" sz="5000" dirty="0"/>
              <a:t> </a:t>
            </a:r>
            <a:r>
              <a:rPr lang="en-CA" sz="5000" dirty="0" err="1"/>
              <a:t>ዘይብሉ</a:t>
            </a:r>
            <a:r>
              <a:rPr lang="en-CA" sz="5000" dirty="0"/>
              <a:t> </a:t>
            </a:r>
            <a:r>
              <a:rPr lang="en-CA" sz="5000" dirty="0" err="1"/>
              <a:t>በይኑ</a:t>
            </a:r>
            <a:r>
              <a:rPr lang="en-CA" sz="5000" dirty="0"/>
              <a:t> </a:t>
            </a:r>
            <a:r>
              <a:rPr lang="en-CA" sz="5000" dirty="0" err="1"/>
              <a:t>እዩ</a:t>
            </a:r>
            <a:r>
              <a:rPr lang="en-CA" sz="5000" dirty="0"/>
              <a:t>። </a:t>
            </a:r>
            <a:r>
              <a:rPr lang="en-CA" sz="5000" dirty="0" err="1"/>
              <a:t>ሰማያት</a:t>
            </a:r>
            <a:r>
              <a:rPr lang="en-CA" sz="5000" dirty="0"/>
              <a:t> </a:t>
            </a:r>
            <a:r>
              <a:rPr lang="en-CA" sz="5000" dirty="0" err="1"/>
              <a:t>ክጠፍኣ</a:t>
            </a:r>
            <a:r>
              <a:rPr lang="en-CA" sz="5000" dirty="0"/>
              <a:t> </a:t>
            </a:r>
            <a:r>
              <a:rPr lang="en-CA" sz="5000" dirty="0" err="1"/>
              <a:t>እየን</a:t>
            </a:r>
            <a:r>
              <a:rPr lang="en-CA" sz="5000" dirty="0"/>
              <a:t>፣ </a:t>
            </a:r>
            <a:r>
              <a:rPr lang="en-CA" sz="5000" dirty="0" err="1"/>
              <a:t>ምድሪውን</a:t>
            </a:r>
            <a:r>
              <a:rPr lang="en-CA" sz="5000" dirty="0"/>
              <a:t> </a:t>
            </a:r>
            <a:r>
              <a:rPr lang="en-CA" sz="5000" dirty="0" err="1"/>
              <a:t>ክትጠፍእ</a:t>
            </a:r>
            <a:r>
              <a:rPr lang="en-CA" sz="5000" dirty="0"/>
              <a:t> </a:t>
            </a:r>
            <a:r>
              <a:rPr lang="en-CA" sz="5000" dirty="0" err="1"/>
              <a:t>እያ</a:t>
            </a:r>
            <a:r>
              <a:rPr lang="en-CA" sz="5000" dirty="0"/>
              <a:t>። </a:t>
            </a:r>
            <a:r>
              <a:rPr lang="en-CA" sz="5000" dirty="0" err="1"/>
              <a:t>ኵሉ</a:t>
            </a:r>
            <a:r>
              <a:rPr lang="en-CA" sz="5000" dirty="0"/>
              <a:t> </a:t>
            </a:r>
            <a:r>
              <a:rPr lang="en-CA" sz="5000" dirty="0" err="1"/>
              <a:t>ድማ</a:t>
            </a:r>
            <a:r>
              <a:rPr lang="en-CA" sz="5000" dirty="0"/>
              <a:t> </a:t>
            </a:r>
            <a:r>
              <a:rPr lang="en-CA" sz="5000" dirty="0" err="1"/>
              <a:t>ኸም</a:t>
            </a:r>
            <a:r>
              <a:rPr lang="en-CA" sz="5000" dirty="0"/>
              <a:t> </a:t>
            </a:r>
            <a:r>
              <a:rPr lang="en-CA" sz="5000" dirty="0" err="1"/>
              <a:t>ክዳን</a:t>
            </a:r>
            <a:r>
              <a:rPr lang="en-CA" sz="5000" dirty="0"/>
              <a:t> </a:t>
            </a:r>
            <a:r>
              <a:rPr lang="en-CA" sz="5000" dirty="0" err="1"/>
              <a:t>ክበሊ</a:t>
            </a:r>
            <a:r>
              <a:rPr lang="en-CA" sz="5000" dirty="0"/>
              <a:t> </a:t>
            </a:r>
            <a:r>
              <a:rPr lang="en-CA" sz="5000" dirty="0" err="1"/>
              <a:t>እዩ</a:t>
            </a:r>
            <a:r>
              <a:rPr lang="en-CA" sz="5000" dirty="0"/>
              <a:t>። </a:t>
            </a:r>
            <a:r>
              <a:rPr lang="en-CA" sz="5000" dirty="0" err="1"/>
              <a:t>ንሱ</a:t>
            </a:r>
            <a:r>
              <a:rPr lang="en-CA" sz="5000" dirty="0"/>
              <a:t> </a:t>
            </a:r>
            <a:r>
              <a:rPr lang="en-CA" sz="5000" dirty="0" err="1"/>
              <a:t>ግና</a:t>
            </a:r>
            <a:r>
              <a:rPr lang="en-CA" sz="5000" dirty="0"/>
              <a:t> </a:t>
            </a:r>
            <a:r>
              <a:rPr lang="en-CA" sz="5000" dirty="0" err="1"/>
              <a:t>ክሳዕ</a:t>
            </a:r>
            <a:r>
              <a:rPr lang="en-CA" sz="5000" dirty="0"/>
              <a:t> </a:t>
            </a:r>
            <a:r>
              <a:rPr lang="en-CA" sz="5000" dirty="0" err="1"/>
              <a:t>ዘለዓለም</a:t>
            </a:r>
            <a:r>
              <a:rPr lang="en-CA" sz="5000" dirty="0"/>
              <a:t> </a:t>
            </a:r>
            <a:r>
              <a:rPr lang="en-CA" sz="5000" dirty="0" err="1"/>
              <a:t>ንሱ</a:t>
            </a:r>
            <a:r>
              <a:rPr lang="en-CA" sz="5000" dirty="0"/>
              <a:t> </a:t>
            </a:r>
            <a:r>
              <a:rPr lang="en-CA" sz="5000" dirty="0" err="1"/>
              <a:t>እዩ</a:t>
            </a:r>
            <a:r>
              <a:rPr lang="en-CA" sz="5000" dirty="0" smtClean="0"/>
              <a:t>።</a:t>
            </a:r>
            <a:endParaRPr lang="en-CA" sz="5000" dirty="0"/>
          </a:p>
        </p:txBody>
      </p:sp>
      <p:sp>
        <p:nvSpPr>
          <p:cNvPr id="20" name="Rectangle 19"/>
          <p:cNvSpPr/>
          <p:nvPr/>
        </p:nvSpPr>
        <p:spPr>
          <a:xfrm>
            <a:off x="8183149" y="-12705"/>
            <a:ext cx="4102469" cy="6186309"/>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10. </a:t>
            </a:r>
            <a:r>
              <a:rPr lang="en-US" sz="3600" dirty="0"/>
              <a:t>He is the only one without equal</a:t>
            </a:r>
            <a:r>
              <a:rPr lang="en-US" sz="3600" dirty="0" smtClean="0"/>
              <a:t>, and </a:t>
            </a:r>
            <a:r>
              <a:rPr lang="en-US" sz="3600" dirty="0"/>
              <a:t>He has absolute authority, without </a:t>
            </a:r>
            <a:r>
              <a:rPr lang="en-US" sz="3600" dirty="0" smtClean="0"/>
              <a:t>the help </a:t>
            </a:r>
            <a:r>
              <a:rPr lang="en-US" sz="3600" dirty="0"/>
              <a:t>of kinsmen. The heavens will </a:t>
            </a:r>
            <a:r>
              <a:rPr lang="en-US" sz="3600" dirty="0" smtClean="0"/>
              <a:t>be destroyed</a:t>
            </a:r>
            <a:r>
              <a:rPr lang="en-US" sz="3600" dirty="0"/>
              <a:t>, and the land will vanish, and </a:t>
            </a:r>
            <a:r>
              <a:rPr lang="en-US" sz="3600" dirty="0" smtClean="0"/>
              <a:t>all will </a:t>
            </a:r>
            <a:r>
              <a:rPr lang="en-US" sz="3600" dirty="0"/>
              <a:t>wax old like a garment, but He is </a:t>
            </a:r>
            <a:r>
              <a:rPr lang="en-US" sz="3600" dirty="0" smtClean="0"/>
              <a:t>the same </a:t>
            </a:r>
            <a:r>
              <a:rPr lang="en-US" sz="3600" dirty="0"/>
              <a:t>for ever. </a:t>
            </a:r>
            <a:endParaRPr lang="en-US" sz="3600" dirty="0" smtClean="0"/>
          </a:p>
        </p:txBody>
      </p:sp>
      <p:sp>
        <p:nvSpPr>
          <p:cNvPr id="2" name="Rectangle 1"/>
          <p:cNvSpPr/>
          <p:nvPr/>
        </p:nvSpPr>
        <p:spPr>
          <a:xfrm>
            <a:off x="-27296" y="-50541"/>
            <a:ext cx="4073857" cy="674030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800" dirty="0" err="1"/>
              <a:t>ዋሕድ</a:t>
            </a:r>
            <a:r>
              <a:rPr lang="en-CA" sz="4800" dirty="0"/>
              <a:t> </a:t>
            </a:r>
            <a:r>
              <a:rPr lang="en-CA" sz="4800" dirty="0" err="1"/>
              <a:t>ውእቱ</a:t>
            </a:r>
            <a:r>
              <a:rPr lang="en-CA" sz="4800" dirty="0"/>
              <a:t> </a:t>
            </a:r>
            <a:r>
              <a:rPr lang="en-CA" sz="4800" dirty="0" err="1" smtClean="0"/>
              <a:t>ዘእን</a:t>
            </a:r>
            <a:endParaRPr lang="en-CA" sz="4800" dirty="0" smtClean="0"/>
          </a:p>
          <a:p>
            <a:r>
              <a:rPr lang="en-CA" sz="4800" dirty="0" err="1" smtClean="0"/>
              <a:t>በለ</a:t>
            </a:r>
            <a:r>
              <a:rPr lang="en-CA" sz="4800" dirty="0" smtClean="0"/>
              <a:t> </a:t>
            </a:r>
            <a:r>
              <a:rPr lang="en-CA" sz="4800" dirty="0" err="1"/>
              <a:t>ቢጽ</a:t>
            </a:r>
            <a:r>
              <a:rPr lang="en-CA" sz="4800" dirty="0"/>
              <a:t>፣ </a:t>
            </a:r>
            <a:r>
              <a:rPr lang="en-CA" sz="4800" dirty="0" err="1"/>
              <a:t>ብሑት</a:t>
            </a:r>
            <a:r>
              <a:rPr lang="en-CA" sz="4800" dirty="0"/>
              <a:t> </a:t>
            </a:r>
            <a:r>
              <a:rPr lang="en-CA" sz="4800" dirty="0" err="1"/>
              <a:t>ውእቱ</a:t>
            </a:r>
            <a:r>
              <a:rPr lang="en-CA" sz="4800" dirty="0"/>
              <a:t> </a:t>
            </a:r>
            <a:r>
              <a:rPr lang="en-CA" sz="4800" dirty="0" err="1"/>
              <a:t>ዘእንበለ</a:t>
            </a:r>
            <a:r>
              <a:rPr lang="en-CA" sz="4800" dirty="0"/>
              <a:t> </a:t>
            </a:r>
            <a:r>
              <a:rPr lang="en-CA" sz="4800" dirty="0" err="1"/>
              <a:t>አዝማድ</a:t>
            </a:r>
            <a:r>
              <a:rPr lang="en-CA" sz="4800" dirty="0"/>
              <a:t>። </a:t>
            </a:r>
            <a:r>
              <a:rPr lang="en-CA" sz="4800" dirty="0" err="1"/>
              <a:t>ይትኃጐላ</a:t>
            </a:r>
            <a:r>
              <a:rPr lang="en-CA" sz="4800" dirty="0"/>
              <a:t> </a:t>
            </a:r>
            <a:r>
              <a:rPr lang="en-CA" sz="4800" dirty="0" err="1"/>
              <a:t>ሰማያት</a:t>
            </a:r>
            <a:r>
              <a:rPr lang="en-CA" sz="4800" dirty="0"/>
              <a:t> </a:t>
            </a:r>
            <a:r>
              <a:rPr lang="en-CA" sz="4800" dirty="0" err="1"/>
              <a:t>ወትማስን</a:t>
            </a:r>
            <a:r>
              <a:rPr lang="en-CA" sz="4800" dirty="0"/>
              <a:t> </a:t>
            </a:r>
            <a:r>
              <a:rPr lang="en-CA" sz="4800" dirty="0" err="1"/>
              <a:t>የብስ</a:t>
            </a:r>
            <a:r>
              <a:rPr lang="en-CA" sz="4800" dirty="0"/>
              <a:t> </a:t>
            </a:r>
            <a:r>
              <a:rPr lang="en-CA" sz="4800" dirty="0" err="1"/>
              <a:t>ወኵሉ</a:t>
            </a:r>
            <a:r>
              <a:rPr lang="en-CA" sz="4800" dirty="0"/>
              <a:t> </a:t>
            </a:r>
            <a:r>
              <a:rPr lang="en-CA" sz="4800" dirty="0" err="1"/>
              <a:t>ይበሊ</a:t>
            </a:r>
            <a:r>
              <a:rPr lang="en-CA" sz="4800" dirty="0"/>
              <a:t> </a:t>
            </a:r>
            <a:r>
              <a:rPr lang="en-CA" sz="4800" dirty="0" err="1"/>
              <a:t>ከመ</a:t>
            </a:r>
            <a:r>
              <a:rPr lang="en-CA" sz="4800" dirty="0"/>
              <a:t> </a:t>
            </a:r>
            <a:r>
              <a:rPr lang="en-CA" sz="4800" dirty="0" err="1"/>
              <a:t>ልብስ</a:t>
            </a:r>
            <a:r>
              <a:rPr lang="en-CA" sz="4800" dirty="0"/>
              <a:t> </a:t>
            </a:r>
            <a:r>
              <a:rPr lang="en-CA" sz="4800" dirty="0" err="1"/>
              <a:t>ውእቱሰ</a:t>
            </a:r>
            <a:r>
              <a:rPr lang="en-CA" sz="4800" dirty="0"/>
              <a:t> </a:t>
            </a:r>
            <a:r>
              <a:rPr lang="en-CA" sz="4800" dirty="0" err="1"/>
              <a:t>ውእቱ</a:t>
            </a:r>
            <a:r>
              <a:rPr lang="en-CA" sz="4800" dirty="0"/>
              <a:t> </a:t>
            </a:r>
            <a:r>
              <a:rPr lang="en-CA" sz="4800" dirty="0" err="1"/>
              <a:t>ክመ</a:t>
            </a:r>
            <a:r>
              <a:rPr lang="en-CA" sz="4800" dirty="0"/>
              <a:t> </a:t>
            </a:r>
            <a:r>
              <a:rPr lang="en-CA" sz="4800" dirty="0" err="1"/>
              <a:t>እስከ</a:t>
            </a:r>
            <a:r>
              <a:rPr lang="en-CA" sz="4800" dirty="0"/>
              <a:t> </a:t>
            </a:r>
            <a:r>
              <a:rPr lang="en-CA" sz="4800" dirty="0" err="1"/>
              <a:t>ለዓለም</a:t>
            </a:r>
            <a:r>
              <a:rPr lang="en-CA" sz="4800" dirty="0" smtClean="0"/>
              <a:t>።</a:t>
            </a:r>
          </a:p>
        </p:txBody>
      </p:sp>
    </p:spTree>
    <p:extLst>
      <p:ext uri="{BB962C8B-B14F-4D97-AF65-F5344CB8AC3E}">
        <p14:creationId xmlns:p14="http://schemas.microsoft.com/office/powerpoint/2010/main" val="1115132557"/>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7017306"/>
          </a:xfrm>
          <a:prstGeom prst="rect">
            <a:avLst/>
          </a:prstGeom>
        </p:spPr>
        <p:txBody>
          <a:bodyPr wrap="square">
            <a:spAutoFit/>
          </a:bodyPr>
          <a:lstStyle/>
          <a:p>
            <a:r>
              <a:rPr lang="en-CA" sz="1400" dirty="0" smtClean="0">
                <a:solidFill>
                  <a:srgbClr val="FFC000"/>
                </a:solidFill>
              </a:rPr>
              <a:t>11</a:t>
            </a:r>
            <a:r>
              <a:rPr lang="en-CA" sz="1400" dirty="0">
                <a:solidFill>
                  <a:srgbClr val="FFC000"/>
                </a:solidFill>
              </a:rPr>
              <a:t>. </a:t>
            </a:r>
            <a:r>
              <a:rPr lang="en-CA" sz="5000" dirty="0" err="1"/>
              <a:t>ምምልላስ</a:t>
            </a:r>
            <a:r>
              <a:rPr lang="en-CA" sz="5000" dirty="0"/>
              <a:t> </a:t>
            </a:r>
            <a:r>
              <a:rPr lang="en-CA" sz="5000" dirty="0" err="1"/>
              <a:t>ባሕሪ</a:t>
            </a:r>
            <a:r>
              <a:rPr lang="en-CA" sz="5000" dirty="0"/>
              <a:t> </a:t>
            </a:r>
            <a:r>
              <a:rPr lang="en-CA" sz="5000" dirty="0" err="1"/>
              <a:t>መንክር</a:t>
            </a:r>
            <a:r>
              <a:rPr lang="en-CA" sz="5000" dirty="0"/>
              <a:t> </a:t>
            </a:r>
            <a:r>
              <a:rPr lang="en-CA" sz="5000" dirty="0" err="1"/>
              <a:t>እዩ</a:t>
            </a:r>
            <a:r>
              <a:rPr lang="en-CA" sz="5000" dirty="0"/>
              <a:t>፣ </a:t>
            </a:r>
            <a:r>
              <a:rPr lang="en-CA" sz="5000" dirty="0" err="1"/>
              <a:t>መንክርሲ</a:t>
            </a:r>
            <a:r>
              <a:rPr lang="en-CA" sz="5000" dirty="0"/>
              <a:t> </a:t>
            </a:r>
            <a:r>
              <a:rPr lang="en-CA" sz="5000" dirty="0" err="1"/>
              <a:t>ኣብ</a:t>
            </a:r>
            <a:r>
              <a:rPr lang="en-CA" sz="5000" dirty="0"/>
              <a:t> </a:t>
            </a:r>
            <a:r>
              <a:rPr lang="en-CA" sz="5000" dirty="0" err="1"/>
              <a:t>ልዕልናኡ</a:t>
            </a:r>
            <a:r>
              <a:rPr lang="en-CA" sz="5000" dirty="0"/>
              <a:t> </a:t>
            </a:r>
            <a:r>
              <a:rPr lang="en-CA" sz="5000" dirty="0" err="1"/>
              <a:t>ዘሎ</a:t>
            </a:r>
            <a:r>
              <a:rPr lang="en-CA" sz="5000" dirty="0"/>
              <a:t> </a:t>
            </a:r>
            <a:r>
              <a:rPr lang="en-CA" sz="5000" dirty="0" err="1"/>
              <a:t>እግዚኣብሄር</a:t>
            </a:r>
            <a:r>
              <a:rPr lang="en-CA" sz="5000" dirty="0"/>
              <a:t> </a:t>
            </a:r>
            <a:r>
              <a:rPr lang="en-CA" sz="5000" dirty="0" err="1"/>
              <a:t>እዩ</a:t>
            </a:r>
            <a:r>
              <a:rPr lang="en-CA" sz="5000" dirty="0"/>
              <a:t>። </a:t>
            </a:r>
            <a:r>
              <a:rPr lang="en-CA" sz="5000" dirty="0" err="1"/>
              <a:t>ካብ</a:t>
            </a:r>
            <a:r>
              <a:rPr lang="en-CA" sz="5000" dirty="0"/>
              <a:t> </a:t>
            </a:r>
            <a:r>
              <a:rPr lang="en-CA" sz="5000" dirty="0" err="1"/>
              <a:t>ኵሉ</a:t>
            </a:r>
            <a:r>
              <a:rPr lang="en-CA" sz="5000" dirty="0"/>
              <a:t> </a:t>
            </a:r>
            <a:r>
              <a:rPr lang="en-CA" sz="5000" dirty="0" err="1"/>
              <a:t>ፍጥረትን</a:t>
            </a:r>
            <a:r>
              <a:rPr lang="en-CA" sz="5000" dirty="0"/>
              <a:t> </a:t>
            </a:r>
            <a:r>
              <a:rPr lang="en-CA" sz="5000" dirty="0" err="1"/>
              <a:t>ካብ</a:t>
            </a:r>
            <a:r>
              <a:rPr lang="en-CA" sz="5000" dirty="0"/>
              <a:t> </a:t>
            </a:r>
            <a:r>
              <a:rPr lang="en-CA" sz="5000" dirty="0" err="1"/>
              <a:t>ደቂ</a:t>
            </a:r>
            <a:r>
              <a:rPr lang="en-CA" sz="5000" dirty="0"/>
              <a:t> </a:t>
            </a:r>
            <a:r>
              <a:rPr lang="en-CA" sz="5000" dirty="0" err="1"/>
              <a:t>ኣማልኽትን</a:t>
            </a:r>
            <a:r>
              <a:rPr lang="en-CA" sz="5000" dirty="0"/>
              <a:t> </a:t>
            </a:r>
            <a:r>
              <a:rPr lang="en-CA" sz="5000" dirty="0" err="1"/>
              <a:t>ዝመዓራረዮን</a:t>
            </a:r>
            <a:r>
              <a:rPr lang="en-CA" sz="5000" dirty="0"/>
              <a:t> </a:t>
            </a:r>
            <a:r>
              <a:rPr lang="en-CA" sz="5000" dirty="0" err="1"/>
              <a:t>ዝመሳሰሎን</a:t>
            </a:r>
            <a:r>
              <a:rPr lang="en-CA" sz="5000" dirty="0"/>
              <a:t> </a:t>
            </a:r>
            <a:r>
              <a:rPr lang="en-CA" sz="5000" dirty="0" err="1"/>
              <a:t>የልቦን</a:t>
            </a:r>
            <a:r>
              <a:rPr lang="en-CA" sz="5000" dirty="0" smtClean="0"/>
              <a:t>።</a:t>
            </a:r>
            <a:endParaRPr lang="en-CA" sz="5000" dirty="0"/>
          </a:p>
        </p:txBody>
      </p:sp>
      <p:sp>
        <p:nvSpPr>
          <p:cNvPr id="20" name="Rectangle 19"/>
          <p:cNvSpPr/>
          <p:nvPr/>
        </p:nvSpPr>
        <p:spPr>
          <a:xfrm>
            <a:off x="8183149" y="-12705"/>
            <a:ext cx="4102469" cy="6186309"/>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11</a:t>
            </a:r>
            <a:r>
              <a:rPr lang="en-US" sz="1400" dirty="0">
                <a:solidFill>
                  <a:srgbClr val="FFC000"/>
                </a:solidFill>
              </a:rPr>
              <a:t>. </a:t>
            </a:r>
            <a:r>
              <a:rPr lang="en-US" sz="3600" dirty="0"/>
              <a:t>Wonderful is the movement of </a:t>
            </a:r>
            <a:r>
              <a:rPr lang="en-US" sz="3600" dirty="0" smtClean="0"/>
              <a:t>the sea</a:t>
            </a:r>
            <a:r>
              <a:rPr lang="en-US" sz="3600" dirty="0"/>
              <a:t>, but more wonderful is God in </a:t>
            </a:r>
            <a:r>
              <a:rPr lang="en-US" sz="3600" dirty="0" smtClean="0"/>
              <a:t>His highest </a:t>
            </a:r>
            <a:r>
              <a:rPr lang="en-US" sz="3600" dirty="0"/>
              <a:t>heaven. None resembles Him </a:t>
            </a:r>
            <a:r>
              <a:rPr lang="en-US" sz="3600" dirty="0" smtClean="0"/>
              <a:t>and none </a:t>
            </a:r>
            <a:r>
              <a:rPr lang="en-US" sz="3600" dirty="0"/>
              <a:t>competes with Him from among </a:t>
            </a:r>
            <a:r>
              <a:rPr lang="en-US" sz="3600" dirty="0" smtClean="0"/>
              <a:t>all the </a:t>
            </a:r>
            <a:r>
              <a:rPr lang="en-US" sz="3600" dirty="0"/>
              <a:t>creatures and all the children of gods</a:t>
            </a:r>
            <a:r>
              <a:rPr lang="en-US" sz="3600" dirty="0" smtClean="0"/>
              <a:t>. </a:t>
            </a:r>
          </a:p>
        </p:txBody>
      </p:sp>
      <p:sp>
        <p:nvSpPr>
          <p:cNvPr id="2" name="Rectangle 1"/>
          <p:cNvSpPr/>
          <p:nvPr/>
        </p:nvSpPr>
        <p:spPr>
          <a:xfrm>
            <a:off x="-27296" y="-50541"/>
            <a:ext cx="4073857" cy="6247864"/>
          </a:xfrm>
          <a:prstGeom prst="rect">
            <a:avLst/>
          </a:prstGeom>
        </p:spPr>
        <p:txBody>
          <a:bodyPr wrap="square">
            <a:spAutoFit/>
          </a:bodyPr>
          <a:lstStyle/>
          <a:p>
            <a:r>
              <a:rPr lang="en-CA" sz="1400" dirty="0" smtClean="0">
                <a:solidFill>
                  <a:srgbClr val="FFC000"/>
                </a:solidFill>
              </a:rPr>
              <a:t>፲፩</a:t>
            </a:r>
            <a:r>
              <a:rPr lang="en-CA" sz="1400" dirty="0">
                <a:solidFill>
                  <a:srgbClr val="FFC000"/>
                </a:solidFill>
              </a:rPr>
              <a:t>. </a:t>
            </a:r>
            <a:r>
              <a:rPr lang="en-CA" sz="5000" dirty="0" err="1"/>
              <a:t>መንክር</a:t>
            </a:r>
            <a:r>
              <a:rPr lang="en-CA" sz="5000" dirty="0"/>
              <a:t> </a:t>
            </a:r>
            <a:r>
              <a:rPr lang="en-CA" sz="5000" dirty="0" err="1"/>
              <a:t>ውእቱ</a:t>
            </a:r>
            <a:r>
              <a:rPr lang="en-CA" sz="5000" dirty="0"/>
              <a:t> </a:t>
            </a:r>
            <a:r>
              <a:rPr lang="en-CA" sz="5000" dirty="0" err="1"/>
              <a:t>ተላህያ</a:t>
            </a:r>
            <a:r>
              <a:rPr lang="en-CA" sz="5000" dirty="0"/>
              <a:t> </a:t>
            </a:r>
            <a:r>
              <a:rPr lang="en-CA" sz="5000" dirty="0" err="1"/>
              <a:t>ለባሕር</a:t>
            </a:r>
            <a:r>
              <a:rPr lang="en-CA" sz="5000" dirty="0"/>
              <a:t>፣ </a:t>
            </a:r>
            <a:r>
              <a:rPr lang="en-CA" sz="5000" dirty="0" err="1"/>
              <a:t>መንክርሰ</a:t>
            </a:r>
            <a:r>
              <a:rPr lang="en-CA" sz="5000" dirty="0"/>
              <a:t> </a:t>
            </a:r>
            <a:r>
              <a:rPr lang="en-CA" sz="5000" dirty="0" err="1"/>
              <a:t>እግዚአብሔር</a:t>
            </a:r>
            <a:r>
              <a:rPr lang="en-CA" sz="5000" dirty="0"/>
              <a:t> </a:t>
            </a:r>
            <a:r>
              <a:rPr lang="en-CA" sz="5000" dirty="0" err="1"/>
              <a:t>ውእቱ</a:t>
            </a:r>
            <a:r>
              <a:rPr lang="en-CA" sz="5000" dirty="0"/>
              <a:t> </a:t>
            </a:r>
            <a:r>
              <a:rPr lang="en-CA" sz="5000" dirty="0" err="1"/>
              <a:t>በአርያሙ</a:t>
            </a:r>
            <a:r>
              <a:rPr lang="en-CA" sz="5000" dirty="0"/>
              <a:t> ። </a:t>
            </a:r>
            <a:r>
              <a:rPr lang="en-CA" sz="5000" dirty="0" err="1"/>
              <a:t>አልቦ</a:t>
            </a:r>
            <a:r>
              <a:rPr lang="en-CA" sz="5000" dirty="0"/>
              <a:t> </a:t>
            </a:r>
            <a:r>
              <a:rPr lang="en-CA" sz="5000" dirty="0" err="1"/>
              <a:t>ዘይመስሎ</a:t>
            </a:r>
            <a:r>
              <a:rPr lang="en-CA" sz="5000" dirty="0"/>
              <a:t> </a:t>
            </a:r>
            <a:r>
              <a:rPr lang="en-CA" sz="5000" dirty="0" err="1"/>
              <a:t>ወአልቦ</a:t>
            </a:r>
            <a:r>
              <a:rPr lang="en-CA" sz="5000" dirty="0"/>
              <a:t> </a:t>
            </a:r>
            <a:r>
              <a:rPr lang="en-CA" sz="5000" dirty="0" err="1"/>
              <a:t>ዘይትዔረዮ</a:t>
            </a:r>
            <a:r>
              <a:rPr lang="en-CA" sz="5000" dirty="0"/>
              <a:t> </a:t>
            </a:r>
            <a:r>
              <a:rPr lang="en-CA" sz="5000" dirty="0" err="1"/>
              <a:t>እምኵሉ</a:t>
            </a:r>
            <a:r>
              <a:rPr lang="en-CA" sz="5000" dirty="0"/>
              <a:t> </a:t>
            </a:r>
            <a:r>
              <a:rPr lang="en-CA" sz="5000" dirty="0" err="1"/>
              <a:t>ፍጥረት</a:t>
            </a:r>
            <a:r>
              <a:rPr lang="en-CA" sz="5000" dirty="0"/>
              <a:t> </a:t>
            </a:r>
            <a:endParaRPr lang="en-CA" sz="5000" dirty="0" smtClean="0"/>
          </a:p>
        </p:txBody>
      </p:sp>
    </p:spTree>
    <p:extLst>
      <p:ext uri="{BB962C8B-B14F-4D97-AF65-F5344CB8AC3E}">
        <p14:creationId xmlns:p14="http://schemas.microsoft.com/office/powerpoint/2010/main" val="2047982254"/>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3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3353" y="-148903"/>
            <a:ext cx="4501128" cy="7155805"/>
          </a:xfrm>
          <a:prstGeom prst="rect">
            <a:avLst/>
          </a:prstGeom>
        </p:spPr>
        <p:txBody>
          <a:bodyPr wrap="square">
            <a:spAutoFit/>
          </a:bodyPr>
          <a:lstStyle/>
          <a:p>
            <a:r>
              <a:rPr lang="en-CA" sz="5100" dirty="0" err="1" smtClean="0"/>
              <a:t>ኣምላኽ</a:t>
            </a:r>
            <a:r>
              <a:rPr lang="en-CA" sz="5100" dirty="0" smtClean="0"/>
              <a:t> </a:t>
            </a:r>
            <a:r>
              <a:rPr lang="en-CA" sz="5100" dirty="0" err="1"/>
              <a:t>በይኑ</a:t>
            </a:r>
            <a:r>
              <a:rPr lang="en-CA" sz="5100" dirty="0"/>
              <a:t> </a:t>
            </a:r>
            <a:r>
              <a:rPr lang="en-CA" sz="5100" dirty="0" err="1"/>
              <a:t>እዩ</a:t>
            </a:r>
            <a:r>
              <a:rPr lang="en-CA" sz="5100" dirty="0"/>
              <a:t>፣ </a:t>
            </a:r>
            <a:r>
              <a:rPr lang="en-CA" sz="5100" dirty="0" err="1"/>
              <a:t>ጐይታውን</a:t>
            </a:r>
            <a:r>
              <a:rPr lang="en-CA" sz="5100" dirty="0"/>
              <a:t> </a:t>
            </a:r>
            <a:r>
              <a:rPr lang="en-CA" sz="5100" dirty="0" err="1"/>
              <a:t>ንሱ</a:t>
            </a:r>
            <a:r>
              <a:rPr lang="en-CA" sz="5100" dirty="0"/>
              <a:t> </a:t>
            </a:r>
            <a:r>
              <a:rPr lang="en-CA" sz="5100" dirty="0" err="1"/>
              <a:t>በይኑ</a:t>
            </a:r>
            <a:r>
              <a:rPr lang="en-CA" sz="5100" dirty="0"/>
              <a:t> </a:t>
            </a:r>
            <a:r>
              <a:rPr lang="en-CA" sz="5100" dirty="0" err="1"/>
              <a:t>እዩ</a:t>
            </a:r>
            <a:r>
              <a:rPr lang="en-CA" sz="5100" dirty="0"/>
              <a:t>። </a:t>
            </a:r>
            <a:r>
              <a:rPr lang="en-CA" sz="5100" dirty="0" err="1"/>
              <a:t>ፈጣሪ</a:t>
            </a:r>
            <a:r>
              <a:rPr lang="en-CA" sz="5100" dirty="0"/>
              <a:t> </a:t>
            </a:r>
            <a:r>
              <a:rPr lang="en-CA" sz="5100" dirty="0" err="1"/>
              <a:t>ድማ</a:t>
            </a:r>
            <a:r>
              <a:rPr lang="en-CA" sz="5100" dirty="0"/>
              <a:t> </a:t>
            </a:r>
            <a:r>
              <a:rPr lang="en-CA" sz="5100" dirty="0" err="1" smtClean="0"/>
              <a:t>ንሱ</a:t>
            </a:r>
            <a:r>
              <a:rPr lang="en-CA" sz="5100" dirty="0" smtClean="0"/>
              <a:t> </a:t>
            </a:r>
            <a:r>
              <a:rPr lang="en-CA" sz="5100" dirty="0" err="1"/>
              <a:t>በይኑ</a:t>
            </a:r>
            <a:r>
              <a:rPr lang="en-CA" sz="5100" dirty="0"/>
              <a:t> </a:t>
            </a:r>
            <a:r>
              <a:rPr lang="en-CA" sz="5100" dirty="0" err="1"/>
              <a:t>እዩ</a:t>
            </a:r>
            <a:r>
              <a:rPr lang="en-CA" sz="5100" dirty="0"/>
              <a:t>። </a:t>
            </a:r>
            <a:r>
              <a:rPr lang="en-CA" sz="5100" dirty="0" err="1" smtClean="0"/>
              <a:t>ሠራሒ</a:t>
            </a:r>
            <a:r>
              <a:rPr lang="en-CA" sz="5100" dirty="0" smtClean="0"/>
              <a:t> </a:t>
            </a:r>
            <a:r>
              <a:rPr lang="en-CA" sz="5100" dirty="0" err="1" smtClean="0"/>
              <a:t>ውን</a:t>
            </a:r>
            <a:r>
              <a:rPr lang="en-CA" sz="5100" dirty="0" smtClean="0"/>
              <a:t> </a:t>
            </a:r>
            <a:r>
              <a:rPr lang="en-CA" sz="5100" dirty="0" err="1"/>
              <a:t>ንሱ</a:t>
            </a:r>
            <a:r>
              <a:rPr lang="en-CA" sz="5100" dirty="0"/>
              <a:t> </a:t>
            </a:r>
            <a:r>
              <a:rPr lang="en-CA" sz="5100" dirty="0" err="1"/>
              <a:t>በይኑ</a:t>
            </a:r>
            <a:r>
              <a:rPr lang="en-CA" sz="5100" dirty="0"/>
              <a:t> </a:t>
            </a:r>
            <a:r>
              <a:rPr lang="en-CA" sz="5100" dirty="0" err="1"/>
              <a:t>እዩ</a:t>
            </a:r>
            <a:r>
              <a:rPr lang="en-CA" sz="5100" dirty="0"/>
              <a:t>።</a:t>
            </a:r>
          </a:p>
          <a:p>
            <a:r>
              <a:rPr lang="en-CA" sz="1400" dirty="0">
                <a:solidFill>
                  <a:srgbClr val="FFC000"/>
                </a:solidFill>
              </a:rPr>
              <a:t>12. </a:t>
            </a:r>
            <a:r>
              <a:rPr lang="en-CA" sz="5100" dirty="0" err="1"/>
              <a:t>ነቲ</a:t>
            </a:r>
            <a:r>
              <a:rPr lang="en-CA" sz="5100" dirty="0"/>
              <a:t> </a:t>
            </a:r>
            <a:r>
              <a:rPr lang="en-CA" sz="5100" dirty="0" err="1"/>
              <a:t>ዝሓሰቦ</a:t>
            </a:r>
            <a:r>
              <a:rPr lang="en-CA" sz="5100" dirty="0"/>
              <a:t> </a:t>
            </a:r>
            <a:r>
              <a:rPr lang="en-CA" sz="5100" dirty="0" err="1"/>
              <a:t>ጥበብ</a:t>
            </a:r>
            <a:r>
              <a:rPr lang="en-CA" sz="5100" dirty="0"/>
              <a:t> </a:t>
            </a:r>
            <a:r>
              <a:rPr lang="en-CA" sz="5100" dirty="0" err="1"/>
              <a:t>ረዳኢ</a:t>
            </a:r>
            <a:r>
              <a:rPr lang="en-CA" sz="5100" dirty="0"/>
              <a:t> </a:t>
            </a:r>
            <a:r>
              <a:rPr lang="en-CA" sz="5100" dirty="0" err="1"/>
              <a:t>ኣይደልን</a:t>
            </a:r>
            <a:r>
              <a:rPr lang="en-CA" sz="5100" dirty="0"/>
              <a:t>። </a:t>
            </a:r>
            <a:endParaRPr lang="en-CA" sz="5100" dirty="0" smtClean="0"/>
          </a:p>
          <a:p>
            <a:r>
              <a:rPr lang="en-CA" sz="5100" dirty="0" err="1" smtClean="0"/>
              <a:t>ነቲ</a:t>
            </a:r>
            <a:r>
              <a:rPr lang="en-CA" sz="5100" dirty="0" smtClean="0"/>
              <a:t> </a:t>
            </a:r>
            <a:r>
              <a:rPr lang="en-CA" sz="5100" dirty="0" err="1"/>
              <a:t>ኽገብሮ</a:t>
            </a:r>
            <a:r>
              <a:rPr lang="en-CA" sz="5100" dirty="0"/>
              <a:t> </a:t>
            </a:r>
            <a:r>
              <a:rPr lang="en-CA" sz="5100" dirty="0" err="1"/>
              <a:t>ዝፈተወ</a:t>
            </a:r>
            <a:r>
              <a:rPr lang="en-CA" sz="5100" dirty="0"/>
              <a:t> </a:t>
            </a:r>
            <a:r>
              <a:rPr lang="en-CA" sz="5100" dirty="0" err="1"/>
              <a:t>ኸኣ</a:t>
            </a:r>
            <a:r>
              <a:rPr lang="en-CA" sz="5100" dirty="0"/>
              <a:t> </a:t>
            </a:r>
            <a:r>
              <a:rPr lang="en-CA" sz="5100" dirty="0" err="1" smtClean="0"/>
              <a:t>መማኸሪ</a:t>
            </a:r>
            <a:endParaRPr lang="en-CA" sz="5100" dirty="0"/>
          </a:p>
        </p:txBody>
      </p:sp>
      <p:sp>
        <p:nvSpPr>
          <p:cNvPr id="20" name="Rectangle 19"/>
          <p:cNvSpPr/>
          <p:nvPr/>
        </p:nvSpPr>
        <p:spPr>
          <a:xfrm>
            <a:off x="8292333" y="-12705"/>
            <a:ext cx="4008851"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He </a:t>
            </a:r>
            <a:r>
              <a:rPr lang="en-US" sz="3600" dirty="0"/>
              <a:t>Himself alone is God, He Himself </a:t>
            </a:r>
            <a:r>
              <a:rPr lang="en-US" sz="3600" dirty="0" smtClean="0"/>
              <a:t>alone is </a:t>
            </a:r>
            <a:r>
              <a:rPr lang="en-US" sz="3600" dirty="0"/>
              <a:t>Lord, He Himself alone is creator and </a:t>
            </a:r>
            <a:r>
              <a:rPr lang="en-US" sz="3600" dirty="0" smtClean="0"/>
              <a:t>He Himself </a:t>
            </a:r>
            <a:r>
              <a:rPr lang="en-US" sz="3600" dirty="0"/>
              <a:t>alone is maker. </a:t>
            </a:r>
            <a:endParaRPr lang="en-US" sz="3600" dirty="0" smtClean="0"/>
          </a:p>
          <a:p>
            <a:pPr marL="40639" marR="40639">
              <a:spcBef>
                <a:spcPts val="600"/>
              </a:spcBef>
              <a:buClr>
                <a:srgbClr val="000000"/>
              </a:buClr>
              <a:buFont typeface="Arial"/>
              <a:defRPr sz="2800"/>
            </a:pPr>
            <a:r>
              <a:rPr lang="en-US" sz="1400" dirty="0" smtClean="0">
                <a:solidFill>
                  <a:srgbClr val="FFC000"/>
                </a:solidFill>
              </a:rPr>
              <a:t>12</a:t>
            </a:r>
            <a:r>
              <a:rPr lang="en-US" sz="1400" dirty="0">
                <a:solidFill>
                  <a:srgbClr val="FFC000"/>
                </a:solidFill>
              </a:rPr>
              <a:t>. </a:t>
            </a:r>
            <a:r>
              <a:rPr lang="en-US" sz="3600" dirty="0"/>
              <a:t>He does not seek a helper for </a:t>
            </a:r>
            <a:r>
              <a:rPr lang="en-US" sz="3600" dirty="0" smtClean="0"/>
              <a:t>the plan </a:t>
            </a:r>
            <a:r>
              <a:rPr lang="en-US" sz="3600" dirty="0"/>
              <a:t>He conceived, and He does not </a:t>
            </a:r>
            <a:r>
              <a:rPr lang="en-US" sz="3600" dirty="0" smtClean="0"/>
              <a:t>want an</a:t>
            </a:r>
            <a:endParaRPr lang="en-US" sz="3600" dirty="0"/>
          </a:p>
        </p:txBody>
      </p:sp>
      <p:sp>
        <p:nvSpPr>
          <p:cNvPr id="2" name="Rectangle 1"/>
          <p:cNvSpPr/>
          <p:nvPr/>
        </p:nvSpPr>
        <p:spPr>
          <a:xfrm>
            <a:off x="-27296" y="-105133"/>
            <a:ext cx="4073857" cy="7201972"/>
          </a:xfrm>
          <a:prstGeom prst="rect">
            <a:avLst/>
          </a:prstGeom>
        </p:spPr>
        <p:txBody>
          <a:bodyPr wrap="square">
            <a:spAutoFit/>
          </a:bodyPr>
          <a:lstStyle/>
          <a:p>
            <a:r>
              <a:rPr lang="en-CA" sz="5100" dirty="0" err="1" smtClean="0"/>
              <a:t>ወእምኵሉ</a:t>
            </a:r>
            <a:r>
              <a:rPr lang="en-CA" sz="5100" dirty="0" smtClean="0"/>
              <a:t> </a:t>
            </a:r>
            <a:r>
              <a:rPr lang="en-CA" sz="5100" dirty="0" err="1"/>
              <a:t>ደቂቀ</a:t>
            </a:r>
            <a:r>
              <a:rPr lang="en-CA" sz="5100" dirty="0"/>
              <a:t> </a:t>
            </a:r>
            <a:r>
              <a:rPr lang="en-CA" sz="5100" dirty="0" err="1"/>
              <a:t>አማልከት</a:t>
            </a:r>
            <a:r>
              <a:rPr lang="en-CA" sz="5100" dirty="0"/>
              <a:t>፣ </a:t>
            </a:r>
            <a:r>
              <a:rPr lang="en-CA" sz="5100" dirty="0" err="1"/>
              <a:t>ባሕቲቱ</a:t>
            </a:r>
            <a:r>
              <a:rPr lang="en-CA" sz="5100" dirty="0"/>
              <a:t> </a:t>
            </a:r>
            <a:r>
              <a:rPr lang="en-CA" sz="5100" dirty="0" err="1"/>
              <a:t>አምላክ</a:t>
            </a:r>
            <a:r>
              <a:rPr lang="en-CA" sz="5100" dirty="0"/>
              <a:t>፣ </a:t>
            </a:r>
            <a:r>
              <a:rPr lang="en-CA" sz="5100" dirty="0" err="1"/>
              <a:t>ወባሕቲቱ</a:t>
            </a:r>
            <a:r>
              <a:rPr lang="en-CA" sz="5100" dirty="0"/>
              <a:t> </a:t>
            </a:r>
            <a:r>
              <a:rPr lang="en-CA" sz="5100" dirty="0" err="1"/>
              <a:t>እግዚእ</a:t>
            </a:r>
            <a:r>
              <a:rPr lang="en-CA" sz="5100" dirty="0"/>
              <a:t>፣ </a:t>
            </a:r>
            <a:r>
              <a:rPr lang="en-CA" sz="5100" dirty="0" err="1"/>
              <a:t>ባሕቲቱ</a:t>
            </a:r>
            <a:r>
              <a:rPr lang="en-CA" sz="5100" dirty="0"/>
              <a:t> </a:t>
            </a:r>
            <a:r>
              <a:rPr lang="en-CA" sz="5100" dirty="0" err="1"/>
              <a:t>ፈጣሪ</a:t>
            </a:r>
            <a:r>
              <a:rPr lang="en-CA" sz="5100" dirty="0"/>
              <a:t>፣ </a:t>
            </a:r>
            <a:r>
              <a:rPr lang="en-CA" sz="5100" dirty="0" err="1"/>
              <a:t>ወባሕቲቱ</a:t>
            </a:r>
            <a:r>
              <a:rPr lang="en-CA" sz="5100" dirty="0"/>
              <a:t> </a:t>
            </a:r>
            <a:r>
              <a:rPr lang="en-CA" sz="5100" dirty="0" err="1"/>
              <a:t>ገባሪ</a:t>
            </a:r>
            <a:r>
              <a:rPr lang="en-CA" sz="5100" dirty="0"/>
              <a:t>።</a:t>
            </a:r>
          </a:p>
          <a:p>
            <a:r>
              <a:rPr lang="en-CA" sz="1400" dirty="0">
                <a:solidFill>
                  <a:srgbClr val="FFC000"/>
                </a:solidFill>
              </a:rPr>
              <a:t>፲፪. </a:t>
            </a:r>
            <a:r>
              <a:rPr lang="en-CA" sz="5100" dirty="0" err="1"/>
              <a:t>ኢየኀሥሥ</a:t>
            </a:r>
            <a:r>
              <a:rPr lang="en-CA" sz="5100" dirty="0"/>
              <a:t> </a:t>
            </a:r>
            <a:r>
              <a:rPr lang="en-CA" sz="5100" dirty="0" err="1"/>
              <a:t>መርድአ</a:t>
            </a:r>
            <a:r>
              <a:rPr lang="en-CA" sz="5100" dirty="0"/>
              <a:t> </a:t>
            </a:r>
            <a:r>
              <a:rPr lang="en-CA" sz="5100" dirty="0" err="1"/>
              <a:t>በእንተ</a:t>
            </a:r>
            <a:r>
              <a:rPr lang="en-CA" sz="5100" dirty="0"/>
              <a:t> </a:t>
            </a:r>
            <a:r>
              <a:rPr lang="en-CA" sz="5100" dirty="0" err="1"/>
              <a:t>ኪን</a:t>
            </a:r>
            <a:r>
              <a:rPr lang="en-CA" sz="5100" dirty="0"/>
              <a:t> </a:t>
            </a:r>
            <a:r>
              <a:rPr lang="en-CA" sz="5100" dirty="0" err="1" smtClean="0"/>
              <a:t>ዘሐለኖ</a:t>
            </a:r>
            <a:endParaRPr lang="en-CA" sz="5100" dirty="0"/>
          </a:p>
        </p:txBody>
      </p:sp>
    </p:spTree>
    <p:extLst>
      <p:ext uri="{BB962C8B-B14F-4D97-AF65-F5344CB8AC3E}">
        <p14:creationId xmlns:p14="http://schemas.microsoft.com/office/powerpoint/2010/main" val="2338660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2787952624"/>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7509748"/>
          </a:xfrm>
          <a:prstGeom prst="rect">
            <a:avLst/>
          </a:prstGeom>
        </p:spPr>
        <p:txBody>
          <a:bodyPr wrap="square">
            <a:spAutoFit/>
          </a:bodyPr>
          <a:lstStyle/>
          <a:p>
            <a:r>
              <a:rPr lang="en-CA" sz="5400" dirty="0" err="1" smtClean="0"/>
              <a:t>ኣይደልን</a:t>
            </a:r>
            <a:r>
              <a:rPr lang="en-CA" sz="5400" dirty="0"/>
              <a:t>። </a:t>
            </a:r>
            <a:r>
              <a:rPr lang="en-CA" sz="5400" dirty="0" err="1"/>
              <a:t>ነቲ</a:t>
            </a:r>
            <a:r>
              <a:rPr lang="en-CA" sz="5400" dirty="0"/>
              <a:t> </a:t>
            </a:r>
            <a:endParaRPr lang="en-CA" sz="5400" dirty="0" smtClean="0"/>
          </a:p>
          <a:p>
            <a:r>
              <a:rPr lang="en-CA" sz="5400" dirty="0" err="1" smtClean="0"/>
              <a:t>ዝኾነ</a:t>
            </a:r>
            <a:r>
              <a:rPr lang="en-CA" sz="5400" dirty="0" smtClean="0"/>
              <a:t> </a:t>
            </a:r>
            <a:r>
              <a:rPr lang="en-CA" sz="5400" dirty="0" err="1"/>
              <a:t>ኣቐዲሙ</a:t>
            </a:r>
            <a:r>
              <a:rPr lang="en-CA" sz="5400" dirty="0"/>
              <a:t> </a:t>
            </a:r>
            <a:r>
              <a:rPr lang="en-CA" sz="5400" dirty="0" err="1"/>
              <a:t>ኸይኮነ</a:t>
            </a:r>
            <a:r>
              <a:rPr lang="en-CA" sz="5400" dirty="0"/>
              <a:t> </a:t>
            </a:r>
            <a:r>
              <a:rPr lang="en-CA" sz="5400" dirty="0" err="1"/>
              <a:t>ኸሎ</a:t>
            </a:r>
            <a:r>
              <a:rPr lang="en-CA" sz="5400" dirty="0"/>
              <a:t> </a:t>
            </a:r>
            <a:r>
              <a:rPr lang="en-CA" sz="5400" dirty="0" err="1"/>
              <a:t>ከም</a:t>
            </a:r>
            <a:r>
              <a:rPr lang="en-CA" sz="5400" dirty="0"/>
              <a:t> </a:t>
            </a:r>
            <a:r>
              <a:rPr lang="en-CA" sz="5400" dirty="0" err="1"/>
              <a:t>ዝኾነ</a:t>
            </a:r>
            <a:r>
              <a:rPr lang="en-CA" sz="5400" dirty="0"/>
              <a:t> </a:t>
            </a:r>
            <a:r>
              <a:rPr lang="en-CA" sz="5400" dirty="0" err="1"/>
              <a:t>ገይሩ</a:t>
            </a:r>
            <a:r>
              <a:rPr lang="en-CA" sz="5400" dirty="0"/>
              <a:t> </a:t>
            </a:r>
            <a:r>
              <a:rPr lang="en-CA" sz="5400" dirty="0" err="1"/>
              <a:t>ነቲ</a:t>
            </a:r>
            <a:r>
              <a:rPr lang="en-CA" sz="5400" dirty="0"/>
              <a:t> </a:t>
            </a:r>
            <a:r>
              <a:rPr lang="en-CA" sz="5400" dirty="0" err="1"/>
              <a:t>ዘይተገብረውን</a:t>
            </a:r>
            <a:r>
              <a:rPr lang="en-CA" sz="5400" dirty="0"/>
              <a:t> </a:t>
            </a:r>
            <a:r>
              <a:rPr lang="en-CA" sz="5400" dirty="0" err="1"/>
              <a:t>ከይተገብረ</a:t>
            </a:r>
            <a:r>
              <a:rPr lang="en-CA" sz="5400" dirty="0"/>
              <a:t> </a:t>
            </a:r>
            <a:r>
              <a:rPr lang="en-CA" sz="5400" dirty="0" err="1"/>
              <a:t>ኸሎ</a:t>
            </a:r>
            <a:r>
              <a:rPr lang="en-CA" sz="5400" dirty="0"/>
              <a:t> </a:t>
            </a:r>
            <a:r>
              <a:rPr lang="en-CA" sz="5400" dirty="0" err="1"/>
              <a:t>ከም</a:t>
            </a:r>
            <a:r>
              <a:rPr lang="en-CA" sz="5400" dirty="0"/>
              <a:t> </a:t>
            </a:r>
            <a:r>
              <a:rPr lang="en-CA" sz="5400" dirty="0" err="1"/>
              <a:t>ዝተገብረ</a:t>
            </a:r>
            <a:r>
              <a:rPr lang="en-CA" sz="5400" dirty="0"/>
              <a:t> </a:t>
            </a:r>
            <a:r>
              <a:rPr lang="en-CA" sz="5400" dirty="0" err="1"/>
              <a:t>ገይሩ</a:t>
            </a:r>
            <a:r>
              <a:rPr lang="en-CA" sz="5400" dirty="0"/>
              <a:t> </a:t>
            </a:r>
            <a:r>
              <a:rPr lang="en-CA" sz="5400" dirty="0" err="1"/>
              <a:t>ንዅሉ</a:t>
            </a:r>
            <a:r>
              <a:rPr lang="en-CA" sz="5400" dirty="0"/>
              <a:t> </a:t>
            </a:r>
            <a:r>
              <a:rPr lang="en-CA" sz="5400" dirty="0" err="1"/>
              <a:t>ይፈልጦ</a:t>
            </a:r>
            <a:r>
              <a:rPr lang="en-CA" sz="5400" dirty="0"/>
              <a:t>።</a:t>
            </a:r>
          </a:p>
          <a:p>
            <a:endParaRPr lang="en-CA" sz="5000" dirty="0"/>
          </a:p>
        </p:txBody>
      </p:sp>
      <p:sp>
        <p:nvSpPr>
          <p:cNvPr id="20" name="Rectangle 19"/>
          <p:cNvSpPr/>
          <p:nvPr/>
        </p:nvSpPr>
        <p:spPr>
          <a:xfrm>
            <a:off x="8183149" y="-12705"/>
            <a:ext cx="4102469" cy="6001643"/>
          </a:xfrm>
          <a:prstGeom prst="rect">
            <a:avLst/>
          </a:prstGeom>
        </p:spPr>
        <p:txBody>
          <a:bodyPr wrap="square">
            <a:spAutoFit/>
          </a:bodyPr>
          <a:lstStyle/>
          <a:p>
            <a:pPr marL="40639" marR="40639">
              <a:spcBef>
                <a:spcPts val="600"/>
              </a:spcBef>
              <a:buClr>
                <a:srgbClr val="000000"/>
              </a:buClr>
              <a:defRPr sz="2800"/>
            </a:pPr>
            <a:r>
              <a:rPr lang="en-US" sz="4000" dirty="0"/>
              <a:t>adviser for the </a:t>
            </a:r>
            <a:r>
              <a:rPr lang="en-US" sz="4000" dirty="0" smtClean="0"/>
              <a:t>work </a:t>
            </a:r>
            <a:r>
              <a:rPr lang="en-US" sz="3800" dirty="0" smtClean="0"/>
              <a:t>He </a:t>
            </a:r>
            <a:r>
              <a:rPr lang="en-US" sz="3800" dirty="0"/>
              <a:t>desired. </a:t>
            </a:r>
            <a:r>
              <a:rPr lang="en-US" sz="3800" dirty="0" smtClean="0"/>
              <a:t>He knows </a:t>
            </a:r>
            <a:r>
              <a:rPr lang="en-US" sz="3800" dirty="0"/>
              <a:t>all things before they happen as </a:t>
            </a:r>
            <a:r>
              <a:rPr lang="en-US" sz="3800" dirty="0" smtClean="0"/>
              <a:t>if they </a:t>
            </a:r>
            <a:r>
              <a:rPr lang="en-US" sz="3800" dirty="0"/>
              <a:t>had happened before and that </a:t>
            </a:r>
            <a:r>
              <a:rPr lang="en-US" sz="3800" dirty="0" smtClean="0"/>
              <a:t>which has </a:t>
            </a:r>
            <a:r>
              <a:rPr lang="en-US" sz="3800" dirty="0"/>
              <a:t>not happened as if it had happened</a:t>
            </a:r>
            <a:r>
              <a:rPr lang="en-US" sz="3800" dirty="0" smtClean="0"/>
              <a:t>.</a:t>
            </a:r>
          </a:p>
        </p:txBody>
      </p:sp>
      <p:sp>
        <p:nvSpPr>
          <p:cNvPr id="2" name="Rectangle 1"/>
          <p:cNvSpPr/>
          <p:nvPr/>
        </p:nvSpPr>
        <p:spPr>
          <a:xfrm>
            <a:off x="-27296" y="-50541"/>
            <a:ext cx="4073857" cy="6740307"/>
          </a:xfrm>
          <a:prstGeom prst="rect">
            <a:avLst/>
          </a:prstGeom>
        </p:spPr>
        <p:txBody>
          <a:bodyPr wrap="square">
            <a:spAutoFit/>
          </a:bodyPr>
          <a:lstStyle/>
          <a:p>
            <a:r>
              <a:rPr lang="en-CA" sz="5400" dirty="0" err="1" smtClean="0"/>
              <a:t>ወኢይፈቅድ</a:t>
            </a:r>
            <a:r>
              <a:rPr lang="en-CA" sz="5400" dirty="0" smtClean="0"/>
              <a:t> </a:t>
            </a:r>
            <a:r>
              <a:rPr lang="en-CA" sz="5400" dirty="0" err="1"/>
              <a:t>መምክረ</a:t>
            </a:r>
            <a:r>
              <a:rPr lang="en-CA" sz="5400" dirty="0"/>
              <a:t> </a:t>
            </a:r>
            <a:r>
              <a:rPr lang="en-CA" sz="5400" dirty="0" err="1"/>
              <a:t>በእንተ</a:t>
            </a:r>
            <a:r>
              <a:rPr lang="en-CA" sz="5400" dirty="0"/>
              <a:t> </a:t>
            </a:r>
            <a:r>
              <a:rPr lang="en-CA" sz="5400" dirty="0" err="1"/>
              <a:t>ምግባር</a:t>
            </a:r>
            <a:r>
              <a:rPr lang="en-CA" sz="5400" dirty="0"/>
              <a:t> </a:t>
            </a:r>
            <a:r>
              <a:rPr lang="en-CA" sz="5400" dirty="0" err="1"/>
              <a:t>ዘፈተወ</a:t>
            </a:r>
            <a:r>
              <a:rPr lang="en-CA" sz="5400" dirty="0"/>
              <a:t>። </a:t>
            </a:r>
            <a:r>
              <a:rPr lang="en-CA" sz="5400" dirty="0" err="1"/>
              <a:t>የአምር</a:t>
            </a:r>
            <a:r>
              <a:rPr lang="en-CA" sz="5400" dirty="0"/>
              <a:t> </a:t>
            </a:r>
            <a:r>
              <a:rPr lang="en-CA" sz="5400" dirty="0" err="1"/>
              <a:t>ኵሎ</a:t>
            </a:r>
            <a:r>
              <a:rPr lang="en-CA" sz="5400" dirty="0"/>
              <a:t> </a:t>
            </a:r>
            <a:r>
              <a:rPr lang="en-CA" sz="5400" dirty="0" err="1"/>
              <a:t>እምቅድመ</a:t>
            </a:r>
            <a:r>
              <a:rPr lang="en-CA" sz="5400" dirty="0"/>
              <a:t> </a:t>
            </a:r>
            <a:r>
              <a:rPr lang="en-CA" sz="5400" dirty="0" err="1"/>
              <a:t>ይኩን</a:t>
            </a:r>
            <a:r>
              <a:rPr lang="en-CA" sz="5400" dirty="0"/>
              <a:t> </a:t>
            </a:r>
            <a:r>
              <a:rPr lang="en-CA" sz="5400" dirty="0" err="1"/>
              <a:t>ከመ</a:t>
            </a:r>
            <a:r>
              <a:rPr lang="en-CA" sz="5400" dirty="0"/>
              <a:t> </a:t>
            </a:r>
            <a:r>
              <a:rPr lang="en-CA" sz="5400" dirty="0" err="1"/>
              <a:t>ዘኮነ</a:t>
            </a:r>
            <a:r>
              <a:rPr lang="en-CA" sz="5400" dirty="0"/>
              <a:t> </a:t>
            </a:r>
            <a:r>
              <a:rPr lang="en-CA" sz="5400" dirty="0" err="1"/>
              <a:t>ቅድመ</a:t>
            </a:r>
            <a:r>
              <a:rPr lang="en-CA" sz="5400" dirty="0"/>
              <a:t> </a:t>
            </a:r>
            <a:r>
              <a:rPr lang="en-CA" sz="5400" dirty="0" err="1"/>
              <a:t>ወዘኢተገብረ</a:t>
            </a:r>
            <a:r>
              <a:rPr lang="en-CA" sz="5400" dirty="0"/>
              <a:t> </a:t>
            </a:r>
            <a:r>
              <a:rPr lang="en-CA" sz="5400" dirty="0" err="1"/>
              <a:t>ከመ</a:t>
            </a:r>
            <a:r>
              <a:rPr lang="en-CA" sz="5400" dirty="0"/>
              <a:t> </a:t>
            </a:r>
            <a:r>
              <a:rPr lang="en-CA" sz="5400" dirty="0" err="1"/>
              <a:t>ዘተገብረ</a:t>
            </a:r>
            <a:r>
              <a:rPr lang="en-CA" sz="5400" dirty="0"/>
              <a:t>።</a:t>
            </a:r>
          </a:p>
        </p:txBody>
      </p:sp>
    </p:spTree>
    <p:extLst>
      <p:ext uri="{BB962C8B-B14F-4D97-AF65-F5344CB8AC3E}">
        <p14:creationId xmlns:p14="http://schemas.microsoft.com/office/powerpoint/2010/main" val="1054108705"/>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5909310"/>
          </a:xfrm>
          <a:prstGeom prst="rect">
            <a:avLst/>
          </a:prstGeom>
        </p:spPr>
        <p:txBody>
          <a:bodyPr wrap="square">
            <a:spAutoFit/>
          </a:bodyPr>
          <a:lstStyle/>
          <a:p>
            <a:r>
              <a:rPr lang="en-CA" sz="1400" dirty="0">
                <a:solidFill>
                  <a:srgbClr val="FFC000"/>
                </a:solidFill>
              </a:rPr>
              <a:t>13. </a:t>
            </a:r>
            <a:r>
              <a:rPr lang="en-CA" sz="5400" dirty="0" err="1"/>
              <a:t>ከይሓተተ</a:t>
            </a:r>
            <a:r>
              <a:rPr lang="en-CA" sz="5400" dirty="0"/>
              <a:t> </a:t>
            </a:r>
            <a:r>
              <a:rPr lang="en-CA" sz="5400" dirty="0" err="1"/>
              <a:t>ሕልና</a:t>
            </a:r>
            <a:r>
              <a:rPr lang="en-CA" sz="5400" dirty="0"/>
              <a:t> </a:t>
            </a:r>
            <a:r>
              <a:rPr lang="en-CA" sz="5400" dirty="0" err="1"/>
              <a:t>ይምርምር</a:t>
            </a:r>
            <a:r>
              <a:rPr lang="en-CA" sz="5400" dirty="0"/>
              <a:t>፣ </a:t>
            </a:r>
            <a:r>
              <a:rPr lang="en-CA" sz="5400" dirty="0" err="1"/>
              <a:t>ከይመርመረውን</a:t>
            </a:r>
            <a:r>
              <a:rPr lang="en-CA" sz="5400" dirty="0"/>
              <a:t> </a:t>
            </a:r>
            <a:r>
              <a:rPr lang="en-CA" sz="5400" dirty="0" err="1"/>
              <a:t>ንልቢ</a:t>
            </a:r>
            <a:r>
              <a:rPr lang="en-CA" sz="5400" dirty="0"/>
              <a:t> </a:t>
            </a:r>
            <a:r>
              <a:rPr lang="en-CA" sz="5400" dirty="0" err="1"/>
              <a:t>ይፍትን</a:t>
            </a:r>
            <a:r>
              <a:rPr lang="en-CA" sz="5400" dirty="0"/>
              <a:t>። </a:t>
            </a:r>
            <a:r>
              <a:rPr lang="en-CA" sz="5400" dirty="0" err="1"/>
              <a:t>ብዘይ</a:t>
            </a:r>
            <a:r>
              <a:rPr lang="en-CA" sz="5400" dirty="0"/>
              <a:t> </a:t>
            </a:r>
            <a:r>
              <a:rPr lang="en-CA" sz="5400" dirty="0" err="1"/>
              <a:t>መብራህቲ</a:t>
            </a:r>
            <a:r>
              <a:rPr lang="en-CA" sz="5400" dirty="0"/>
              <a:t> </a:t>
            </a:r>
            <a:r>
              <a:rPr lang="en-CA" sz="5400" dirty="0" err="1"/>
              <a:t>ድማ</a:t>
            </a:r>
            <a:r>
              <a:rPr lang="en-CA" sz="5400" dirty="0"/>
              <a:t> </a:t>
            </a:r>
            <a:r>
              <a:rPr lang="en-CA" sz="5400" dirty="0" err="1"/>
              <a:t>ኣብ</a:t>
            </a:r>
            <a:r>
              <a:rPr lang="en-CA" sz="5400" dirty="0"/>
              <a:t> </a:t>
            </a:r>
            <a:r>
              <a:rPr lang="en-CA" sz="5400" dirty="0" err="1"/>
              <a:t>ጸልማት</a:t>
            </a:r>
            <a:r>
              <a:rPr lang="en-CA" sz="5400" dirty="0"/>
              <a:t> </a:t>
            </a:r>
            <a:r>
              <a:rPr lang="en-CA" sz="5400" dirty="0" err="1"/>
              <a:t>ዘሎ</a:t>
            </a:r>
            <a:r>
              <a:rPr lang="en-CA" sz="5400" dirty="0"/>
              <a:t> </a:t>
            </a:r>
            <a:r>
              <a:rPr lang="en-CA" sz="5400" dirty="0" err="1"/>
              <a:t>ይርኢ</a:t>
            </a:r>
            <a:r>
              <a:rPr lang="en-CA" sz="5400" dirty="0" smtClean="0"/>
              <a:t>።</a:t>
            </a:r>
          </a:p>
        </p:txBody>
      </p:sp>
      <p:sp>
        <p:nvSpPr>
          <p:cNvPr id="20" name="Rectangle 19"/>
          <p:cNvSpPr/>
          <p:nvPr/>
        </p:nvSpPr>
        <p:spPr>
          <a:xfrm>
            <a:off x="8183149" y="-12705"/>
            <a:ext cx="4102469" cy="5016758"/>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13</a:t>
            </a:r>
            <a:r>
              <a:rPr lang="en-US" sz="1400" dirty="0">
                <a:solidFill>
                  <a:srgbClr val="FFC000"/>
                </a:solidFill>
              </a:rPr>
              <a:t>. </a:t>
            </a:r>
            <a:r>
              <a:rPr lang="en-US" sz="4000" dirty="0"/>
              <a:t>He inspects the mind without </a:t>
            </a:r>
            <a:r>
              <a:rPr lang="en-US" sz="4000" dirty="0" smtClean="0"/>
              <a:t>asking and </a:t>
            </a:r>
            <a:r>
              <a:rPr lang="en-US" sz="4000" dirty="0"/>
              <a:t>examines the hearts without seeking</a:t>
            </a:r>
            <a:r>
              <a:rPr lang="en-US" sz="4000" dirty="0" smtClean="0"/>
              <a:t>, and </a:t>
            </a:r>
            <a:r>
              <a:rPr lang="en-US" sz="4000" dirty="0"/>
              <a:t>sees in darkness without light</a:t>
            </a:r>
            <a:r>
              <a:rPr lang="en-US" sz="4000" dirty="0" smtClean="0"/>
              <a:t>. </a:t>
            </a:r>
          </a:p>
        </p:txBody>
      </p:sp>
      <p:sp>
        <p:nvSpPr>
          <p:cNvPr id="2" name="Rectangle 1"/>
          <p:cNvSpPr/>
          <p:nvPr/>
        </p:nvSpPr>
        <p:spPr>
          <a:xfrm>
            <a:off x="-27296" y="-50541"/>
            <a:ext cx="4073857" cy="5909310"/>
          </a:xfrm>
          <a:prstGeom prst="rect">
            <a:avLst/>
          </a:prstGeom>
        </p:spPr>
        <p:txBody>
          <a:bodyPr wrap="square">
            <a:spAutoFit/>
          </a:bodyPr>
          <a:lstStyle/>
          <a:p>
            <a:r>
              <a:rPr lang="en-CA" sz="1400" dirty="0">
                <a:solidFill>
                  <a:srgbClr val="FFC000"/>
                </a:solidFill>
              </a:rPr>
              <a:t>፲፫. </a:t>
            </a:r>
            <a:r>
              <a:rPr lang="en-CA" sz="5400" dirty="0" err="1"/>
              <a:t>የሐትት</a:t>
            </a:r>
            <a:r>
              <a:rPr lang="en-CA" sz="5400" dirty="0"/>
              <a:t> </a:t>
            </a:r>
            <a:r>
              <a:rPr lang="en-CA" sz="5400" dirty="0" err="1"/>
              <a:t>ሕሊና</a:t>
            </a:r>
            <a:r>
              <a:rPr lang="en-CA" sz="5400" dirty="0"/>
              <a:t> </a:t>
            </a:r>
            <a:r>
              <a:rPr lang="en-CA" sz="5400" dirty="0" err="1"/>
              <a:t>እንዘ</a:t>
            </a:r>
            <a:r>
              <a:rPr lang="en-CA" sz="5400" dirty="0"/>
              <a:t> </a:t>
            </a:r>
            <a:r>
              <a:rPr lang="en-CA" sz="5400" dirty="0" err="1"/>
              <a:t>ኢይሴአል</a:t>
            </a:r>
            <a:r>
              <a:rPr lang="en-CA" sz="5400" dirty="0"/>
              <a:t> </a:t>
            </a:r>
            <a:r>
              <a:rPr lang="en-CA" sz="5400" dirty="0" err="1"/>
              <a:t>ወይፌትን</a:t>
            </a:r>
            <a:r>
              <a:rPr lang="en-CA" sz="5400" dirty="0"/>
              <a:t> </a:t>
            </a:r>
            <a:r>
              <a:rPr lang="en-CA" sz="5400" dirty="0" err="1"/>
              <a:t>አልባበ</a:t>
            </a:r>
            <a:r>
              <a:rPr lang="en-CA" sz="5400" dirty="0"/>
              <a:t> </a:t>
            </a:r>
            <a:r>
              <a:rPr lang="en-CA" sz="5400" dirty="0" err="1"/>
              <a:t>እንዘ</a:t>
            </a:r>
            <a:r>
              <a:rPr lang="en-CA" sz="5400" dirty="0"/>
              <a:t> </a:t>
            </a:r>
            <a:r>
              <a:rPr lang="en-CA" sz="5400" dirty="0" err="1"/>
              <a:t>ኢየኀሥሥ</a:t>
            </a:r>
            <a:r>
              <a:rPr lang="en-CA" sz="5400" dirty="0"/>
              <a:t> </a:t>
            </a:r>
            <a:r>
              <a:rPr lang="en-CA" sz="5400" dirty="0" err="1"/>
              <a:t>ወይሬኢ</a:t>
            </a:r>
            <a:r>
              <a:rPr lang="en-CA" sz="5400" dirty="0"/>
              <a:t> </a:t>
            </a:r>
            <a:r>
              <a:rPr lang="en-CA" sz="5400" dirty="0" err="1"/>
              <a:t>ዘውስተ</a:t>
            </a:r>
            <a:r>
              <a:rPr lang="en-CA" sz="5400" dirty="0"/>
              <a:t> </a:t>
            </a:r>
            <a:r>
              <a:rPr lang="en-CA" sz="5400" dirty="0" err="1"/>
              <a:t>ጽልመት</a:t>
            </a:r>
            <a:r>
              <a:rPr lang="en-CA" sz="5400" dirty="0"/>
              <a:t> </a:t>
            </a:r>
            <a:r>
              <a:rPr lang="en-CA" sz="5400" dirty="0" err="1"/>
              <a:t>ዘእንበለ</a:t>
            </a:r>
            <a:r>
              <a:rPr lang="en-CA" sz="5400" dirty="0"/>
              <a:t> </a:t>
            </a:r>
            <a:r>
              <a:rPr lang="en-CA" sz="5400" dirty="0" err="1"/>
              <a:t>ማኅቶት</a:t>
            </a:r>
            <a:r>
              <a:rPr lang="en-CA" sz="5400" dirty="0" smtClean="0"/>
              <a:t>።</a:t>
            </a:r>
          </a:p>
        </p:txBody>
      </p:sp>
    </p:spTree>
    <p:extLst>
      <p:ext uri="{BB962C8B-B14F-4D97-AF65-F5344CB8AC3E}">
        <p14:creationId xmlns:p14="http://schemas.microsoft.com/office/powerpoint/2010/main" val="380798612"/>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863417"/>
          </a:xfrm>
          <a:prstGeom prst="rect">
            <a:avLst/>
          </a:prstGeom>
        </p:spPr>
        <p:txBody>
          <a:bodyPr wrap="square">
            <a:spAutoFit/>
          </a:bodyPr>
          <a:lstStyle/>
          <a:p>
            <a:r>
              <a:rPr lang="en-CA" sz="1400" dirty="0" smtClean="0">
                <a:solidFill>
                  <a:srgbClr val="FFC000"/>
                </a:solidFill>
              </a:rPr>
              <a:t>14</a:t>
            </a:r>
            <a:r>
              <a:rPr lang="en-CA" sz="1400" dirty="0">
                <a:solidFill>
                  <a:srgbClr val="FFC000"/>
                </a:solidFill>
              </a:rPr>
              <a:t>. </a:t>
            </a:r>
            <a:r>
              <a:rPr lang="en-CA" sz="5500" dirty="0" err="1"/>
              <a:t>ንጻድቕ</a:t>
            </a:r>
            <a:r>
              <a:rPr lang="en-CA" sz="5500" dirty="0"/>
              <a:t> </a:t>
            </a:r>
            <a:r>
              <a:rPr lang="en-CA" sz="5500" dirty="0" err="1"/>
              <a:t>ጽድቂ</a:t>
            </a:r>
            <a:r>
              <a:rPr lang="en-CA" sz="5500" dirty="0"/>
              <a:t> </a:t>
            </a:r>
            <a:r>
              <a:rPr lang="en-CA" sz="5500" dirty="0" err="1"/>
              <a:t>ኸይገበረ</a:t>
            </a:r>
            <a:r>
              <a:rPr lang="en-CA" sz="5500" dirty="0"/>
              <a:t> </a:t>
            </a:r>
            <a:r>
              <a:rPr lang="en-CA" sz="5500" dirty="0" err="1"/>
              <a:t>ይፈልጦ</a:t>
            </a:r>
            <a:r>
              <a:rPr lang="en-CA" sz="5500" dirty="0"/>
              <a:t>። </a:t>
            </a:r>
            <a:r>
              <a:rPr lang="en-CA" sz="5500" dirty="0" err="1"/>
              <a:t>ንኃጥእ</a:t>
            </a:r>
            <a:r>
              <a:rPr lang="en-CA" sz="5500" dirty="0"/>
              <a:t> </a:t>
            </a:r>
            <a:r>
              <a:rPr lang="en-CA" sz="5500" dirty="0" err="1"/>
              <a:t>ከኣ</a:t>
            </a:r>
            <a:r>
              <a:rPr lang="en-CA" sz="5500" dirty="0"/>
              <a:t> </a:t>
            </a:r>
            <a:r>
              <a:rPr lang="en-CA" sz="5500" dirty="0" err="1"/>
              <a:t>ኃጢኣት</a:t>
            </a:r>
            <a:r>
              <a:rPr lang="en-CA" sz="5500" dirty="0"/>
              <a:t> </a:t>
            </a:r>
            <a:r>
              <a:rPr lang="en-CA" sz="5500" dirty="0" err="1"/>
              <a:t>ከይገበረ</a:t>
            </a:r>
            <a:r>
              <a:rPr lang="en-CA" sz="5500" dirty="0"/>
              <a:t> </a:t>
            </a:r>
            <a:r>
              <a:rPr lang="en-CA" sz="5500" dirty="0" err="1"/>
              <a:t>ይብይኖ</a:t>
            </a:r>
            <a:r>
              <a:rPr lang="en-CA" sz="5500" dirty="0"/>
              <a:t>። </a:t>
            </a:r>
            <a:endParaRPr lang="en-CA" sz="5500" dirty="0" smtClean="0"/>
          </a:p>
          <a:p>
            <a:r>
              <a:rPr lang="en-CA" sz="5500" dirty="0" err="1" smtClean="0"/>
              <a:t>ንለባማት</a:t>
            </a:r>
            <a:r>
              <a:rPr lang="en-CA" sz="5500" dirty="0" smtClean="0"/>
              <a:t> </a:t>
            </a:r>
            <a:r>
              <a:rPr lang="en-CA" sz="5500" dirty="0" err="1"/>
              <a:t>ካብ</a:t>
            </a:r>
            <a:r>
              <a:rPr lang="en-CA" sz="5500" dirty="0"/>
              <a:t> </a:t>
            </a:r>
            <a:r>
              <a:rPr lang="en-CA" sz="5500" dirty="0" err="1"/>
              <a:t>ሕቘ</a:t>
            </a:r>
            <a:r>
              <a:rPr lang="en-CA" sz="5500" dirty="0"/>
              <a:t> </a:t>
            </a:r>
            <a:r>
              <a:rPr lang="en-CA" sz="5500" dirty="0" err="1"/>
              <a:t>ኣቦኦም</a:t>
            </a:r>
            <a:r>
              <a:rPr lang="en-CA" sz="5500" dirty="0"/>
              <a:t> </a:t>
            </a:r>
            <a:r>
              <a:rPr lang="en-CA" sz="5500" dirty="0" err="1"/>
              <a:t>ከይወጹ</a:t>
            </a:r>
            <a:r>
              <a:rPr lang="en-CA" sz="5500" dirty="0"/>
              <a:t> </a:t>
            </a:r>
            <a:r>
              <a:rPr lang="en-CA" sz="5500" dirty="0" err="1"/>
              <a:t>ይፈልጦም</a:t>
            </a:r>
            <a:r>
              <a:rPr lang="en-CA" sz="5500" dirty="0" smtClean="0"/>
              <a:t>፣</a:t>
            </a:r>
            <a:endParaRPr lang="en-CA" sz="5000" dirty="0"/>
          </a:p>
        </p:txBody>
      </p:sp>
      <p:sp>
        <p:nvSpPr>
          <p:cNvPr id="20" name="Rectangle 19"/>
          <p:cNvSpPr/>
          <p:nvPr/>
        </p:nvSpPr>
        <p:spPr>
          <a:xfrm>
            <a:off x="8183149" y="-12705"/>
            <a:ext cx="4102469" cy="7017306"/>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14</a:t>
            </a:r>
            <a:r>
              <a:rPr lang="en-US" sz="1400" dirty="0">
                <a:solidFill>
                  <a:srgbClr val="FFC000"/>
                </a:solidFill>
              </a:rPr>
              <a:t>. </a:t>
            </a:r>
            <a:r>
              <a:rPr lang="en-US" sz="4000" dirty="0"/>
              <a:t>He knows the righteous before </a:t>
            </a:r>
            <a:r>
              <a:rPr lang="en-US" sz="4000" dirty="0" smtClean="0"/>
              <a:t>they do </a:t>
            </a:r>
            <a:r>
              <a:rPr lang="en-US" sz="4000" dirty="0"/>
              <a:t>righteousness, He judges the </a:t>
            </a:r>
            <a:r>
              <a:rPr lang="en-US" sz="4000" dirty="0" smtClean="0"/>
              <a:t>sinners before </a:t>
            </a:r>
            <a:r>
              <a:rPr lang="en-US" sz="4000" dirty="0"/>
              <a:t>they commit sin</a:t>
            </a:r>
            <a:r>
              <a:rPr lang="en-US" sz="4000" dirty="0" smtClean="0"/>
              <a:t>,</a:t>
            </a:r>
          </a:p>
          <a:p>
            <a:pPr marL="40639" marR="40639">
              <a:spcBef>
                <a:spcPts val="600"/>
              </a:spcBef>
              <a:buClr>
                <a:srgbClr val="000000"/>
              </a:buClr>
              <a:buFont typeface="Arial"/>
              <a:defRPr sz="2800"/>
            </a:pPr>
            <a:r>
              <a:rPr lang="en-US" sz="4000" dirty="0" smtClean="0"/>
              <a:t>He </a:t>
            </a:r>
            <a:r>
              <a:rPr lang="en-US" sz="4000" dirty="0"/>
              <a:t>understands </a:t>
            </a:r>
            <a:r>
              <a:rPr lang="en-US" sz="4000" dirty="0" smtClean="0"/>
              <a:t>the prudent </a:t>
            </a:r>
            <a:r>
              <a:rPr lang="en-US" sz="4000" dirty="0"/>
              <a:t>before they go </a:t>
            </a:r>
            <a:endParaRPr lang="en-US" sz="4000" dirty="0" smtClean="0"/>
          </a:p>
          <a:p>
            <a:pPr marL="40639" marR="40639">
              <a:spcBef>
                <a:spcPts val="600"/>
              </a:spcBef>
              <a:buClr>
                <a:srgbClr val="000000"/>
              </a:buClr>
              <a:buFont typeface="Arial"/>
              <a:defRPr sz="2800"/>
            </a:pPr>
            <a:r>
              <a:rPr lang="en-US" sz="4000" dirty="0" smtClean="0"/>
              <a:t>out </a:t>
            </a:r>
            <a:r>
              <a:rPr lang="en-US" sz="4000" dirty="0"/>
              <a:t>from </a:t>
            </a:r>
            <a:r>
              <a:rPr lang="en-US" sz="4000" dirty="0" smtClean="0"/>
              <a:t>their</a:t>
            </a:r>
            <a:endParaRPr lang="en-US" sz="4000" dirty="0"/>
          </a:p>
        </p:txBody>
      </p:sp>
      <p:sp>
        <p:nvSpPr>
          <p:cNvPr id="2" name="Rectangle 1"/>
          <p:cNvSpPr/>
          <p:nvPr/>
        </p:nvSpPr>
        <p:spPr>
          <a:xfrm>
            <a:off x="-27296" y="-50541"/>
            <a:ext cx="4073857" cy="6740307"/>
          </a:xfrm>
          <a:prstGeom prst="rect">
            <a:avLst/>
          </a:prstGeom>
        </p:spPr>
        <p:txBody>
          <a:bodyPr wrap="square">
            <a:spAutoFit/>
          </a:bodyPr>
          <a:lstStyle/>
          <a:p>
            <a:r>
              <a:rPr lang="en-CA" sz="1400" dirty="0" smtClean="0">
                <a:solidFill>
                  <a:srgbClr val="FFC000"/>
                </a:solidFill>
              </a:rPr>
              <a:t>፲፬</a:t>
            </a:r>
            <a:r>
              <a:rPr lang="en-CA" sz="1400" dirty="0">
                <a:solidFill>
                  <a:srgbClr val="FFC000"/>
                </a:solidFill>
              </a:rPr>
              <a:t>. </a:t>
            </a:r>
            <a:r>
              <a:rPr lang="en-CA" sz="5400" dirty="0" err="1"/>
              <a:t>ወየአምሮ</a:t>
            </a:r>
            <a:r>
              <a:rPr lang="en-CA" sz="5400" dirty="0"/>
              <a:t> </a:t>
            </a:r>
            <a:r>
              <a:rPr lang="en-CA" sz="5400" dirty="0" err="1"/>
              <a:t>ለጻድቅ</a:t>
            </a:r>
            <a:r>
              <a:rPr lang="en-CA" sz="5400" dirty="0"/>
              <a:t> </a:t>
            </a:r>
            <a:r>
              <a:rPr lang="en-CA" sz="5400" dirty="0" err="1"/>
              <a:t>እንበለ</a:t>
            </a:r>
            <a:r>
              <a:rPr lang="en-CA" sz="5400" dirty="0"/>
              <a:t> </a:t>
            </a:r>
            <a:r>
              <a:rPr lang="en-CA" sz="5400" dirty="0" err="1"/>
              <a:t>ይግበር</a:t>
            </a:r>
            <a:r>
              <a:rPr lang="en-CA" sz="5400" dirty="0"/>
              <a:t> </a:t>
            </a:r>
            <a:r>
              <a:rPr lang="en-CA" sz="5400" dirty="0" err="1"/>
              <a:t>ጽድቀ</a:t>
            </a:r>
            <a:r>
              <a:rPr lang="en-CA" sz="5400" dirty="0"/>
              <a:t>፣ </a:t>
            </a:r>
            <a:r>
              <a:rPr lang="en-CA" sz="5400" dirty="0" err="1"/>
              <a:t>ወይቤይኖ</a:t>
            </a:r>
            <a:r>
              <a:rPr lang="en-CA" sz="5400" dirty="0"/>
              <a:t> </a:t>
            </a:r>
            <a:r>
              <a:rPr lang="en-CA" sz="5400" dirty="0" err="1"/>
              <a:t>ለኃጥእ</a:t>
            </a:r>
            <a:r>
              <a:rPr lang="en-CA" sz="5400" dirty="0"/>
              <a:t> </a:t>
            </a:r>
            <a:r>
              <a:rPr lang="en-CA" sz="5400" dirty="0" err="1"/>
              <a:t>እንበለ</a:t>
            </a:r>
            <a:r>
              <a:rPr lang="en-CA" sz="5400" dirty="0"/>
              <a:t> </a:t>
            </a:r>
            <a:r>
              <a:rPr lang="en-CA" sz="5400" dirty="0" err="1"/>
              <a:t>ይግበር</a:t>
            </a:r>
            <a:r>
              <a:rPr lang="en-CA" sz="5400" dirty="0"/>
              <a:t> </a:t>
            </a:r>
            <a:r>
              <a:rPr lang="en-CA" sz="5400" dirty="0" err="1"/>
              <a:t>ኃጢአተ</a:t>
            </a:r>
            <a:r>
              <a:rPr lang="en-CA" sz="5400" dirty="0"/>
              <a:t>፣ </a:t>
            </a:r>
            <a:r>
              <a:rPr lang="en-CA" sz="5400" dirty="0" smtClean="0"/>
              <a:t> </a:t>
            </a:r>
            <a:r>
              <a:rPr lang="en-CA" sz="5400" dirty="0" err="1" smtClean="0"/>
              <a:t>ይሌብ</a:t>
            </a:r>
            <a:endParaRPr lang="en-CA" sz="5400" dirty="0" smtClean="0"/>
          </a:p>
          <a:p>
            <a:r>
              <a:rPr lang="en-CA" sz="5400" dirty="0" err="1" smtClean="0"/>
              <a:t>ዎሙ</a:t>
            </a:r>
            <a:r>
              <a:rPr lang="en-CA" sz="5400" dirty="0" smtClean="0"/>
              <a:t> </a:t>
            </a:r>
            <a:r>
              <a:rPr lang="en-CA" sz="5400" dirty="0" err="1"/>
              <a:t>ለልቡባን</a:t>
            </a:r>
            <a:r>
              <a:rPr lang="en-CA" sz="5400" dirty="0"/>
              <a:t> </a:t>
            </a:r>
            <a:r>
              <a:rPr lang="en-CA" sz="5400" dirty="0" err="1"/>
              <a:t>እንበለ</a:t>
            </a:r>
            <a:r>
              <a:rPr lang="en-CA" sz="5400" dirty="0"/>
              <a:t> </a:t>
            </a:r>
            <a:r>
              <a:rPr lang="en-CA" sz="5400" dirty="0" err="1"/>
              <a:t>ይፃኡ</a:t>
            </a:r>
            <a:r>
              <a:rPr lang="en-CA" sz="5400" dirty="0"/>
              <a:t> </a:t>
            </a:r>
            <a:endParaRPr lang="en-CA" sz="5400" dirty="0" smtClean="0"/>
          </a:p>
        </p:txBody>
      </p:sp>
    </p:spTree>
    <p:extLst>
      <p:ext uri="{BB962C8B-B14F-4D97-AF65-F5344CB8AC3E}">
        <p14:creationId xmlns:p14="http://schemas.microsoft.com/office/powerpoint/2010/main" val="1035433080"/>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555641"/>
          </a:xfrm>
          <a:prstGeom prst="rect">
            <a:avLst/>
          </a:prstGeom>
        </p:spPr>
        <p:txBody>
          <a:bodyPr wrap="square">
            <a:spAutoFit/>
          </a:bodyPr>
          <a:lstStyle/>
          <a:p>
            <a:r>
              <a:rPr lang="en-CA" sz="5200" dirty="0" err="1" smtClean="0"/>
              <a:t>ንኃጥኣን</a:t>
            </a:r>
            <a:r>
              <a:rPr lang="en-CA" sz="5200" dirty="0" smtClean="0"/>
              <a:t> </a:t>
            </a:r>
            <a:r>
              <a:rPr lang="en-CA" sz="5200" dirty="0" err="1"/>
              <a:t>ድማ</a:t>
            </a:r>
            <a:r>
              <a:rPr lang="en-CA" sz="5200" dirty="0"/>
              <a:t> </a:t>
            </a:r>
            <a:r>
              <a:rPr lang="en-CA" sz="5200" dirty="0" err="1"/>
              <a:t>ካብ</a:t>
            </a:r>
            <a:r>
              <a:rPr lang="en-CA" sz="5200" dirty="0"/>
              <a:t> </a:t>
            </a:r>
            <a:r>
              <a:rPr lang="en-CA" sz="5200" dirty="0" err="1"/>
              <a:t>ማኅፀን</a:t>
            </a:r>
            <a:r>
              <a:rPr lang="en-CA" sz="5200" dirty="0"/>
              <a:t> </a:t>
            </a:r>
            <a:r>
              <a:rPr lang="en-CA" sz="5200" dirty="0" err="1"/>
              <a:t>ኣዲኦም</a:t>
            </a:r>
            <a:r>
              <a:rPr lang="en-CA" sz="5200" dirty="0"/>
              <a:t> </a:t>
            </a:r>
            <a:r>
              <a:rPr lang="en-CA" sz="5200" dirty="0" err="1" smtClean="0"/>
              <a:t>ከይወፁ</a:t>
            </a:r>
            <a:r>
              <a:rPr lang="en-CA" sz="5200" dirty="0"/>
              <a:t> </a:t>
            </a:r>
            <a:r>
              <a:rPr lang="en-CA" sz="5200" dirty="0" err="1" smtClean="0"/>
              <a:t>ይርድኦም</a:t>
            </a:r>
            <a:r>
              <a:rPr lang="en-CA" sz="5200" dirty="0"/>
              <a:t>።</a:t>
            </a:r>
          </a:p>
          <a:p>
            <a:r>
              <a:rPr lang="en-CA" sz="1400" dirty="0">
                <a:solidFill>
                  <a:srgbClr val="FFC000"/>
                </a:solidFill>
              </a:rPr>
              <a:t>15. </a:t>
            </a:r>
            <a:r>
              <a:rPr lang="en-CA" sz="5200" dirty="0" err="1"/>
              <a:t>ዝኅብኦ</a:t>
            </a:r>
            <a:r>
              <a:rPr lang="en-CA" sz="5200" dirty="0"/>
              <a:t> </a:t>
            </a:r>
            <a:r>
              <a:rPr lang="en-CA" sz="5200" dirty="0" err="1"/>
              <a:t>የልቦን</a:t>
            </a:r>
            <a:r>
              <a:rPr lang="en-CA" sz="5200" dirty="0"/>
              <a:t>፣ </a:t>
            </a:r>
            <a:r>
              <a:rPr lang="en-CA" sz="5200" dirty="0" err="1"/>
              <a:t>ዝሥወሮውን</a:t>
            </a:r>
            <a:r>
              <a:rPr lang="en-CA" sz="5200" dirty="0"/>
              <a:t> </a:t>
            </a:r>
            <a:r>
              <a:rPr lang="en-CA" sz="5200" dirty="0" err="1" smtClean="0"/>
              <a:t>የልቦን</a:t>
            </a:r>
            <a:r>
              <a:rPr lang="en-CA" sz="5200" dirty="0" smtClean="0"/>
              <a:t> ። </a:t>
            </a:r>
            <a:r>
              <a:rPr lang="en-CA" sz="5200" dirty="0" err="1"/>
              <a:t>ካብኡ</a:t>
            </a:r>
            <a:r>
              <a:rPr lang="en-CA" sz="5200" dirty="0"/>
              <a:t> </a:t>
            </a:r>
            <a:r>
              <a:rPr lang="en-CA" sz="5200" dirty="0" err="1"/>
              <a:t>ዝኽወል</a:t>
            </a:r>
            <a:r>
              <a:rPr lang="en-CA" sz="5200" dirty="0"/>
              <a:t> </a:t>
            </a:r>
            <a:r>
              <a:rPr lang="en-CA" sz="5200" dirty="0" err="1"/>
              <a:t>ድማ</a:t>
            </a:r>
            <a:r>
              <a:rPr lang="en-CA" sz="5200" dirty="0"/>
              <a:t> </a:t>
            </a:r>
            <a:r>
              <a:rPr lang="en-CA" sz="5200" dirty="0" err="1"/>
              <a:t>የልቦን</a:t>
            </a:r>
            <a:r>
              <a:rPr lang="en-CA" sz="5200" dirty="0"/>
              <a:t>። </a:t>
            </a:r>
            <a:r>
              <a:rPr lang="en-CA" sz="5400" dirty="0" err="1" smtClean="0"/>
              <a:t>ብእኡ</a:t>
            </a:r>
            <a:r>
              <a:rPr lang="en-CA" sz="5400" dirty="0" smtClean="0"/>
              <a:t> </a:t>
            </a:r>
            <a:r>
              <a:rPr lang="en-CA" sz="5400" dirty="0" err="1"/>
              <a:t>ዅሉ</a:t>
            </a:r>
            <a:r>
              <a:rPr lang="en-CA" sz="5400" dirty="0"/>
              <a:t> </a:t>
            </a:r>
            <a:r>
              <a:rPr lang="en-CA" sz="5400" dirty="0" err="1"/>
              <a:t>ግሁድ</a:t>
            </a:r>
            <a:r>
              <a:rPr lang="en-CA" sz="5400" dirty="0"/>
              <a:t> </a:t>
            </a:r>
            <a:r>
              <a:rPr lang="en-CA" sz="5400" dirty="0" err="1"/>
              <a:t>እዩ</a:t>
            </a:r>
            <a:r>
              <a:rPr lang="en-CA" sz="5400" dirty="0"/>
              <a:t>። </a:t>
            </a:r>
            <a:endParaRPr lang="en-CA" sz="5400" dirty="0" smtClean="0"/>
          </a:p>
        </p:txBody>
      </p:sp>
      <p:sp>
        <p:nvSpPr>
          <p:cNvPr id="20" name="Rectangle 19"/>
          <p:cNvSpPr/>
          <p:nvPr/>
        </p:nvSpPr>
        <p:spPr>
          <a:xfrm>
            <a:off x="8183149" y="-12705"/>
            <a:ext cx="4102469" cy="6786473"/>
          </a:xfrm>
          <a:prstGeom prst="rect">
            <a:avLst/>
          </a:prstGeom>
        </p:spPr>
        <p:txBody>
          <a:bodyPr wrap="square">
            <a:spAutoFit/>
          </a:bodyPr>
          <a:lstStyle/>
          <a:p>
            <a:pPr marL="40639" marR="40639">
              <a:spcBef>
                <a:spcPts val="600"/>
              </a:spcBef>
              <a:buClr>
                <a:srgbClr val="000000"/>
              </a:buClr>
              <a:buFont typeface="Arial"/>
              <a:defRPr sz="2800"/>
            </a:pPr>
            <a:r>
              <a:rPr lang="en-US" sz="4300" dirty="0" smtClean="0"/>
              <a:t>fathers</a:t>
            </a:r>
            <a:r>
              <a:rPr lang="en-US" sz="4300" dirty="0"/>
              <a:t>’ loins and understands the </a:t>
            </a:r>
            <a:r>
              <a:rPr lang="en-US" sz="4300" dirty="0" smtClean="0"/>
              <a:t>sinners from </a:t>
            </a:r>
            <a:r>
              <a:rPr lang="en-US" sz="4300" dirty="0"/>
              <a:t>their mothers’ wombs</a:t>
            </a:r>
            <a:r>
              <a:rPr lang="en-US" sz="4300" dirty="0" smtClean="0"/>
              <a:t>.</a:t>
            </a:r>
          </a:p>
          <a:p>
            <a:pPr marL="40639" marR="40639">
              <a:spcBef>
                <a:spcPts val="600"/>
              </a:spcBef>
              <a:buClr>
                <a:srgbClr val="000000"/>
              </a:buClr>
              <a:buFont typeface="Arial"/>
              <a:defRPr sz="2800"/>
            </a:pPr>
            <a:r>
              <a:rPr lang="en-US" sz="1400" dirty="0">
                <a:solidFill>
                  <a:srgbClr val="FFC000"/>
                </a:solidFill>
              </a:rPr>
              <a:t>15. </a:t>
            </a:r>
            <a:r>
              <a:rPr lang="en-US" sz="4300" dirty="0"/>
              <a:t>Nothing is hidden, nothing </a:t>
            </a:r>
            <a:r>
              <a:rPr lang="en-US" sz="4300" dirty="0" smtClean="0"/>
              <a:t>is concealed </a:t>
            </a:r>
            <a:r>
              <a:rPr lang="en-US" sz="4300" dirty="0"/>
              <a:t>nothing is invisible to Him, </a:t>
            </a:r>
            <a:endParaRPr lang="en-US" sz="4000" dirty="0"/>
          </a:p>
        </p:txBody>
      </p:sp>
      <p:sp>
        <p:nvSpPr>
          <p:cNvPr id="2" name="Rectangle 1"/>
          <p:cNvSpPr/>
          <p:nvPr/>
        </p:nvSpPr>
        <p:spPr>
          <a:xfrm>
            <a:off x="-27296" y="-50541"/>
            <a:ext cx="4073857" cy="7017306"/>
          </a:xfrm>
          <a:prstGeom prst="rect">
            <a:avLst/>
          </a:prstGeom>
        </p:spPr>
        <p:txBody>
          <a:bodyPr wrap="square">
            <a:spAutoFit/>
          </a:bodyPr>
          <a:lstStyle/>
          <a:p>
            <a:r>
              <a:rPr lang="en-CA" sz="5000" dirty="0" err="1" smtClean="0"/>
              <a:t>እምሐቌ</a:t>
            </a:r>
            <a:r>
              <a:rPr lang="en-CA" sz="5000" dirty="0" smtClean="0"/>
              <a:t> </a:t>
            </a:r>
            <a:r>
              <a:rPr lang="en-CA" sz="5000" dirty="0" err="1" smtClean="0"/>
              <a:t>አቡሆሙ</a:t>
            </a:r>
            <a:r>
              <a:rPr lang="en-CA" sz="5000" dirty="0" smtClean="0"/>
              <a:t> </a:t>
            </a:r>
            <a:r>
              <a:rPr lang="en-CA" sz="5000" dirty="0" err="1"/>
              <a:t>ወይጥይቆሙ</a:t>
            </a:r>
            <a:r>
              <a:rPr lang="en-CA" sz="5000" dirty="0"/>
              <a:t> </a:t>
            </a:r>
            <a:r>
              <a:rPr lang="en-CA" sz="5000" dirty="0" err="1"/>
              <a:t>ለኃጥአን</a:t>
            </a:r>
            <a:r>
              <a:rPr lang="en-CA" sz="5000" dirty="0"/>
              <a:t> </a:t>
            </a:r>
            <a:r>
              <a:rPr lang="en-CA" sz="5000" dirty="0" err="1" smtClean="0"/>
              <a:t>እምከርሠ</a:t>
            </a:r>
            <a:r>
              <a:rPr lang="en-CA" sz="5000" dirty="0" smtClean="0"/>
              <a:t> </a:t>
            </a:r>
            <a:r>
              <a:rPr lang="en-CA" sz="5000" dirty="0" err="1"/>
              <a:t>እሞሙ</a:t>
            </a:r>
            <a:r>
              <a:rPr lang="en-CA" sz="5000" dirty="0"/>
              <a:t>።</a:t>
            </a:r>
          </a:p>
          <a:p>
            <a:r>
              <a:rPr lang="en-CA" sz="1400" dirty="0">
                <a:solidFill>
                  <a:srgbClr val="FFC000"/>
                </a:solidFill>
              </a:rPr>
              <a:t>፲፭. </a:t>
            </a:r>
            <a:r>
              <a:rPr lang="en-CA" sz="5000" dirty="0" err="1"/>
              <a:t>አልቦ</a:t>
            </a:r>
            <a:r>
              <a:rPr lang="en-CA" sz="5000" dirty="0"/>
              <a:t> </a:t>
            </a:r>
            <a:r>
              <a:rPr lang="en-CA" sz="5000" dirty="0" err="1"/>
              <a:t>ዘይትኀብኦ</a:t>
            </a:r>
            <a:r>
              <a:rPr lang="en-CA" sz="5000" dirty="0"/>
              <a:t> </a:t>
            </a:r>
            <a:r>
              <a:rPr lang="en-CA" sz="5000" dirty="0" err="1"/>
              <a:t>ወአልቦ</a:t>
            </a:r>
            <a:r>
              <a:rPr lang="en-CA" sz="5000" dirty="0"/>
              <a:t> </a:t>
            </a:r>
            <a:r>
              <a:rPr lang="en-CA" sz="5000" dirty="0" err="1"/>
              <a:t>ዘይሤወሮ</a:t>
            </a:r>
            <a:r>
              <a:rPr lang="en-CA" sz="5000" dirty="0"/>
              <a:t> </a:t>
            </a:r>
            <a:r>
              <a:rPr lang="en-CA" sz="5000" dirty="0" err="1"/>
              <a:t>ወአልቦ</a:t>
            </a:r>
            <a:r>
              <a:rPr lang="en-CA" sz="5000" dirty="0"/>
              <a:t> </a:t>
            </a:r>
            <a:r>
              <a:rPr lang="en-CA" sz="5000" dirty="0" err="1"/>
              <a:t>ዘይትከበት</a:t>
            </a:r>
            <a:r>
              <a:rPr lang="en-CA" sz="5000" dirty="0"/>
              <a:t> </a:t>
            </a:r>
            <a:r>
              <a:rPr lang="en-CA" sz="5000" dirty="0" err="1"/>
              <a:t>እምኔሁ</a:t>
            </a:r>
            <a:r>
              <a:rPr lang="en-CA" sz="5000" dirty="0"/>
              <a:t>፣ </a:t>
            </a:r>
            <a:r>
              <a:rPr lang="en-CA" sz="5000" dirty="0" err="1"/>
              <a:t>ኵሉ</a:t>
            </a:r>
            <a:r>
              <a:rPr lang="en-CA" sz="5000" dirty="0"/>
              <a:t> </a:t>
            </a:r>
            <a:r>
              <a:rPr lang="en-CA" sz="5000" dirty="0" err="1"/>
              <a:t>ክሡት</a:t>
            </a:r>
            <a:r>
              <a:rPr lang="en-CA" sz="5000" dirty="0"/>
              <a:t> </a:t>
            </a:r>
            <a:r>
              <a:rPr lang="en-CA" sz="5000" dirty="0" err="1"/>
              <a:t>በኀቤሁ</a:t>
            </a:r>
            <a:r>
              <a:rPr lang="en-CA" sz="5000" dirty="0" smtClean="0"/>
              <a:t>፣</a:t>
            </a:r>
            <a:endParaRPr lang="en-CA" sz="5400" dirty="0"/>
          </a:p>
        </p:txBody>
      </p:sp>
    </p:spTree>
    <p:extLst>
      <p:ext uri="{BB962C8B-B14F-4D97-AF65-F5344CB8AC3E}">
        <p14:creationId xmlns:p14="http://schemas.microsoft.com/office/powerpoint/2010/main" val="1975232522"/>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5400" dirty="0" err="1" smtClean="0"/>
              <a:t>ኣብ</a:t>
            </a:r>
            <a:r>
              <a:rPr lang="en-CA" sz="5400" dirty="0" smtClean="0"/>
              <a:t> </a:t>
            </a:r>
            <a:r>
              <a:rPr lang="en-CA" sz="5400" dirty="0" err="1"/>
              <a:t>ቅድሚኡ</a:t>
            </a:r>
            <a:r>
              <a:rPr lang="en-CA" sz="5400" dirty="0"/>
              <a:t> </a:t>
            </a:r>
            <a:r>
              <a:rPr lang="en-CA" sz="5400" dirty="0" err="1"/>
              <a:t>ኸኣ</a:t>
            </a:r>
            <a:r>
              <a:rPr lang="en-CA" sz="5400" dirty="0"/>
              <a:t> </a:t>
            </a:r>
            <a:r>
              <a:rPr lang="en-CA" sz="5400" dirty="0" err="1"/>
              <a:t>ዅሉ</a:t>
            </a:r>
            <a:r>
              <a:rPr lang="en-CA" sz="5400" dirty="0"/>
              <a:t> </a:t>
            </a:r>
            <a:r>
              <a:rPr lang="en-CA" sz="5400" dirty="0" err="1"/>
              <a:t>ስጡሕ</a:t>
            </a:r>
            <a:r>
              <a:rPr lang="en-CA" sz="5400" dirty="0"/>
              <a:t> </a:t>
            </a:r>
            <a:r>
              <a:rPr lang="en-CA" sz="5400" dirty="0" err="1"/>
              <a:t>እዩ</a:t>
            </a:r>
            <a:r>
              <a:rPr lang="en-CA" sz="5400" dirty="0"/>
              <a:t>። </a:t>
            </a:r>
            <a:r>
              <a:rPr lang="en-CA" sz="5400" dirty="0" err="1"/>
              <a:t>ኵሉ</a:t>
            </a:r>
            <a:r>
              <a:rPr lang="en-CA" sz="5400" dirty="0"/>
              <a:t> </a:t>
            </a:r>
            <a:r>
              <a:rPr lang="en-CA" sz="5400" dirty="0" err="1"/>
              <a:t>ኣብ</a:t>
            </a:r>
            <a:r>
              <a:rPr lang="en-CA" sz="5400" dirty="0"/>
              <a:t> </a:t>
            </a:r>
            <a:r>
              <a:rPr lang="en-CA" sz="5400" dirty="0" err="1"/>
              <a:t>መጽሓፉ</a:t>
            </a:r>
            <a:r>
              <a:rPr lang="en-CA" sz="5400" dirty="0"/>
              <a:t> </a:t>
            </a:r>
            <a:r>
              <a:rPr lang="en-CA" sz="5400" dirty="0" err="1"/>
              <a:t>ጽሑፍ</a:t>
            </a:r>
            <a:r>
              <a:rPr lang="en-CA" sz="5400" dirty="0"/>
              <a:t> </a:t>
            </a:r>
            <a:r>
              <a:rPr lang="en-CA" sz="5400" dirty="0" err="1"/>
              <a:t>እዩ</a:t>
            </a:r>
            <a:r>
              <a:rPr lang="en-CA" sz="5400" dirty="0"/>
              <a:t>። </a:t>
            </a:r>
            <a:r>
              <a:rPr lang="en-CA" sz="5400" dirty="0" err="1"/>
              <a:t>ኵሉውን</a:t>
            </a:r>
            <a:r>
              <a:rPr lang="en-CA" sz="5400" dirty="0"/>
              <a:t> </a:t>
            </a:r>
            <a:r>
              <a:rPr lang="en-CA" sz="5400" dirty="0" err="1"/>
              <a:t>ብሕሊናኡ</a:t>
            </a:r>
            <a:r>
              <a:rPr lang="en-CA" sz="5400" dirty="0"/>
              <a:t> </a:t>
            </a:r>
            <a:r>
              <a:rPr lang="en-CA" sz="5400" dirty="0" err="1"/>
              <a:t>ጽውዕ</a:t>
            </a:r>
            <a:r>
              <a:rPr lang="en-CA" sz="5400" dirty="0"/>
              <a:t> </a:t>
            </a:r>
            <a:r>
              <a:rPr lang="en-CA" sz="5400" dirty="0" err="1"/>
              <a:t>እዩ</a:t>
            </a:r>
            <a:r>
              <a:rPr lang="en-CA" sz="5400" dirty="0"/>
              <a:t>።</a:t>
            </a:r>
          </a:p>
          <a:p>
            <a:r>
              <a:rPr lang="en-CA" sz="1400" dirty="0">
                <a:solidFill>
                  <a:srgbClr val="FFC000"/>
                </a:solidFill>
              </a:rPr>
              <a:t>16. </a:t>
            </a:r>
            <a:r>
              <a:rPr lang="en-CA" sz="5400" dirty="0" err="1"/>
              <a:t>ቍጽሪ</a:t>
            </a:r>
            <a:r>
              <a:rPr lang="en-CA" sz="5400" dirty="0"/>
              <a:t> </a:t>
            </a:r>
            <a:r>
              <a:rPr lang="en-CA" sz="5400" dirty="0" err="1"/>
              <a:t>ዘይብሎም</a:t>
            </a:r>
            <a:r>
              <a:rPr lang="en-CA" sz="5400" dirty="0"/>
              <a:t> </a:t>
            </a:r>
            <a:r>
              <a:rPr lang="en-CA" sz="5400" dirty="0" err="1"/>
              <a:t>ዓበይቲ</a:t>
            </a:r>
            <a:r>
              <a:rPr lang="en-CA" sz="5400" dirty="0"/>
              <a:t> </a:t>
            </a:r>
            <a:r>
              <a:rPr lang="en-CA" sz="5400" dirty="0" err="1"/>
              <a:t>ነገራትን</a:t>
            </a:r>
            <a:r>
              <a:rPr lang="en-CA" sz="5400" dirty="0"/>
              <a:t> </a:t>
            </a:r>
            <a:endParaRPr lang="en-CA" sz="5400" dirty="0" smtClean="0"/>
          </a:p>
        </p:txBody>
      </p:sp>
      <p:sp>
        <p:nvSpPr>
          <p:cNvPr id="20" name="Rectangle 19"/>
          <p:cNvSpPr/>
          <p:nvPr/>
        </p:nvSpPr>
        <p:spPr>
          <a:xfrm>
            <a:off x="8183149" y="-12705"/>
            <a:ext cx="4102469" cy="6647974"/>
          </a:xfrm>
          <a:prstGeom prst="rect">
            <a:avLst/>
          </a:prstGeom>
        </p:spPr>
        <p:txBody>
          <a:bodyPr wrap="square">
            <a:spAutoFit/>
          </a:bodyPr>
          <a:lstStyle/>
          <a:p>
            <a:pPr marL="40639" marR="40639">
              <a:spcBef>
                <a:spcPts val="600"/>
              </a:spcBef>
              <a:buClr>
                <a:srgbClr val="000000"/>
              </a:buClr>
              <a:buFont typeface="Arial"/>
              <a:defRPr sz="2800"/>
            </a:pPr>
            <a:r>
              <a:rPr lang="en-US" sz="4300" dirty="0" smtClean="0"/>
              <a:t>all is open </a:t>
            </a:r>
            <a:r>
              <a:rPr lang="en-US" sz="4300" dirty="0"/>
              <a:t>unto Him, all is spread before </a:t>
            </a:r>
            <a:r>
              <a:rPr lang="en-US" sz="4300" dirty="0" smtClean="0"/>
              <a:t>His eyes</a:t>
            </a:r>
            <a:r>
              <a:rPr lang="en-US" sz="4300" dirty="0"/>
              <a:t>, all is written in His book, and all </a:t>
            </a:r>
            <a:r>
              <a:rPr lang="en-US" sz="4300" dirty="0" smtClean="0"/>
              <a:t>is present </a:t>
            </a:r>
            <a:r>
              <a:rPr lang="en-US" sz="4300" dirty="0"/>
              <a:t>to His mind</a:t>
            </a:r>
            <a:r>
              <a:rPr lang="en-US" sz="4300" dirty="0" smtClean="0"/>
              <a:t>. </a:t>
            </a:r>
          </a:p>
          <a:p>
            <a:pPr marL="40639" marR="40639">
              <a:spcBef>
                <a:spcPts val="600"/>
              </a:spcBef>
              <a:buClr>
                <a:srgbClr val="000000"/>
              </a:buClr>
              <a:buFont typeface="Arial"/>
              <a:defRPr sz="2800"/>
            </a:pPr>
            <a:r>
              <a:rPr lang="en-US" sz="1400" dirty="0" smtClean="0">
                <a:solidFill>
                  <a:srgbClr val="FFC000"/>
                </a:solidFill>
              </a:rPr>
              <a:t>16</a:t>
            </a:r>
            <a:r>
              <a:rPr lang="en-US" sz="1400" dirty="0">
                <a:solidFill>
                  <a:srgbClr val="FFC000"/>
                </a:solidFill>
              </a:rPr>
              <a:t>. </a:t>
            </a:r>
            <a:r>
              <a:rPr lang="en-US" sz="4000" dirty="0"/>
              <a:t>He does the great, countless</a:t>
            </a:r>
            <a:r>
              <a:rPr lang="en-US" sz="4000" dirty="0" smtClean="0"/>
              <a:t>, </a:t>
            </a:r>
            <a:r>
              <a:rPr lang="en-US" sz="4000" dirty="0" err="1" smtClean="0"/>
              <a:t>honourable</a:t>
            </a:r>
            <a:r>
              <a:rPr lang="en-US" sz="4000" dirty="0" smtClean="0"/>
              <a:t> </a:t>
            </a:r>
            <a:r>
              <a:rPr lang="en-US" sz="4000" dirty="0"/>
              <a:t>and </a:t>
            </a:r>
            <a:endParaRPr lang="en-US" sz="4000" dirty="0" smtClean="0"/>
          </a:p>
        </p:txBody>
      </p:sp>
      <p:sp>
        <p:nvSpPr>
          <p:cNvPr id="2" name="Rectangle 1"/>
          <p:cNvSpPr/>
          <p:nvPr/>
        </p:nvSpPr>
        <p:spPr>
          <a:xfrm>
            <a:off x="-27296" y="-50541"/>
            <a:ext cx="4073857" cy="6678751"/>
          </a:xfrm>
          <a:prstGeom prst="rect">
            <a:avLst/>
          </a:prstGeom>
        </p:spPr>
        <p:txBody>
          <a:bodyPr wrap="square">
            <a:spAutoFit/>
          </a:bodyPr>
          <a:lstStyle/>
          <a:p>
            <a:r>
              <a:rPr lang="en-CA" sz="5000" dirty="0" err="1" smtClean="0"/>
              <a:t>ወኵሉ</a:t>
            </a:r>
            <a:r>
              <a:rPr lang="en-CA" sz="5000" dirty="0" smtClean="0"/>
              <a:t> </a:t>
            </a:r>
            <a:r>
              <a:rPr lang="en-CA" sz="5000" dirty="0" err="1"/>
              <a:t>ስጡሕ</a:t>
            </a:r>
            <a:r>
              <a:rPr lang="en-CA" sz="5000" dirty="0"/>
              <a:t> </a:t>
            </a:r>
            <a:r>
              <a:rPr lang="en-CA" sz="5000" dirty="0" err="1"/>
              <a:t>ቅድመ</a:t>
            </a:r>
            <a:r>
              <a:rPr lang="en-CA" sz="5000" dirty="0"/>
              <a:t> </a:t>
            </a:r>
            <a:r>
              <a:rPr lang="en-CA" sz="5400" dirty="0" err="1" smtClean="0"/>
              <a:t>አዕይንቲሁ</a:t>
            </a:r>
            <a:r>
              <a:rPr lang="en-CA" sz="5400" dirty="0" smtClean="0"/>
              <a:t> ፣ </a:t>
            </a:r>
            <a:r>
              <a:rPr lang="en-CA" sz="5400" dirty="0" err="1"/>
              <a:t>ኵሉ</a:t>
            </a:r>
            <a:r>
              <a:rPr lang="en-CA" sz="5400" dirty="0"/>
              <a:t> </a:t>
            </a:r>
            <a:r>
              <a:rPr lang="en-CA" sz="5400" dirty="0" err="1"/>
              <a:t>ጽሑፍ</a:t>
            </a:r>
            <a:r>
              <a:rPr lang="en-CA" sz="5400" dirty="0"/>
              <a:t> </a:t>
            </a:r>
            <a:r>
              <a:rPr lang="en-CA" sz="5400" dirty="0" err="1"/>
              <a:t>ውስተ</a:t>
            </a:r>
            <a:r>
              <a:rPr lang="en-CA" sz="5400" dirty="0"/>
              <a:t> </a:t>
            </a:r>
            <a:r>
              <a:rPr lang="en-CA" sz="5400" dirty="0" err="1"/>
              <a:t>መጽሓፉ</a:t>
            </a:r>
            <a:r>
              <a:rPr lang="en-CA" sz="5400" dirty="0"/>
              <a:t> </a:t>
            </a:r>
            <a:r>
              <a:rPr lang="en-CA" sz="5400" dirty="0" err="1"/>
              <a:t>ወኵሉ</a:t>
            </a:r>
            <a:r>
              <a:rPr lang="en-CA" sz="5400" dirty="0"/>
              <a:t> </a:t>
            </a:r>
            <a:r>
              <a:rPr lang="en-CA" sz="5400" dirty="0" err="1"/>
              <a:t>ጽውዕ</a:t>
            </a:r>
            <a:r>
              <a:rPr lang="en-CA" sz="5400" dirty="0"/>
              <a:t> </a:t>
            </a:r>
            <a:r>
              <a:rPr lang="en-CA" sz="5400" dirty="0" err="1"/>
              <a:t>በሕሊናሁ</a:t>
            </a:r>
            <a:r>
              <a:rPr lang="en-CA" sz="5400" dirty="0"/>
              <a:t>።</a:t>
            </a:r>
          </a:p>
          <a:p>
            <a:r>
              <a:rPr lang="en-CA" sz="1400" dirty="0">
                <a:solidFill>
                  <a:srgbClr val="FFC000"/>
                </a:solidFill>
              </a:rPr>
              <a:t>፲፮. </a:t>
            </a:r>
            <a:r>
              <a:rPr lang="en-CA" sz="5400" dirty="0" err="1"/>
              <a:t>ይገብር</a:t>
            </a:r>
            <a:r>
              <a:rPr lang="en-CA" sz="5400" dirty="0"/>
              <a:t> </a:t>
            </a:r>
            <a:r>
              <a:rPr lang="en-CA" sz="5400" dirty="0" err="1"/>
              <a:t>ዐቢያተ</a:t>
            </a:r>
            <a:r>
              <a:rPr lang="en-CA" sz="5400" dirty="0"/>
              <a:t> </a:t>
            </a:r>
            <a:r>
              <a:rPr lang="en-CA" sz="5400" dirty="0" err="1"/>
              <a:t>ዘአልቦ</a:t>
            </a:r>
            <a:r>
              <a:rPr lang="en-CA" sz="5400" dirty="0"/>
              <a:t> </a:t>
            </a:r>
            <a:r>
              <a:rPr lang="en-CA" sz="5400" dirty="0" err="1"/>
              <a:t>ኁልቍ</a:t>
            </a:r>
            <a:r>
              <a:rPr lang="en-CA" sz="5400" dirty="0"/>
              <a:t>፣ </a:t>
            </a:r>
            <a:endParaRPr lang="en-CA" sz="5400" dirty="0" smtClean="0"/>
          </a:p>
        </p:txBody>
      </p:sp>
    </p:spTree>
    <p:extLst>
      <p:ext uri="{BB962C8B-B14F-4D97-AF65-F5344CB8AC3E}">
        <p14:creationId xmlns:p14="http://schemas.microsoft.com/office/powerpoint/2010/main" val="198723128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7017306"/>
          </a:xfrm>
          <a:prstGeom prst="rect">
            <a:avLst/>
          </a:prstGeom>
        </p:spPr>
        <p:txBody>
          <a:bodyPr wrap="square">
            <a:spAutoFit/>
          </a:bodyPr>
          <a:lstStyle/>
          <a:p>
            <a:r>
              <a:rPr lang="en-CA" sz="5000" dirty="0" err="1" smtClean="0"/>
              <a:t>ዘይምርመሩ</a:t>
            </a:r>
            <a:r>
              <a:rPr lang="en-CA" sz="5000" dirty="0" smtClean="0"/>
              <a:t> </a:t>
            </a:r>
            <a:r>
              <a:rPr lang="en-CA" sz="5000" dirty="0" err="1" smtClean="0"/>
              <a:t>ክቡራት</a:t>
            </a:r>
            <a:endParaRPr lang="en-CA" sz="5000" dirty="0" smtClean="0"/>
          </a:p>
          <a:p>
            <a:r>
              <a:rPr lang="en-CA" sz="5000" dirty="0" smtClean="0"/>
              <a:t>ን </a:t>
            </a:r>
            <a:r>
              <a:rPr lang="en-CA" sz="5000" dirty="0" err="1"/>
              <a:t>መንክራትን</a:t>
            </a:r>
            <a:r>
              <a:rPr lang="en-CA" sz="5000" dirty="0"/>
              <a:t> </a:t>
            </a:r>
            <a:r>
              <a:rPr lang="en-CA" sz="5000" dirty="0" err="1" smtClean="0"/>
              <a:t>ይገብር</a:t>
            </a:r>
            <a:r>
              <a:rPr lang="en-CA" sz="5000" dirty="0" smtClean="0"/>
              <a:t> ። </a:t>
            </a:r>
            <a:r>
              <a:rPr lang="en-CA" sz="5000" dirty="0" err="1"/>
              <a:t>ካብ</a:t>
            </a:r>
            <a:r>
              <a:rPr lang="en-CA" sz="5000" dirty="0"/>
              <a:t> </a:t>
            </a:r>
            <a:r>
              <a:rPr lang="en-CA" sz="5000" dirty="0" err="1"/>
              <a:t>ዝረአናዮ</a:t>
            </a:r>
            <a:r>
              <a:rPr lang="en-CA" sz="5000" dirty="0"/>
              <a:t> </a:t>
            </a:r>
            <a:r>
              <a:rPr lang="en-CA" sz="5000" dirty="0" err="1"/>
              <a:t>ግብሩ</a:t>
            </a:r>
            <a:r>
              <a:rPr lang="en-CA" sz="5000" dirty="0"/>
              <a:t> </a:t>
            </a:r>
            <a:r>
              <a:rPr lang="en-CA" sz="5000" dirty="0" err="1"/>
              <a:t>ዕፁብ</a:t>
            </a:r>
            <a:r>
              <a:rPr lang="en-CA" sz="5000" dirty="0"/>
              <a:t> </a:t>
            </a:r>
            <a:r>
              <a:rPr lang="en-CA" sz="5000" dirty="0" err="1"/>
              <a:t>እዩ</a:t>
            </a:r>
            <a:r>
              <a:rPr lang="en-CA" sz="5000" dirty="0"/>
              <a:t>። </a:t>
            </a:r>
            <a:r>
              <a:rPr lang="en-CA" sz="5000" dirty="0" err="1"/>
              <a:t>ካብ</a:t>
            </a:r>
            <a:r>
              <a:rPr lang="en-CA" sz="5000" dirty="0"/>
              <a:t> </a:t>
            </a:r>
            <a:r>
              <a:rPr lang="en-CA" sz="5000" dirty="0" err="1"/>
              <a:t>ዝሰማዕናዮ</a:t>
            </a:r>
            <a:r>
              <a:rPr lang="en-CA" sz="5000" dirty="0"/>
              <a:t> </a:t>
            </a:r>
            <a:r>
              <a:rPr lang="en-CA" sz="5000" dirty="0" err="1"/>
              <a:t>ኸኣ</a:t>
            </a:r>
            <a:r>
              <a:rPr lang="en-CA" sz="5000" dirty="0"/>
              <a:t> </a:t>
            </a:r>
            <a:r>
              <a:rPr lang="en-CA" sz="5000" dirty="0" err="1"/>
              <a:t>ኃይሉ</a:t>
            </a:r>
            <a:r>
              <a:rPr lang="en-CA" sz="5000" dirty="0"/>
              <a:t> </a:t>
            </a:r>
            <a:r>
              <a:rPr lang="en-CA" sz="5000" dirty="0" err="1"/>
              <a:t>መንክር</a:t>
            </a:r>
            <a:r>
              <a:rPr lang="en-CA" sz="5000" dirty="0"/>
              <a:t> </a:t>
            </a:r>
            <a:r>
              <a:rPr lang="en-CA" sz="5000" dirty="0" err="1"/>
              <a:t>እዩ</a:t>
            </a:r>
            <a:r>
              <a:rPr lang="en-CA" sz="5000" dirty="0"/>
              <a:t>። </a:t>
            </a:r>
            <a:r>
              <a:rPr lang="en-CA" sz="5000" dirty="0" err="1"/>
              <a:t>ምስጋናኡውን</a:t>
            </a:r>
            <a:r>
              <a:rPr lang="en-CA" sz="5000" dirty="0"/>
              <a:t> </a:t>
            </a:r>
            <a:r>
              <a:rPr lang="en-CA" sz="5000" dirty="0" err="1"/>
              <a:t>ካብቲ</a:t>
            </a:r>
            <a:r>
              <a:rPr lang="en-CA" sz="5000" dirty="0"/>
              <a:t> </a:t>
            </a:r>
            <a:r>
              <a:rPr lang="en-CA" sz="5000" dirty="0" err="1"/>
              <a:t>ዝነገሩና</a:t>
            </a:r>
            <a:r>
              <a:rPr lang="en-CA" sz="5000" dirty="0"/>
              <a:t> </a:t>
            </a:r>
            <a:r>
              <a:rPr lang="en-CA" sz="5000" dirty="0" err="1"/>
              <a:t>ንላዕሊ</a:t>
            </a:r>
            <a:r>
              <a:rPr lang="en-CA" sz="5000" dirty="0"/>
              <a:t> </a:t>
            </a:r>
            <a:r>
              <a:rPr lang="en-CA" sz="5000" dirty="0" err="1"/>
              <a:t>መስደምም</a:t>
            </a:r>
            <a:r>
              <a:rPr lang="en-CA" sz="5000" dirty="0"/>
              <a:t> </a:t>
            </a:r>
            <a:r>
              <a:rPr lang="en-CA" sz="5000" dirty="0" err="1"/>
              <a:t>እዩ</a:t>
            </a:r>
            <a:r>
              <a:rPr lang="en-CA" sz="5000" dirty="0"/>
              <a:t>። </a:t>
            </a:r>
            <a:endParaRPr lang="en-CA" sz="5000" dirty="0" smtClean="0"/>
          </a:p>
        </p:txBody>
      </p:sp>
      <p:sp>
        <p:nvSpPr>
          <p:cNvPr id="20" name="Rectangle 19"/>
          <p:cNvSpPr/>
          <p:nvPr/>
        </p:nvSpPr>
        <p:spPr>
          <a:xfrm>
            <a:off x="8183149" y="-12705"/>
            <a:ext cx="4102469" cy="6555641"/>
          </a:xfrm>
          <a:prstGeom prst="rect">
            <a:avLst/>
          </a:prstGeom>
        </p:spPr>
        <p:txBody>
          <a:bodyPr wrap="square">
            <a:spAutoFit/>
          </a:bodyPr>
          <a:lstStyle/>
          <a:p>
            <a:pPr marL="40639" marR="40639">
              <a:spcBef>
                <a:spcPts val="600"/>
              </a:spcBef>
              <a:buClr>
                <a:srgbClr val="000000"/>
              </a:buClr>
              <a:buFont typeface="Arial"/>
              <a:defRPr sz="2800"/>
            </a:pPr>
            <a:r>
              <a:rPr lang="en-US" sz="3500" dirty="0" err="1" smtClean="0"/>
              <a:t>marvellous</a:t>
            </a:r>
            <a:r>
              <a:rPr lang="en-US" sz="3500" dirty="0" smtClean="0"/>
              <a:t> </a:t>
            </a:r>
            <a:r>
              <a:rPr lang="en-US" sz="3500" dirty="0"/>
              <a:t>deeds which </a:t>
            </a:r>
            <a:r>
              <a:rPr lang="en-US" sz="3500" dirty="0" smtClean="0"/>
              <a:t>are inscrutable</a:t>
            </a:r>
            <a:r>
              <a:rPr lang="en-US" sz="3500" dirty="0"/>
              <a:t>. His works are more </a:t>
            </a:r>
            <a:r>
              <a:rPr lang="en-US" sz="3500" dirty="0" smtClean="0"/>
              <a:t>wonderful than </a:t>
            </a:r>
            <a:r>
              <a:rPr lang="en-US" sz="3500" dirty="0"/>
              <a:t>we can comprehend</a:t>
            </a:r>
            <a:r>
              <a:rPr lang="en-US" sz="3500" dirty="0" smtClean="0"/>
              <a:t>. His </a:t>
            </a:r>
            <a:r>
              <a:rPr lang="en-US" sz="3500" dirty="0"/>
              <a:t>power is more marvelous than </a:t>
            </a:r>
            <a:r>
              <a:rPr lang="en-US" sz="3500" dirty="0" smtClean="0"/>
              <a:t>anything we </a:t>
            </a:r>
            <a:r>
              <a:rPr lang="en-US" sz="3500" dirty="0"/>
              <a:t>have heard and His glory is </a:t>
            </a:r>
            <a:r>
              <a:rPr lang="en-US" sz="3500" dirty="0" smtClean="0"/>
              <a:t>more astonishing </a:t>
            </a:r>
            <a:r>
              <a:rPr lang="en-US" sz="3500" dirty="0"/>
              <a:t>than any had told us.</a:t>
            </a:r>
          </a:p>
        </p:txBody>
      </p:sp>
      <p:sp>
        <p:nvSpPr>
          <p:cNvPr id="2" name="Rectangle 1"/>
          <p:cNvSpPr/>
          <p:nvPr/>
        </p:nvSpPr>
        <p:spPr>
          <a:xfrm>
            <a:off x="-27296" y="-50541"/>
            <a:ext cx="4073857" cy="6494085"/>
          </a:xfrm>
          <a:prstGeom prst="rect">
            <a:avLst/>
          </a:prstGeom>
        </p:spPr>
        <p:txBody>
          <a:bodyPr wrap="square">
            <a:spAutoFit/>
          </a:bodyPr>
          <a:lstStyle/>
          <a:p>
            <a:r>
              <a:rPr lang="en-CA" sz="5200" dirty="0" err="1" smtClean="0"/>
              <a:t>ክቡራተ</a:t>
            </a:r>
            <a:r>
              <a:rPr lang="en-CA" sz="5200" dirty="0" smtClean="0"/>
              <a:t>  </a:t>
            </a:r>
            <a:r>
              <a:rPr lang="en-CA" sz="5200" dirty="0" err="1" smtClean="0"/>
              <a:t>ወመንክ</a:t>
            </a:r>
            <a:endParaRPr lang="en-CA" sz="5200" dirty="0" smtClean="0"/>
          </a:p>
          <a:p>
            <a:r>
              <a:rPr lang="en-CA" sz="5200" dirty="0" err="1" smtClean="0"/>
              <a:t>ራተ</a:t>
            </a:r>
            <a:r>
              <a:rPr lang="en-CA" sz="5200" dirty="0" smtClean="0"/>
              <a:t> </a:t>
            </a:r>
            <a:r>
              <a:rPr lang="en-CA" sz="5200" dirty="0" err="1"/>
              <a:t>ዘአልቦ</a:t>
            </a:r>
            <a:r>
              <a:rPr lang="en-CA" sz="5200" dirty="0"/>
              <a:t> </a:t>
            </a:r>
            <a:r>
              <a:rPr lang="en-CA" sz="5200" dirty="0" err="1" smtClean="0"/>
              <a:t>ዐሠር</a:t>
            </a:r>
            <a:r>
              <a:rPr lang="en-CA" sz="5200" dirty="0" smtClean="0"/>
              <a:t> ። </a:t>
            </a:r>
            <a:r>
              <a:rPr lang="en-CA" sz="5200" dirty="0" err="1"/>
              <a:t>ዕፁብ</a:t>
            </a:r>
            <a:r>
              <a:rPr lang="en-CA" sz="5200" dirty="0"/>
              <a:t> </a:t>
            </a:r>
            <a:r>
              <a:rPr lang="en-CA" sz="5200" dirty="0" err="1"/>
              <a:t>ግብሩ</a:t>
            </a:r>
            <a:r>
              <a:rPr lang="en-CA" sz="5200" dirty="0"/>
              <a:t> </a:t>
            </a:r>
            <a:r>
              <a:rPr lang="en-CA" sz="5200" dirty="0" err="1"/>
              <a:t>እምዘርኢነ</a:t>
            </a:r>
            <a:r>
              <a:rPr lang="en-CA" sz="5200" dirty="0"/>
              <a:t> </a:t>
            </a:r>
            <a:r>
              <a:rPr lang="en-CA" sz="5200" dirty="0" err="1" smtClean="0"/>
              <a:t>ወመን</a:t>
            </a:r>
            <a:endParaRPr lang="en-CA" sz="5200" dirty="0" smtClean="0"/>
          </a:p>
          <a:p>
            <a:r>
              <a:rPr lang="en-CA" sz="5200" dirty="0" err="1" smtClean="0"/>
              <a:t>ክር</a:t>
            </a:r>
            <a:r>
              <a:rPr lang="en-CA" sz="5200" dirty="0" smtClean="0"/>
              <a:t> </a:t>
            </a:r>
            <a:r>
              <a:rPr lang="en-CA" sz="5200" dirty="0" err="1"/>
              <a:t>ኃይሉ</a:t>
            </a:r>
            <a:r>
              <a:rPr lang="en-CA" sz="5200" dirty="0"/>
              <a:t> </a:t>
            </a:r>
            <a:r>
              <a:rPr lang="en-CA" sz="5200" dirty="0" err="1" smtClean="0"/>
              <a:t>እምዘሰ</a:t>
            </a:r>
            <a:endParaRPr lang="en-CA" sz="5200" dirty="0" smtClean="0"/>
          </a:p>
          <a:p>
            <a:r>
              <a:rPr lang="en-CA" sz="5200" dirty="0" err="1" smtClean="0"/>
              <a:t>ማዕነ</a:t>
            </a:r>
            <a:r>
              <a:rPr lang="en-CA" sz="5200" dirty="0" smtClean="0"/>
              <a:t> </a:t>
            </a:r>
            <a:r>
              <a:rPr lang="en-CA" sz="5200" dirty="0" err="1"/>
              <a:t>ወመድምም</a:t>
            </a:r>
            <a:r>
              <a:rPr lang="en-CA" sz="5200" dirty="0"/>
              <a:t> </a:t>
            </a:r>
            <a:r>
              <a:rPr lang="en-CA" sz="5200" dirty="0" err="1"/>
              <a:t>ስብሐቲሁ</a:t>
            </a:r>
            <a:r>
              <a:rPr lang="en-CA" sz="5200" dirty="0"/>
              <a:t> </a:t>
            </a:r>
            <a:r>
              <a:rPr lang="en-CA" sz="5200" dirty="0" err="1"/>
              <a:t>እምዘነገሩነ</a:t>
            </a:r>
            <a:r>
              <a:rPr lang="en-CA" sz="5200" dirty="0" smtClean="0"/>
              <a:t>።</a:t>
            </a:r>
          </a:p>
        </p:txBody>
      </p:sp>
    </p:spTree>
    <p:extLst>
      <p:ext uri="{BB962C8B-B14F-4D97-AF65-F5344CB8AC3E}">
        <p14:creationId xmlns:p14="http://schemas.microsoft.com/office/powerpoint/2010/main" val="3073461862"/>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5400" dirty="0" err="1"/>
              <a:t>ካብ</a:t>
            </a:r>
            <a:r>
              <a:rPr lang="en-CA" sz="5400" dirty="0"/>
              <a:t> </a:t>
            </a:r>
            <a:r>
              <a:rPr lang="en-CA" sz="5400" dirty="0" err="1"/>
              <a:t>ጸልማት</a:t>
            </a:r>
            <a:r>
              <a:rPr lang="en-CA" sz="5400" dirty="0"/>
              <a:t> </a:t>
            </a:r>
            <a:endParaRPr lang="en-CA" sz="5400" dirty="0" smtClean="0"/>
          </a:p>
          <a:p>
            <a:r>
              <a:rPr lang="en-CA" sz="5400" dirty="0" err="1" smtClean="0"/>
              <a:t>ፈልዩ</a:t>
            </a:r>
            <a:r>
              <a:rPr lang="en-CA" sz="5400" dirty="0" smtClean="0"/>
              <a:t> </a:t>
            </a:r>
            <a:r>
              <a:rPr lang="en-CA" sz="5400" dirty="0" err="1"/>
              <a:t>ብርሃን</a:t>
            </a:r>
            <a:r>
              <a:rPr lang="en-CA" sz="5400" dirty="0"/>
              <a:t> </a:t>
            </a:r>
            <a:r>
              <a:rPr lang="en-CA" sz="5400" dirty="0" err="1"/>
              <a:t>ዝፈጠረ</a:t>
            </a:r>
            <a:r>
              <a:rPr lang="en-CA" sz="5400" dirty="0"/>
              <a:t> </a:t>
            </a:r>
            <a:r>
              <a:rPr lang="en-CA" sz="5400" dirty="0" err="1"/>
              <a:t>ንሱ</a:t>
            </a:r>
            <a:r>
              <a:rPr lang="en-CA" sz="5400" dirty="0"/>
              <a:t> </a:t>
            </a:r>
            <a:r>
              <a:rPr lang="en-CA" sz="5400" dirty="0" err="1"/>
              <a:t>እዩ</a:t>
            </a:r>
            <a:r>
              <a:rPr lang="en-CA" sz="5400" dirty="0"/>
              <a:t>። </a:t>
            </a:r>
            <a:r>
              <a:rPr lang="en-CA" sz="5400" dirty="0" err="1"/>
              <a:t>ምፍላይ</a:t>
            </a:r>
            <a:r>
              <a:rPr lang="en-CA" sz="5400" dirty="0"/>
              <a:t> </a:t>
            </a:r>
            <a:r>
              <a:rPr lang="en-CA" sz="5400" dirty="0" err="1"/>
              <a:t>ደመና</a:t>
            </a:r>
            <a:r>
              <a:rPr lang="en-CA" sz="5400" dirty="0"/>
              <a:t> </a:t>
            </a:r>
            <a:r>
              <a:rPr lang="en-CA" sz="5400" dirty="0" err="1"/>
              <a:t>ይፈልጥ</a:t>
            </a:r>
            <a:r>
              <a:rPr lang="en-CA" sz="5400" dirty="0"/>
              <a:t>። </a:t>
            </a:r>
            <a:r>
              <a:rPr lang="en-CA" sz="5400" dirty="0" err="1"/>
              <a:t>ንማይ</a:t>
            </a:r>
            <a:r>
              <a:rPr lang="en-CA" sz="5400" dirty="0"/>
              <a:t> </a:t>
            </a:r>
            <a:r>
              <a:rPr lang="en-CA" sz="5400" dirty="0" err="1"/>
              <a:t>ከኣ</a:t>
            </a:r>
            <a:r>
              <a:rPr lang="en-CA" sz="5400" dirty="0"/>
              <a:t> </a:t>
            </a:r>
            <a:r>
              <a:rPr lang="en-CA" sz="5400" dirty="0" err="1"/>
              <a:t>ኸም</a:t>
            </a:r>
            <a:r>
              <a:rPr lang="en-CA" sz="5400" dirty="0"/>
              <a:t> </a:t>
            </a:r>
            <a:r>
              <a:rPr lang="en-CA" sz="5400" dirty="0" err="1"/>
              <a:t>ፍቓዱ</a:t>
            </a:r>
            <a:r>
              <a:rPr lang="en-CA" sz="5400" dirty="0"/>
              <a:t> </a:t>
            </a:r>
            <a:r>
              <a:rPr lang="en-CA" sz="5400" dirty="0" err="1"/>
              <a:t>ይኸፍሎ</a:t>
            </a:r>
            <a:r>
              <a:rPr lang="en-CA" sz="5400" dirty="0"/>
              <a:t>። </a:t>
            </a:r>
            <a:r>
              <a:rPr lang="en-CA" sz="5400" dirty="0" err="1"/>
              <a:t>ንኅሩያቱ</a:t>
            </a:r>
            <a:r>
              <a:rPr lang="en-CA" sz="5400" dirty="0"/>
              <a:t> </a:t>
            </a:r>
            <a:r>
              <a:rPr lang="en-CA" sz="5400" dirty="0" err="1"/>
              <a:t>ብደመና</a:t>
            </a:r>
            <a:r>
              <a:rPr lang="en-CA" sz="5400" dirty="0"/>
              <a:t> </a:t>
            </a:r>
            <a:r>
              <a:rPr lang="en-CA" sz="5400" dirty="0" err="1"/>
              <a:t>ይሥውር</a:t>
            </a:r>
            <a:r>
              <a:rPr lang="en-CA" sz="5400" dirty="0"/>
              <a:t>። </a:t>
            </a:r>
          </a:p>
        </p:txBody>
      </p:sp>
      <p:sp>
        <p:nvSpPr>
          <p:cNvPr id="20" name="Rectangle 19"/>
          <p:cNvSpPr/>
          <p:nvPr/>
        </p:nvSpPr>
        <p:spPr>
          <a:xfrm>
            <a:off x="8183149" y="-12705"/>
            <a:ext cx="4102469" cy="6047809"/>
          </a:xfrm>
          <a:prstGeom prst="rect">
            <a:avLst/>
          </a:prstGeom>
        </p:spPr>
        <p:txBody>
          <a:bodyPr wrap="square">
            <a:spAutoFit/>
          </a:bodyPr>
          <a:lstStyle/>
          <a:p>
            <a:pPr marL="40639" marR="40639">
              <a:spcBef>
                <a:spcPts val="600"/>
              </a:spcBef>
              <a:buClr>
                <a:srgbClr val="000000"/>
              </a:buClr>
              <a:buFont typeface="Arial"/>
              <a:defRPr sz="2800"/>
            </a:pPr>
            <a:r>
              <a:rPr lang="en-US" sz="1400" dirty="0">
                <a:solidFill>
                  <a:srgbClr val="FFC000"/>
                </a:solidFill>
              </a:rPr>
              <a:t>17. </a:t>
            </a:r>
            <a:r>
              <a:rPr lang="en-US" sz="4300" dirty="0"/>
              <a:t>He made light out of darkness, </a:t>
            </a:r>
            <a:r>
              <a:rPr lang="en-US" sz="4300" dirty="0" smtClean="0"/>
              <a:t>He knows </a:t>
            </a:r>
            <a:r>
              <a:rPr lang="en-US" sz="4300" dirty="0"/>
              <a:t>how to divide clouds, He </a:t>
            </a:r>
            <a:r>
              <a:rPr lang="en-US" sz="4300" dirty="0" smtClean="0"/>
              <a:t>divides water </a:t>
            </a:r>
            <a:r>
              <a:rPr lang="en-US" sz="4300" dirty="0"/>
              <a:t>at His pleasure and He hides the </a:t>
            </a:r>
            <a:r>
              <a:rPr lang="en-US" sz="4300" dirty="0" smtClean="0"/>
              <a:t>elect with </a:t>
            </a:r>
            <a:r>
              <a:rPr lang="en-US" sz="4300" dirty="0"/>
              <a:t>clouds</a:t>
            </a:r>
            <a:r>
              <a:rPr lang="en-US" sz="4300" dirty="0" smtClean="0"/>
              <a:t>.</a:t>
            </a:r>
          </a:p>
        </p:txBody>
      </p:sp>
      <p:sp>
        <p:nvSpPr>
          <p:cNvPr id="2" name="Rectangle 1"/>
          <p:cNvSpPr/>
          <p:nvPr/>
        </p:nvSpPr>
        <p:spPr>
          <a:xfrm>
            <a:off x="-27296" y="-50541"/>
            <a:ext cx="4073857" cy="674030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5400" dirty="0" err="1"/>
              <a:t>ውእቱ</a:t>
            </a:r>
            <a:r>
              <a:rPr lang="en-CA" sz="5400" dirty="0"/>
              <a:t> </a:t>
            </a:r>
            <a:endParaRPr lang="en-CA" sz="5400" dirty="0" smtClean="0"/>
          </a:p>
          <a:p>
            <a:r>
              <a:rPr lang="en-CA" sz="5400" dirty="0" err="1" smtClean="0"/>
              <a:t>ገብረ</a:t>
            </a:r>
            <a:r>
              <a:rPr lang="en-CA" sz="5400" dirty="0" smtClean="0"/>
              <a:t> </a:t>
            </a:r>
            <a:r>
              <a:rPr lang="en-CA" sz="5400" dirty="0" err="1"/>
              <a:t>ብርሃነ</a:t>
            </a:r>
            <a:r>
              <a:rPr lang="en-CA" sz="5400" dirty="0"/>
              <a:t> </a:t>
            </a:r>
            <a:r>
              <a:rPr lang="en-CA" sz="5400" dirty="0" err="1"/>
              <a:t>እምጽልመት</a:t>
            </a:r>
            <a:r>
              <a:rPr lang="en-CA" sz="5400" dirty="0"/>
              <a:t> </a:t>
            </a:r>
            <a:r>
              <a:rPr lang="en-CA" sz="5400" dirty="0" smtClean="0"/>
              <a:t> </a:t>
            </a:r>
            <a:r>
              <a:rPr lang="en-CA" sz="5400" dirty="0" err="1" smtClean="0"/>
              <a:t>ወየ</a:t>
            </a:r>
            <a:endParaRPr lang="en-CA" sz="5400" dirty="0" smtClean="0"/>
          </a:p>
          <a:p>
            <a:r>
              <a:rPr lang="en-CA" sz="5400" dirty="0" err="1" smtClean="0"/>
              <a:t>አምር</a:t>
            </a:r>
            <a:r>
              <a:rPr lang="en-CA" sz="5400" dirty="0" smtClean="0"/>
              <a:t> </a:t>
            </a:r>
            <a:r>
              <a:rPr lang="en-CA" sz="5400" dirty="0" err="1"/>
              <a:t>ፈሊጦቶ</a:t>
            </a:r>
            <a:r>
              <a:rPr lang="en-CA" sz="5400" dirty="0"/>
              <a:t> </a:t>
            </a:r>
            <a:r>
              <a:rPr lang="en-CA" sz="5400" dirty="0" err="1"/>
              <a:t>ለደመና</a:t>
            </a:r>
            <a:r>
              <a:rPr lang="en-CA" sz="5400" dirty="0"/>
              <a:t>፣ </a:t>
            </a:r>
            <a:r>
              <a:rPr lang="en-CA" sz="5400" dirty="0" err="1"/>
              <a:t>ይከፍሎ</a:t>
            </a:r>
            <a:r>
              <a:rPr lang="en-CA" sz="5400" dirty="0"/>
              <a:t> </a:t>
            </a:r>
            <a:r>
              <a:rPr lang="en-CA" sz="5400" dirty="0" err="1"/>
              <a:t>ለማይ</a:t>
            </a:r>
            <a:r>
              <a:rPr lang="en-CA" sz="5400" dirty="0"/>
              <a:t> </a:t>
            </a:r>
            <a:r>
              <a:rPr lang="en-CA" sz="5400" dirty="0" err="1"/>
              <a:t>ዘከመ</a:t>
            </a:r>
            <a:r>
              <a:rPr lang="en-CA" sz="5400" dirty="0"/>
              <a:t> </a:t>
            </a:r>
            <a:r>
              <a:rPr lang="en-CA" sz="5400" dirty="0" err="1"/>
              <a:t>ፈቀደ</a:t>
            </a:r>
            <a:r>
              <a:rPr lang="en-CA" sz="5400" dirty="0"/>
              <a:t> </a:t>
            </a:r>
            <a:r>
              <a:rPr lang="en-CA" sz="5400" dirty="0" err="1"/>
              <a:t>ወይሤውር</a:t>
            </a:r>
            <a:r>
              <a:rPr lang="en-CA" sz="5400" dirty="0"/>
              <a:t> </a:t>
            </a:r>
            <a:r>
              <a:rPr lang="en-CA" sz="5400" dirty="0" err="1"/>
              <a:t>ኅሩያነ</a:t>
            </a:r>
            <a:r>
              <a:rPr lang="en-CA" sz="5400" dirty="0"/>
              <a:t> </a:t>
            </a:r>
            <a:r>
              <a:rPr lang="en-CA" sz="5400" dirty="0" err="1"/>
              <a:t>በደመና</a:t>
            </a:r>
            <a:r>
              <a:rPr lang="en-CA" sz="5400" dirty="0" smtClean="0"/>
              <a:t>።</a:t>
            </a:r>
            <a:endParaRPr lang="en-CA" sz="5400" dirty="0"/>
          </a:p>
        </p:txBody>
      </p:sp>
    </p:spTree>
    <p:extLst>
      <p:ext uri="{BB962C8B-B14F-4D97-AF65-F5344CB8AC3E}">
        <p14:creationId xmlns:p14="http://schemas.microsoft.com/office/powerpoint/2010/main" val="4128696731"/>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2717" y="-50540"/>
            <a:ext cx="4501128" cy="6832640"/>
          </a:xfrm>
          <a:prstGeom prst="rect">
            <a:avLst/>
          </a:prstGeom>
        </p:spPr>
        <p:txBody>
          <a:bodyPr wrap="square">
            <a:spAutoFit/>
          </a:bodyPr>
          <a:lstStyle/>
          <a:p>
            <a:r>
              <a:rPr lang="en-CA" sz="1400" dirty="0" smtClean="0">
                <a:solidFill>
                  <a:srgbClr val="FFC000"/>
                </a:solidFill>
              </a:rPr>
              <a:t>18</a:t>
            </a:r>
            <a:r>
              <a:rPr lang="en-CA" sz="1400" dirty="0">
                <a:solidFill>
                  <a:srgbClr val="FFC000"/>
                </a:solidFill>
              </a:rPr>
              <a:t>. </a:t>
            </a:r>
            <a:r>
              <a:rPr lang="en-CA" sz="5500" dirty="0" err="1"/>
              <a:t>ንምድሪ</a:t>
            </a:r>
            <a:r>
              <a:rPr lang="en-CA" sz="5500" dirty="0"/>
              <a:t> </a:t>
            </a:r>
            <a:r>
              <a:rPr lang="en-CA" sz="5500" dirty="0" err="1"/>
              <a:t>ፈጠራ</a:t>
            </a:r>
            <a:r>
              <a:rPr lang="en-CA" sz="5500" dirty="0"/>
              <a:t>፣ </a:t>
            </a:r>
            <a:r>
              <a:rPr lang="en-CA" sz="5500" dirty="0" err="1"/>
              <a:t>መጠና</a:t>
            </a:r>
            <a:r>
              <a:rPr lang="en-CA" sz="5500" dirty="0"/>
              <a:t> </a:t>
            </a:r>
            <a:r>
              <a:rPr lang="en-CA" sz="5500" dirty="0" err="1"/>
              <a:t>ኸኣ</a:t>
            </a:r>
            <a:r>
              <a:rPr lang="en-CA" sz="5500" dirty="0"/>
              <a:t> </a:t>
            </a:r>
            <a:r>
              <a:rPr lang="en-CA" sz="5500" dirty="0" err="1"/>
              <a:t>ሠርዐ</a:t>
            </a:r>
            <a:r>
              <a:rPr lang="en-CA" sz="5500" dirty="0"/>
              <a:t>። </a:t>
            </a:r>
            <a:r>
              <a:rPr lang="en-CA" sz="5500" dirty="0" err="1"/>
              <a:t>ፍጻሜኣውን</a:t>
            </a:r>
            <a:r>
              <a:rPr lang="en-CA" sz="5500" dirty="0"/>
              <a:t> </a:t>
            </a:r>
            <a:r>
              <a:rPr lang="en-CA" sz="5500" dirty="0" err="1"/>
              <a:t>ከም</a:t>
            </a:r>
            <a:r>
              <a:rPr lang="en-CA" sz="5500" dirty="0"/>
              <a:t> </a:t>
            </a:r>
            <a:r>
              <a:rPr lang="en-CA" sz="5500" dirty="0" err="1"/>
              <a:t>ኢምንት</a:t>
            </a:r>
            <a:r>
              <a:rPr lang="en-CA" sz="5500" dirty="0"/>
              <a:t> </a:t>
            </a:r>
            <a:r>
              <a:rPr lang="en-CA" sz="5500" dirty="0" err="1"/>
              <a:t>ተኸለ</a:t>
            </a:r>
            <a:r>
              <a:rPr lang="en-CA" sz="5500" dirty="0"/>
              <a:t>። </a:t>
            </a:r>
            <a:r>
              <a:rPr lang="en-CA" sz="5500" dirty="0" err="1"/>
              <a:t>መኣዝናውን</a:t>
            </a:r>
            <a:r>
              <a:rPr lang="en-CA" sz="5500" dirty="0"/>
              <a:t> </a:t>
            </a:r>
            <a:r>
              <a:rPr lang="en-CA" sz="5500" dirty="0" err="1"/>
              <a:t>ኣጽንዐ</a:t>
            </a:r>
            <a:r>
              <a:rPr lang="en-CA" sz="5500" dirty="0" smtClean="0"/>
              <a:t>።</a:t>
            </a:r>
          </a:p>
          <a:p>
            <a:endParaRPr lang="en-CA" sz="5400" dirty="0"/>
          </a:p>
          <a:p>
            <a:r>
              <a:rPr lang="en-CA" sz="5400" dirty="0" smtClean="0"/>
              <a:t> </a:t>
            </a:r>
            <a:endParaRPr lang="en-CA" sz="5000" dirty="0"/>
          </a:p>
        </p:txBody>
      </p:sp>
      <p:sp>
        <p:nvSpPr>
          <p:cNvPr id="20" name="Rectangle 19"/>
          <p:cNvSpPr/>
          <p:nvPr/>
        </p:nvSpPr>
        <p:spPr>
          <a:xfrm>
            <a:off x="8183149" y="-12705"/>
            <a:ext cx="4102469" cy="6663363"/>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18</a:t>
            </a:r>
            <a:r>
              <a:rPr lang="en-US" sz="1400" dirty="0">
                <a:solidFill>
                  <a:srgbClr val="FFC000"/>
                </a:solidFill>
              </a:rPr>
              <a:t>. </a:t>
            </a:r>
            <a:r>
              <a:rPr lang="en-US" sz="4300" dirty="0"/>
              <a:t>He built the earth and prepared </a:t>
            </a:r>
            <a:r>
              <a:rPr lang="en-US" sz="4300" dirty="0" smtClean="0"/>
              <a:t>its boundaries</a:t>
            </a:r>
            <a:r>
              <a:rPr lang="en-US" sz="4300" dirty="0"/>
              <a:t>, and established its ends in </a:t>
            </a:r>
            <a:r>
              <a:rPr lang="en-US" sz="4300" dirty="0" smtClean="0"/>
              <a:t>the way </a:t>
            </a:r>
            <a:r>
              <a:rPr lang="en-US" sz="4300" dirty="0"/>
              <a:t>He saw, and strengthened its corners</a:t>
            </a:r>
            <a:r>
              <a:rPr lang="en-US" sz="4300" dirty="0" smtClean="0"/>
              <a:t>.</a:t>
            </a:r>
          </a:p>
          <a:p>
            <a:pPr marL="40639" marR="40639">
              <a:spcBef>
                <a:spcPts val="600"/>
              </a:spcBef>
              <a:buClr>
                <a:srgbClr val="000000"/>
              </a:buClr>
              <a:buFont typeface="Arial"/>
              <a:defRPr sz="2800"/>
            </a:pPr>
            <a:r>
              <a:rPr lang="en-US" sz="3500" dirty="0" smtClean="0"/>
              <a:t>.</a:t>
            </a:r>
            <a:endParaRPr lang="en-US" sz="3500" dirty="0"/>
          </a:p>
        </p:txBody>
      </p:sp>
      <p:sp>
        <p:nvSpPr>
          <p:cNvPr id="2" name="Rectangle 1"/>
          <p:cNvSpPr/>
          <p:nvPr/>
        </p:nvSpPr>
        <p:spPr>
          <a:xfrm>
            <a:off x="-27296" y="-50541"/>
            <a:ext cx="4073857" cy="6017032"/>
          </a:xfrm>
          <a:prstGeom prst="rect">
            <a:avLst/>
          </a:prstGeom>
        </p:spPr>
        <p:txBody>
          <a:bodyPr wrap="square">
            <a:spAutoFit/>
          </a:bodyPr>
          <a:lstStyle/>
          <a:p>
            <a:r>
              <a:rPr lang="en-CA" sz="1400" dirty="0" smtClean="0">
                <a:solidFill>
                  <a:srgbClr val="FFC000"/>
                </a:solidFill>
              </a:rPr>
              <a:t>፲፰</a:t>
            </a:r>
            <a:r>
              <a:rPr lang="en-CA" sz="1400" dirty="0">
                <a:solidFill>
                  <a:srgbClr val="FFC000"/>
                </a:solidFill>
              </a:rPr>
              <a:t>. </a:t>
            </a:r>
            <a:r>
              <a:rPr lang="en-CA" sz="5500" dirty="0" err="1"/>
              <a:t>ሣረራ</a:t>
            </a:r>
            <a:r>
              <a:rPr lang="en-CA" sz="5500" dirty="0"/>
              <a:t> </a:t>
            </a:r>
            <a:endParaRPr lang="en-CA" sz="5500" dirty="0" smtClean="0"/>
          </a:p>
          <a:p>
            <a:r>
              <a:rPr lang="en-CA" sz="5500" dirty="0" err="1" smtClean="0"/>
              <a:t>ለምድር</a:t>
            </a:r>
            <a:r>
              <a:rPr lang="en-CA" sz="5500" dirty="0" smtClean="0"/>
              <a:t> </a:t>
            </a:r>
            <a:r>
              <a:rPr lang="en-CA" sz="5500" dirty="0" err="1"/>
              <a:t>ወሠርዐ</a:t>
            </a:r>
            <a:r>
              <a:rPr lang="en-CA" sz="5500" dirty="0"/>
              <a:t> </a:t>
            </a:r>
            <a:r>
              <a:rPr lang="en-CA" sz="5500" dirty="0" err="1"/>
              <a:t>አምጣኒሃ</a:t>
            </a:r>
            <a:r>
              <a:rPr lang="en-CA" sz="5500" dirty="0"/>
              <a:t> </a:t>
            </a:r>
            <a:r>
              <a:rPr lang="en-CA" sz="5500" dirty="0" err="1"/>
              <a:t>ወተከለ</a:t>
            </a:r>
            <a:r>
              <a:rPr lang="en-CA" sz="5500" dirty="0"/>
              <a:t> </a:t>
            </a:r>
            <a:r>
              <a:rPr lang="en-CA" sz="5500" dirty="0" err="1"/>
              <a:t>ከመ</a:t>
            </a:r>
            <a:r>
              <a:rPr lang="en-CA" sz="5500" dirty="0"/>
              <a:t> </a:t>
            </a:r>
            <a:r>
              <a:rPr lang="en-CA" sz="5500" dirty="0" err="1"/>
              <a:t>ወኢምንት</a:t>
            </a:r>
            <a:r>
              <a:rPr lang="en-CA" sz="5500" dirty="0"/>
              <a:t> </a:t>
            </a:r>
            <a:r>
              <a:rPr lang="en-CA" sz="5500" dirty="0" err="1"/>
              <a:t>ሕላቃቲሃ</a:t>
            </a:r>
            <a:r>
              <a:rPr lang="en-CA" sz="5500" dirty="0"/>
              <a:t> </a:t>
            </a:r>
            <a:r>
              <a:rPr lang="en-CA" sz="5500" dirty="0" err="1"/>
              <a:t>ወአስተኀደረ</a:t>
            </a:r>
            <a:r>
              <a:rPr lang="en-CA" sz="5500" dirty="0"/>
              <a:t> </a:t>
            </a:r>
            <a:r>
              <a:rPr lang="en-CA" sz="5500" dirty="0" err="1"/>
              <a:t>መዓዝኒሃ</a:t>
            </a:r>
            <a:r>
              <a:rPr lang="en-CA" sz="5500" dirty="0" smtClean="0"/>
              <a:t>።</a:t>
            </a:r>
          </a:p>
        </p:txBody>
      </p:sp>
    </p:spTree>
    <p:extLst>
      <p:ext uri="{BB962C8B-B14F-4D97-AF65-F5344CB8AC3E}">
        <p14:creationId xmlns:p14="http://schemas.microsoft.com/office/powerpoint/2010/main" val="864164478"/>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1400" dirty="0" smtClean="0">
                <a:solidFill>
                  <a:srgbClr val="FFC000"/>
                </a:solidFill>
              </a:rPr>
              <a:t>19.</a:t>
            </a:r>
            <a:r>
              <a:rPr lang="en-CA" sz="5400" dirty="0" smtClean="0"/>
              <a:t>ንባሕሪ  </a:t>
            </a:r>
            <a:r>
              <a:rPr lang="en-CA" sz="5400" dirty="0" err="1"/>
              <a:t>ኻብ</a:t>
            </a:r>
            <a:r>
              <a:rPr lang="en-CA" sz="5400" dirty="0"/>
              <a:t> </a:t>
            </a:r>
            <a:r>
              <a:rPr lang="en-CA" sz="5400" dirty="0" err="1"/>
              <a:t>ከብዲ</a:t>
            </a:r>
            <a:r>
              <a:rPr lang="en-CA" sz="5400" dirty="0"/>
              <a:t> </a:t>
            </a:r>
            <a:r>
              <a:rPr lang="en-CA" sz="5400" dirty="0" err="1"/>
              <a:t>ኣዲኣ</a:t>
            </a:r>
            <a:r>
              <a:rPr lang="en-CA" sz="5400" dirty="0"/>
              <a:t> </a:t>
            </a:r>
            <a:r>
              <a:rPr lang="en-CA" sz="5400" dirty="0" err="1"/>
              <a:t>ምስ</a:t>
            </a:r>
            <a:r>
              <a:rPr lang="en-CA" sz="5400" dirty="0"/>
              <a:t> </a:t>
            </a:r>
            <a:r>
              <a:rPr lang="en-CA" sz="5400" dirty="0" err="1"/>
              <a:t>ወፀት</a:t>
            </a:r>
            <a:r>
              <a:rPr lang="en-CA" sz="5400" dirty="0"/>
              <a:t> </a:t>
            </a:r>
            <a:r>
              <a:rPr lang="en-CA" sz="5400" dirty="0" err="1"/>
              <a:t>ብመዓጹ</a:t>
            </a:r>
            <a:r>
              <a:rPr lang="en-CA" sz="5400" dirty="0"/>
              <a:t> </a:t>
            </a:r>
            <a:r>
              <a:rPr lang="en-CA" sz="5400" dirty="0" err="1"/>
              <a:t>ሓጸራ</a:t>
            </a:r>
            <a:r>
              <a:rPr lang="en-CA" sz="5400" dirty="0"/>
              <a:t>። </a:t>
            </a:r>
            <a:r>
              <a:rPr lang="en-CA" sz="5400" dirty="0" err="1"/>
              <a:t>ክዳና</a:t>
            </a:r>
            <a:r>
              <a:rPr lang="en-CA" sz="5400" dirty="0"/>
              <a:t> </a:t>
            </a:r>
            <a:r>
              <a:rPr lang="en-CA" sz="5400" dirty="0" err="1"/>
              <a:t>ኸኣ</a:t>
            </a:r>
            <a:r>
              <a:rPr lang="en-CA" sz="5400" dirty="0"/>
              <a:t> </a:t>
            </a:r>
            <a:r>
              <a:rPr lang="en-CA" sz="5400" dirty="0" err="1"/>
              <a:t>ደመና</a:t>
            </a:r>
            <a:r>
              <a:rPr lang="en-CA" sz="5400" dirty="0"/>
              <a:t> </a:t>
            </a:r>
            <a:r>
              <a:rPr lang="en-CA" sz="5400" dirty="0" err="1"/>
              <a:t>ገበረላ</a:t>
            </a:r>
            <a:r>
              <a:rPr lang="en-CA" sz="5400" dirty="0"/>
              <a:t>፥ </a:t>
            </a:r>
            <a:r>
              <a:rPr lang="en-CA" sz="5400" dirty="0" err="1"/>
              <a:t>ብግመውን</a:t>
            </a:r>
            <a:r>
              <a:rPr lang="en-CA" sz="5400" dirty="0"/>
              <a:t> </a:t>
            </a:r>
            <a:r>
              <a:rPr lang="en-CA" sz="5400" dirty="0" err="1" smtClean="0"/>
              <a:t>ጠቕለላ</a:t>
            </a:r>
            <a:r>
              <a:rPr lang="en-CA" sz="5400" dirty="0" smtClean="0"/>
              <a:t> ። </a:t>
            </a:r>
            <a:r>
              <a:rPr lang="en-CA" sz="5400" dirty="0" err="1"/>
              <a:t>ወሰን</a:t>
            </a:r>
            <a:r>
              <a:rPr lang="en-CA" sz="5400" dirty="0"/>
              <a:t> </a:t>
            </a:r>
            <a:r>
              <a:rPr lang="en-CA" sz="5400" dirty="0" err="1" smtClean="0"/>
              <a:t>ገበረላ</a:t>
            </a:r>
            <a:r>
              <a:rPr lang="en-CA" sz="5400" dirty="0" smtClean="0"/>
              <a:t>፣</a:t>
            </a:r>
          </a:p>
          <a:p>
            <a:r>
              <a:rPr lang="en-CA" sz="5400" dirty="0" smtClean="0"/>
              <a:t> </a:t>
            </a:r>
            <a:r>
              <a:rPr lang="en-CA" sz="5400" dirty="0" err="1"/>
              <a:t>ኣብ</a:t>
            </a:r>
            <a:r>
              <a:rPr lang="en-CA" sz="5400" dirty="0"/>
              <a:t> </a:t>
            </a:r>
            <a:r>
              <a:rPr lang="en-CA" sz="5400" dirty="0" err="1"/>
              <a:t>ውሽጣ</a:t>
            </a:r>
            <a:r>
              <a:rPr lang="en-CA" sz="5400" dirty="0"/>
              <a:t> </a:t>
            </a:r>
            <a:r>
              <a:rPr lang="en-CA" sz="5400" dirty="0" err="1" smtClean="0"/>
              <a:t>ኸኣ</a:t>
            </a:r>
            <a:endParaRPr lang="en-CA" sz="5000" dirty="0"/>
          </a:p>
        </p:txBody>
      </p:sp>
      <p:sp>
        <p:nvSpPr>
          <p:cNvPr id="20" name="Rectangle 19"/>
          <p:cNvSpPr/>
          <p:nvPr/>
        </p:nvSpPr>
        <p:spPr>
          <a:xfrm>
            <a:off x="8183149" y="-12705"/>
            <a:ext cx="4102469" cy="6709529"/>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19</a:t>
            </a:r>
            <a:r>
              <a:rPr lang="en-US" sz="1400" dirty="0">
                <a:solidFill>
                  <a:srgbClr val="FFC000"/>
                </a:solidFill>
              </a:rPr>
              <a:t>. </a:t>
            </a:r>
            <a:r>
              <a:rPr lang="en-US" sz="4300" dirty="0"/>
              <a:t>He fenced the sea with doors </a:t>
            </a:r>
            <a:r>
              <a:rPr lang="en-US" sz="4300" dirty="0" smtClean="0"/>
              <a:t>when it </a:t>
            </a:r>
            <a:r>
              <a:rPr lang="en-US" sz="4300" dirty="0"/>
              <a:t>went out of its mother’s </a:t>
            </a:r>
            <a:r>
              <a:rPr lang="en-US" sz="4300" dirty="0" smtClean="0"/>
              <a:t>womb, He made </a:t>
            </a:r>
            <a:r>
              <a:rPr lang="en-US" sz="4300" dirty="0"/>
              <a:t>the clouds to be its clothes, </a:t>
            </a:r>
            <a:r>
              <a:rPr lang="en-US" sz="4300" dirty="0" smtClean="0"/>
              <a:t>and wrapped </a:t>
            </a:r>
            <a:r>
              <a:rPr lang="en-US" sz="4300" dirty="0"/>
              <a:t>it with mist, He limited it and </a:t>
            </a:r>
            <a:r>
              <a:rPr lang="en-US" sz="4300" dirty="0" smtClean="0"/>
              <a:t>put into it</a:t>
            </a:r>
            <a:endParaRPr lang="en-US" sz="3500" dirty="0"/>
          </a:p>
        </p:txBody>
      </p:sp>
      <p:sp>
        <p:nvSpPr>
          <p:cNvPr id="2" name="Rectangle 1"/>
          <p:cNvSpPr/>
          <p:nvPr/>
        </p:nvSpPr>
        <p:spPr>
          <a:xfrm>
            <a:off x="-27296" y="-50541"/>
            <a:ext cx="4073857" cy="6740307"/>
          </a:xfrm>
          <a:prstGeom prst="rect">
            <a:avLst/>
          </a:prstGeom>
        </p:spPr>
        <p:txBody>
          <a:bodyPr wrap="square">
            <a:spAutoFit/>
          </a:bodyPr>
          <a:lstStyle/>
          <a:p>
            <a:r>
              <a:rPr lang="en-CA" sz="1400" dirty="0" smtClean="0">
                <a:solidFill>
                  <a:srgbClr val="FFC000"/>
                </a:solidFill>
              </a:rPr>
              <a:t>፲፱</a:t>
            </a:r>
            <a:r>
              <a:rPr lang="en-CA" sz="1400" dirty="0">
                <a:solidFill>
                  <a:srgbClr val="FFC000"/>
                </a:solidFill>
              </a:rPr>
              <a:t>. </a:t>
            </a:r>
            <a:r>
              <a:rPr lang="en-CA" sz="5400" dirty="0" err="1"/>
              <a:t>ሐፀራ</a:t>
            </a:r>
            <a:r>
              <a:rPr lang="en-CA" sz="5400" dirty="0"/>
              <a:t> </a:t>
            </a:r>
            <a:r>
              <a:rPr lang="en-CA" sz="5400" dirty="0" err="1"/>
              <a:t>ለባሕር</a:t>
            </a:r>
            <a:r>
              <a:rPr lang="en-CA" sz="5400" dirty="0"/>
              <a:t> </a:t>
            </a:r>
            <a:r>
              <a:rPr lang="en-CA" sz="5400" dirty="0" err="1"/>
              <a:t>በአናቅጽ</a:t>
            </a:r>
            <a:r>
              <a:rPr lang="en-CA" sz="5400" dirty="0"/>
              <a:t> </a:t>
            </a:r>
            <a:r>
              <a:rPr lang="en-CA" sz="5400" dirty="0" err="1"/>
              <a:t>አመ</a:t>
            </a:r>
            <a:r>
              <a:rPr lang="en-CA" sz="5400" dirty="0"/>
              <a:t> </a:t>
            </a:r>
            <a:r>
              <a:rPr lang="en-CA" sz="5400" dirty="0" err="1"/>
              <a:t>ወፅአት</a:t>
            </a:r>
            <a:r>
              <a:rPr lang="en-CA" sz="5400" dirty="0"/>
              <a:t> </a:t>
            </a:r>
            <a:r>
              <a:rPr lang="en-CA" sz="5400" dirty="0" err="1"/>
              <a:t>እምከርሠ</a:t>
            </a:r>
            <a:r>
              <a:rPr lang="en-CA" sz="5400" dirty="0"/>
              <a:t> </a:t>
            </a:r>
            <a:r>
              <a:rPr lang="en-CA" sz="5400" dirty="0" err="1"/>
              <a:t>እማ</a:t>
            </a:r>
            <a:r>
              <a:rPr lang="en-CA" sz="5400" dirty="0"/>
              <a:t>፣ </a:t>
            </a:r>
            <a:r>
              <a:rPr lang="en-CA" sz="5400" dirty="0" err="1"/>
              <a:t>ወረሰየ</a:t>
            </a:r>
            <a:r>
              <a:rPr lang="en-CA" sz="5400" dirty="0"/>
              <a:t> </a:t>
            </a:r>
            <a:r>
              <a:rPr lang="en-CA" sz="5400" dirty="0" err="1"/>
              <a:t>ላቲ</a:t>
            </a:r>
            <a:r>
              <a:rPr lang="en-CA" sz="5400" dirty="0"/>
              <a:t> </a:t>
            </a:r>
            <a:r>
              <a:rPr lang="en-CA" sz="5400" dirty="0" err="1"/>
              <a:t>ደመና</a:t>
            </a:r>
            <a:r>
              <a:rPr lang="en-CA" sz="5400" dirty="0"/>
              <a:t> </a:t>
            </a:r>
            <a:r>
              <a:rPr lang="en-CA" sz="5400" dirty="0" err="1"/>
              <a:t>ልብሳ</a:t>
            </a:r>
            <a:r>
              <a:rPr lang="en-CA" sz="5400" dirty="0"/>
              <a:t>፣ </a:t>
            </a:r>
            <a:r>
              <a:rPr lang="en-CA" sz="5400" dirty="0" err="1"/>
              <a:t>ወበጊሜ</a:t>
            </a:r>
            <a:r>
              <a:rPr lang="en-CA" sz="5400" dirty="0"/>
              <a:t>፣ </a:t>
            </a:r>
            <a:r>
              <a:rPr lang="en-CA" sz="5400" dirty="0" err="1" smtClean="0"/>
              <a:t>ጠብለላ</a:t>
            </a:r>
            <a:r>
              <a:rPr lang="en-CA" sz="5400" dirty="0" smtClean="0"/>
              <a:t> ። </a:t>
            </a:r>
            <a:r>
              <a:rPr lang="en-CA" sz="5400" dirty="0" err="1"/>
              <a:t>ወገብረ</a:t>
            </a:r>
            <a:r>
              <a:rPr lang="en-CA" sz="5400" dirty="0"/>
              <a:t> </a:t>
            </a:r>
            <a:r>
              <a:rPr lang="en-CA" sz="5400" dirty="0" err="1"/>
              <a:t>ላቲ</a:t>
            </a:r>
            <a:r>
              <a:rPr lang="en-CA" sz="5400" dirty="0"/>
              <a:t> </a:t>
            </a:r>
            <a:r>
              <a:rPr lang="en-CA" sz="5400" dirty="0" err="1"/>
              <a:t>ወሰና</a:t>
            </a:r>
            <a:r>
              <a:rPr lang="en-CA" sz="5400" dirty="0"/>
              <a:t> </a:t>
            </a:r>
            <a:r>
              <a:rPr lang="en-CA" sz="5400" dirty="0" err="1" smtClean="0"/>
              <a:t>ወሤመ</a:t>
            </a:r>
            <a:endParaRPr lang="en-CA" sz="5400" dirty="0"/>
          </a:p>
        </p:txBody>
      </p:sp>
    </p:spTree>
    <p:extLst>
      <p:ext uri="{BB962C8B-B14F-4D97-AF65-F5344CB8AC3E}">
        <p14:creationId xmlns:p14="http://schemas.microsoft.com/office/powerpoint/2010/main" val="1971449542"/>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6519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5909310"/>
          </a:xfrm>
          <a:prstGeom prst="rect">
            <a:avLst/>
          </a:prstGeom>
        </p:spPr>
        <p:txBody>
          <a:bodyPr wrap="square">
            <a:spAutoFit/>
          </a:bodyPr>
          <a:lstStyle/>
          <a:p>
            <a:r>
              <a:rPr lang="en-CA" sz="5400" dirty="0" err="1" smtClean="0"/>
              <a:t>መዓጹን</a:t>
            </a:r>
            <a:r>
              <a:rPr lang="en-CA" sz="5400" dirty="0" smtClean="0"/>
              <a:t> </a:t>
            </a:r>
            <a:r>
              <a:rPr lang="en-CA" sz="5400" dirty="0" err="1"/>
              <a:t>መሽጐርን</a:t>
            </a:r>
            <a:r>
              <a:rPr lang="en-CA" sz="5400" dirty="0"/>
              <a:t> </a:t>
            </a:r>
            <a:r>
              <a:rPr lang="en-CA" sz="5400" dirty="0" err="1"/>
              <a:t>ሸመላ</a:t>
            </a:r>
            <a:r>
              <a:rPr lang="en-CA" sz="5400" dirty="0"/>
              <a:t>። </a:t>
            </a:r>
            <a:r>
              <a:rPr lang="en-CA" sz="5400" dirty="0" err="1"/>
              <a:t>ክሳዕ</a:t>
            </a:r>
            <a:r>
              <a:rPr lang="en-CA" sz="5400" dirty="0"/>
              <a:t> </a:t>
            </a:r>
            <a:r>
              <a:rPr lang="en-CA" sz="5400" dirty="0" err="1"/>
              <a:t>እዚ</a:t>
            </a:r>
            <a:r>
              <a:rPr lang="en-CA" sz="5400" dirty="0"/>
              <a:t> </a:t>
            </a:r>
            <a:r>
              <a:rPr lang="en-CA" sz="5400" dirty="0" err="1"/>
              <a:t>ብጽሒ</a:t>
            </a:r>
            <a:r>
              <a:rPr lang="en-CA" sz="5400" dirty="0"/>
              <a:t>፥ </a:t>
            </a:r>
            <a:r>
              <a:rPr lang="en-CA" sz="5400" dirty="0" err="1"/>
              <a:t>ካብ</a:t>
            </a:r>
            <a:r>
              <a:rPr lang="en-CA" sz="5400" dirty="0"/>
              <a:t> </a:t>
            </a:r>
            <a:r>
              <a:rPr lang="en-CA" sz="5400" dirty="0" err="1"/>
              <a:t>ወሰንኪ</a:t>
            </a:r>
            <a:r>
              <a:rPr lang="en-CA" sz="5400" dirty="0"/>
              <a:t> </a:t>
            </a:r>
            <a:r>
              <a:rPr lang="en-CA" sz="5400" dirty="0" err="1"/>
              <a:t>ኣይትኅለፊ</a:t>
            </a:r>
            <a:r>
              <a:rPr lang="en-CA" sz="5400" dirty="0"/>
              <a:t>፣ </a:t>
            </a:r>
            <a:r>
              <a:rPr lang="en-CA" sz="5400" dirty="0" err="1"/>
              <a:t>ማዕበልኪ</a:t>
            </a:r>
            <a:r>
              <a:rPr lang="en-CA" sz="5400" dirty="0"/>
              <a:t> </a:t>
            </a:r>
            <a:r>
              <a:rPr lang="en-CA" sz="5400" dirty="0" err="1"/>
              <a:t>ኣብ</a:t>
            </a:r>
            <a:r>
              <a:rPr lang="en-CA" sz="5400" dirty="0"/>
              <a:t> </a:t>
            </a:r>
            <a:r>
              <a:rPr lang="en-CA" sz="5400" dirty="0" err="1"/>
              <a:t>ውሽጥኺ</a:t>
            </a:r>
            <a:r>
              <a:rPr lang="en-CA" sz="5400" dirty="0"/>
              <a:t> </a:t>
            </a:r>
            <a:r>
              <a:rPr lang="en-CA" sz="5400" dirty="0" err="1"/>
              <a:t>ደኣ</a:t>
            </a:r>
            <a:r>
              <a:rPr lang="en-CA" sz="5400" dirty="0"/>
              <a:t> </a:t>
            </a:r>
            <a:r>
              <a:rPr lang="en-CA" sz="5400" dirty="0" err="1"/>
              <a:t>ይካወስ</a:t>
            </a:r>
            <a:r>
              <a:rPr lang="en-CA" sz="5400" dirty="0"/>
              <a:t>፣ </a:t>
            </a:r>
            <a:r>
              <a:rPr lang="en-CA" sz="5400" dirty="0" err="1"/>
              <a:t>በላ</a:t>
            </a:r>
            <a:r>
              <a:rPr lang="en-CA" sz="5400" dirty="0" smtClean="0"/>
              <a:t>።</a:t>
            </a:r>
          </a:p>
        </p:txBody>
      </p:sp>
      <p:sp>
        <p:nvSpPr>
          <p:cNvPr id="20" name="Rectangle 19"/>
          <p:cNvSpPr/>
          <p:nvPr/>
        </p:nvSpPr>
        <p:spPr>
          <a:xfrm>
            <a:off x="8203621" y="-12705"/>
            <a:ext cx="4102469" cy="6201698"/>
          </a:xfrm>
          <a:prstGeom prst="rect">
            <a:avLst/>
          </a:prstGeom>
        </p:spPr>
        <p:txBody>
          <a:bodyPr wrap="square">
            <a:spAutoFit/>
          </a:bodyPr>
          <a:lstStyle/>
          <a:p>
            <a:pPr marL="40639" marR="40639">
              <a:spcBef>
                <a:spcPts val="600"/>
              </a:spcBef>
              <a:buClr>
                <a:srgbClr val="000000"/>
              </a:buClr>
              <a:buFont typeface="Arial"/>
              <a:defRPr sz="2800"/>
            </a:pPr>
            <a:r>
              <a:rPr lang="en-US" sz="4300" dirty="0" smtClean="0"/>
              <a:t>doors </a:t>
            </a:r>
            <a:r>
              <a:rPr lang="en-US" sz="4300" dirty="0"/>
              <a:t>and locks and said to it</a:t>
            </a:r>
            <a:r>
              <a:rPr lang="en-US" sz="4300" dirty="0" smtClean="0"/>
              <a:t>, “</a:t>
            </a:r>
            <a:r>
              <a:rPr lang="en-US" sz="4300" dirty="0"/>
              <a:t>Reach here </a:t>
            </a:r>
            <a:endParaRPr lang="en-US" sz="4300" dirty="0" smtClean="0"/>
          </a:p>
          <a:p>
            <a:pPr marL="40639" marR="40639">
              <a:spcBef>
                <a:spcPts val="600"/>
              </a:spcBef>
              <a:buClr>
                <a:srgbClr val="000000"/>
              </a:buClr>
              <a:buFont typeface="Arial"/>
              <a:defRPr sz="2800"/>
            </a:pPr>
            <a:r>
              <a:rPr lang="en-US" sz="4300" dirty="0" smtClean="0"/>
              <a:t>and </a:t>
            </a:r>
            <a:r>
              <a:rPr lang="en-US" sz="4300" dirty="0"/>
              <a:t>do not go beyond </a:t>
            </a:r>
            <a:r>
              <a:rPr lang="en-US" sz="4300" dirty="0" smtClean="0"/>
              <a:t>your limit</a:t>
            </a:r>
            <a:r>
              <a:rPr lang="en-US" sz="4300" dirty="0"/>
              <a:t>, but your storm will move within you</a:t>
            </a:r>
            <a:r>
              <a:rPr lang="en-US" sz="4300" dirty="0" smtClean="0"/>
              <a:t>.</a:t>
            </a:r>
          </a:p>
          <a:p>
            <a:pPr marL="40639" marR="40639">
              <a:spcBef>
                <a:spcPts val="600"/>
              </a:spcBef>
              <a:buClr>
                <a:srgbClr val="000000"/>
              </a:buClr>
              <a:buFont typeface="Arial"/>
              <a:defRPr sz="2800"/>
            </a:pPr>
            <a:endParaRPr lang="en-US" sz="4300" dirty="0"/>
          </a:p>
        </p:txBody>
      </p:sp>
      <p:sp>
        <p:nvSpPr>
          <p:cNvPr id="2" name="Rectangle 1"/>
          <p:cNvSpPr/>
          <p:nvPr/>
        </p:nvSpPr>
        <p:spPr>
          <a:xfrm>
            <a:off x="-27296" y="-50541"/>
            <a:ext cx="4073857" cy="6740307"/>
          </a:xfrm>
          <a:prstGeom prst="rect">
            <a:avLst/>
          </a:prstGeom>
        </p:spPr>
        <p:txBody>
          <a:bodyPr wrap="square">
            <a:spAutoFit/>
          </a:bodyPr>
          <a:lstStyle/>
          <a:p>
            <a:r>
              <a:rPr lang="en-CA" sz="5400" dirty="0" err="1" smtClean="0"/>
              <a:t>ውስቴታ</a:t>
            </a:r>
            <a:r>
              <a:rPr lang="en-CA" sz="5400" dirty="0" smtClean="0"/>
              <a:t> </a:t>
            </a:r>
            <a:r>
              <a:rPr lang="en-CA" sz="5400" dirty="0" err="1"/>
              <a:t>መዓፁተ</a:t>
            </a:r>
            <a:r>
              <a:rPr lang="en-CA" sz="5400" dirty="0"/>
              <a:t> </a:t>
            </a:r>
            <a:r>
              <a:rPr lang="en-CA" sz="5400" dirty="0" err="1"/>
              <a:t>ወመናሥግተ</a:t>
            </a:r>
            <a:r>
              <a:rPr lang="en-CA" sz="5400" dirty="0"/>
              <a:t>። </a:t>
            </a:r>
            <a:r>
              <a:rPr lang="en-CA" sz="5400" dirty="0" err="1"/>
              <a:t>ወይቤላ</a:t>
            </a:r>
            <a:r>
              <a:rPr lang="en-CA" sz="5400" dirty="0"/>
              <a:t> </a:t>
            </a:r>
            <a:r>
              <a:rPr lang="en-CA" sz="5400" dirty="0" err="1"/>
              <a:t>እስከ</a:t>
            </a:r>
            <a:r>
              <a:rPr lang="en-CA" sz="5400" dirty="0"/>
              <a:t> </a:t>
            </a:r>
            <a:r>
              <a:rPr lang="en-CA" sz="5400" dirty="0" err="1"/>
              <a:t>ዝየ</a:t>
            </a:r>
            <a:r>
              <a:rPr lang="en-CA" sz="5400" dirty="0"/>
              <a:t> </a:t>
            </a:r>
            <a:r>
              <a:rPr lang="en-CA" sz="5400" dirty="0" err="1"/>
              <a:t>ብጽሒ</a:t>
            </a:r>
            <a:r>
              <a:rPr lang="en-CA" sz="5400" dirty="0"/>
              <a:t> </a:t>
            </a:r>
            <a:r>
              <a:rPr lang="en-CA" sz="5400" dirty="0" smtClean="0"/>
              <a:t> </a:t>
            </a:r>
            <a:r>
              <a:rPr lang="en-CA" sz="5400" dirty="0" err="1" smtClean="0"/>
              <a:t>ወኢትት</a:t>
            </a:r>
            <a:endParaRPr lang="en-CA" sz="5400" dirty="0" smtClean="0"/>
          </a:p>
          <a:p>
            <a:r>
              <a:rPr lang="en-CA" sz="5400" dirty="0" err="1" smtClean="0"/>
              <a:t>ዐደዊ</a:t>
            </a:r>
            <a:r>
              <a:rPr lang="en-CA" sz="5400" dirty="0" smtClean="0"/>
              <a:t> </a:t>
            </a:r>
            <a:r>
              <a:rPr lang="en-CA" sz="5400" dirty="0" err="1"/>
              <a:t>እምወሰንኪ</a:t>
            </a:r>
            <a:r>
              <a:rPr lang="en-CA" sz="5400" dirty="0"/>
              <a:t> </a:t>
            </a:r>
            <a:r>
              <a:rPr lang="en-CA" sz="5400" dirty="0" err="1"/>
              <a:t>ዳእሙ</a:t>
            </a:r>
            <a:r>
              <a:rPr lang="en-CA" sz="5400" dirty="0"/>
              <a:t> </a:t>
            </a:r>
            <a:r>
              <a:rPr lang="en-CA" sz="5400" dirty="0" err="1"/>
              <a:t>ይትከወስ</a:t>
            </a:r>
            <a:r>
              <a:rPr lang="en-CA" sz="5400" dirty="0"/>
              <a:t> </a:t>
            </a:r>
            <a:r>
              <a:rPr lang="en-CA" sz="5400" dirty="0" err="1"/>
              <a:t>ማዕበልኪ</a:t>
            </a:r>
            <a:r>
              <a:rPr lang="en-CA" sz="5400" dirty="0"/>
              <a:t> </a:t>
            </a:r>
            <a:r>
              <a:rPr lang="en-CA" sz="5400" dirty="0" err="1"/>
              <a:t>በስቴትኪ</a:t>
            </a:r>
            <a:r>
              <a:rPr lang="en-CA" sz="5400" dirty="0" smtClean="0"/>
              <a:t>።</a:t>
            </a:r>
          </a:p>
        </p:txBody>
      </p:sp>
    </p:spTree>
    <p:extLst>
      <p:ext uri="{BB962C8B-B14F-4D97-AF65-F5344CB8AC3E}">
        <p14:creationId xmlns:p14="http://schemas.microsoft.com/office/powerpoint/2010/main" val="3833232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2599679894"/>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1400" dirty="0" smtClean="0">
                <a:solidFill>
                  <a:srgbClr val="FFC000"/>
                </a:solidFill>
              </a:rPr>
              <a:t>20</a:t>
            </a:r>
            <a:r>
              <a:rPr lang="en-CA" sz="1400" dirty="0">
                <a:solidFill>
                  <a:srgbClr val="FFC000"/>
                </a:solidFill>
              </a:rPr>
              <a:t>. </a:t>
            </a:r>
            <a:r>
              <a:rPr lang="en-CA" sz="5400" dirty="0" err="1"/>
              <a:t>ኣብ</a:t>
            </a:r>
            <a:r>
              <a:rPr lang="en-CA" sz="5400" dirty="0"/>
              <a:t> </a:t>
            </a:r>
            <a:r>
              <a:rPr lang="en-CA" sz="5400" dirty="0" err="1"/>
              <a:t>ልዕሊኣ</a:t>
            </a:r>
            <a:r>
              <a:rPr lang="en-CA" sz="5400" dirty="0"/>
              <a:t> </a:t>
            </a:r>
            <a:r>
              <a:rPr lang="en-CA" sz="5400" dirty="0" err="1"/>
              <a:t>ድማ</a:t>
            </a:r>
            <a:r>
              <a:rPr lang="en-CA" sz="5400" dirty="0"/>
              <a:t> </a:t>
            </a:r>
            <a:r>
              <a:rPr lang="en-CA" sz="5400" dirty="0" err="1"/>
              <a:t>ብርሃን</a:t>
            </a:r>
            <a:r>
              <a:rPr lang="en-CA" sz="5400" dirty="0"/>
              <a:t> </a:t>
            </a:r>
            <a:r>
              <a:rPr lang="en-CA" sz="5400" dirty="0" err="1"/>
              <a:t>ወጋሕታ</a:t>
            </a:r>
            <a:r>
              <a:rPr lang="en-CA" sz="5400" dirty="0"/>
              <a:t> </a:t>
            </a:r>
            <a:r>
              <a:rPr lang="en-CA" sz="5400" dirty="0" err="1"/>
              <a:t>ተሠርዐ</a:t>
            </a:r>
            <a:r>
              <a:rPr lang="en-CA" sz="5400" dirty="0"/>
              <a:t>። </a:t>
            </a:r>
            <a:r>
              <a:rPr lang="en-CA" sz="5400" dirty="0" err="1"/>
              <a:t>ኮኾብ</a:t>
            </a:r>
            <a:r>
              <a:rPr lang="en-CA" sz="5400" dirty="0"/>
              <a:t> </a:t>
            </a:r>
            <a:r>
              <a:rPr lang="en-CA" sz="5400" dirty="0" err="1"/>
              <a:t>ዝባሕውን</a:t>
            </a:r>
            <a:r>
              <a:rPr lang="en-CA" sz="5400" dirty="0"/>
              <a:t> </a:t>
            </a:r>
            <a:r>
              <a:rPr lang="en-CA" sz="5400" dirty="0" err="1"/>
              <a:t>ትእዛዙ</a:t>
            </a:r>
            <a:r>
              <a:rPr lang="en-CA" sz="5400" dirty="0"/>
              <a:t> </a:t>
            </a:r>
            <a:r>
              <a:rPr lang="en-CA" sz="5400" dirty="0" err="1"/>
              <a:t>ፈለጠ</a:t>
            </a:r>
            <a:r>
              <a:rPr lang="en-CA" sz="5400" dirty="0"/>
              <a:t>። </a:t>
            </a:r>
            <a:endParaRPr lang="en-CA" sz="5400" dirty="0" smtClean="0"/>
          </a:p>
          <a:p>
            <a:r>
              <a:rPr lang="en-CA" sz="5400" dirty="0" err="1" smtClean="0"/>
              <a:t>ንሱ</a:t>
            </a:r>
            <a:r>
              <a:rPr lang="en-CA" sz="5400" dirty="0" smtClean="0"/>
              <a:t> </a:t>
            </a:r>
            <a:r>
              <a:rPr lang="en-CA" sz="5400" dirty="0" err="1"/>
              <a:t>ኻብ</a:t>
            </a:r>
            <a:r>
              <a:rPr lang="en-CA" sz="5400" dirty="0"/>
              <a:t> </a:t>
            </a:r>
            <a:r>
              <a:rPr lang="en-CA" sz="5400" dirty="0" err="1"/>
              <a:t>ምድሪ</a:t>
            </a:r>
            <a:r>
              <a:rPr lang="en-CA" sz="5400" dirty="0"/>
              <a:t> </a:t>
            </a:r>
            <a:r>
              <a:rPr lang="en-CA" sz="5400" dirty="0" err="1"/>
              <a:t>ጭቃ</a:t>
            </a:r>
            <a:r>
              <a:rPr lang="en-CA" sz="5400" dirty="0"/>
              <a:t> </a:t>
            </a:r>
            <a:r>
              <a:rPr lang="en-CA" sz="5400" dirty="0" err="1"/>
              <a:t>ኣልዓለ</a:t>
            </a:r>
            <a:r>
              <a:rPr lang="en-CA" sz="5400" dirty="0"/>
              <a:t> </a:t>
            </a:r>
            <a:r>
              <a:rPr lang="en-CA" sz="5400" dirty="0" err="1"/>
              <a:t>ሕያው</a:t>
            </a:r>
            <a:r>
              <a:rPr lang="en-CA" sz="5400" dirty="0"/>
              <a:t> </a:t>
            </a:r>
            <a:r>
              <a:rPr lang="en-CA" sz="5400" dirty="0" err="1"/>
              <a:t>ዝኾነ</a:t>
            </a:r>
            <a:r>
              <a:rPr lang="en-CA" sz="5400" dirty="0"/>
              <a:t> </a:t>
            </a:r>
            <a:r>
              <a:rPr lang="en-CA" sz="5400" dirty="0" err="1"/>
              <a:t>ሰብ</a:t>
            </a:r>
            <a:r>
              <a:rPr lang="en-CA" sz="5400" dirty="0"/>
              <a:t> </a:t>
            </a:r>
            <a:r>
              <a:rPr lang="en-CA" sz="5400" dirty="0" err="1"/>
              <a:t>ፈጠረ</a:t>
            </a:r>
            <a:r>
              <a:rPr lang="en-CA" sz="5400" dirty="0" smtClean="0"/>
              <a:t>።</a:t>
            </a:r>
            <a:endParaRPr lang="en-CA" sz="5000" dirty="0"/>
          </a:p>
        </p:txBody>
      </p:sp>
      <p:sp>
        <p:nvSpPr>
          <p:cNvPr id="20" name="Rectangle 19"/>
          <p:cNvSpPr/>
          <p:nvPr/>
        </p:nvSpPr>
        <p:spPr>
          <a:xfrm>
            <a:off x="8183149" y="-12705"/>
            <a:ext cx="4102469" cy="6709529"/>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20</a:t>
            </a:r>
            <a:r>
              <a:rPr lang="en-US" sz="1400" dirty="0">
                <a:solidFill>
                  <a:srgbClr val="FFC000"/>
                </a:solidFill>
              </a:rPr>
              <a:t>. </a:t>
            </a:r>
            <a:r>
              <a:rPr lang="en-US" sz="4300" dirty="0"/>
              <a:t>The light of dawn was arranged </a:t>
            </a:r>
            <a:r>
              <a:rPr lang="en-US" sz="4300" dirty="0" smtClean="0"/>
              <a:t>over it</a:t>
            </a:r>
            <a:r>
              <a:rPr lang="en-US" sz="4300" dirty="0"/>
              <a:t>, and the morning star knew </a:t>
            </a:r>
            <a:r>
              <a:rPr lang="en-US" sz="4300" dirty="0" smtClean="0"/>
              <a:t>His commandment</a:t>
            </a:r>
            <a:r>
              <a:rPr lang="en-US" sz="4300" dirty="0"/>
              <a:t>. He took mud from the </a:t>
            </a:r>
            <a:r>
              <a:rPr lang="en-US" sz="4300" dirty="0" smtClean="0"/>
              <a:t>earth and </a:t>
            </a:r>
            <a:r>
              <a:rPr lang="en-US" sz="4300" dirty="0"/>
              <a:t>created the living being and </a:t>
            </a:r>
            <a:endParaRPr lang="en-US" sz="4300" dirty="0" smtClean="0"/>
          </a:p>
        </p:txBody>
      </p:sp>
      <p:sp>
        <p:nvSpPr>
          <p:cNvPr id="2" name="Rectangle 1"/>
          <p:cNvSpPr/>
          <p:nvPr/>
        </p:nvSpPr>
        <p:spPr>
          <a:xfrm>
            <a:off x="-27296" y="-50541"/>
            <a:ext cx="4073857" cy="6740307"/>
          </a:xfrm>
          <a:prstGeom prst="rect">
            <a:avLst/>
          </a:prstGeom>
        </p:spPr>
        <p:txBody>
          <a:bodyPr wrap="square">
            <a:spAutoFit/>
          </a:bodyPr>
          <a:lstStyle/>
          <a:p>
            <a:r>
              <a:rPr lang="en-CA" sz="1400" dirty="0" smtClean="0">
                <a:solidFill>
                  <a:srgbClr val="FFC000"/>
                </a:solidFill>
              </a:rPr>
              <a:t>፳</a:t>
            </a:r>
            <a:r>
              <a:rPr lang="en-CA" sz="1400" dirty="0">
                <a:solidFill>
                  <a:srgbClr val="FFC000"/>
                </a:solidFill>
              </a:rPr>
              <a:t>. </a:t>
            </a:r>
            <a:r>
              <a:rPr lang="en-CA" sz="5400" dirty="0" err="1"/>
              <a:t>ወበላዕሌሃ</a:t>
            </a:r>
            <a:r>
              <a:rPr lang="en-CA" sz="5400" dirty="0"/>
              <a:t> </a:t>
            </a:r>
            <a:r>
              <a:rPr lang="en-CA" sz="5400" dirty="0" err="1"/>
              <a:t>ተሠርዐ</a:t>
            </a:r>
            <a:r>
              <a:rPr lang="en-CA" sz="5400" dirty="0"/>
              <a:t> </a:t>
            </a:r>
            <a:r>
              <a:rPr lang="en-CA" sz="5400" dirty="0" err="1"/>
              <a:t>ጎሐ</a:t>
            </a:r>
            <a:r>
              <a:rPr lang="en-CA" sz="5400" dirty="0"/>
              <a:t> </a:t>
            </a:r>
            <a:r>
              <a:rPr lang="en-CA" sz="5400" dirty="0" err="1"/>
              <a:t>ጽባሕ</a:t>
            </a:r>
            <a:r>
              <a:rPr lang="en-CA" sz="5400" dirty="0"/>
              <a:t>፣ </a:t>
            </a:r>
            <a:r>
              <a:rPr lang="en-CA" sz="5400" dirty="0" err="1"/>
              <a:t>ወኮከበ</a:t>
            </a:r>
            <a:r>
              <a:rPr lang="en-CA" sz="5400" dirty="0"/>
              <a:t> </a:t>
            </a:r>
            <a:r>
              <a:rPr lang="en-CA" sz="5400" dirty="0" err="1"/>
              <a:t>ጽባሕኒ</a:t>
            </a:r>
            <a:r>
              <a:rPr lang="en-CA" sz="5400" dirty="0"/>
              <a:t> </a:t>
            </a:r>
            <a:r>
              <a:rPr lang="en-CA" sz="5400" dirty="0" err="1"/>
              <a:t>አእመረ</a:t>
            </a:r>
            <a:r>
              <a:rPr lang="en-CA" sz="5400" dirty="0"/>
              <a:t> </a:t>
            </a:r>
            <a:r>
              <a:rPr lang="en-CA" sz="5400" dirty="0" err="1"/>
              <a:t>ትእዛዞ</a:t>
            </a:r>
            <a:r>
              <a:rPr lang="en-CA" sz="5400" dirty="0"/>
              <a:t> </a:t>
            </a:r>
            <a:r>
              <a:rPr lang="en-CA" sz="5400" dirty="0" err="1"/>
              <a:t>ውእቱ</a:t>
            </a:r>
            <a:r>
              <a:rPr lang="en-CA" sz="5400" dirty="0"/>
              <a:t> </a:t>
            </a:r>
            <a:r>
              <a:rPr lang="en-CA" sz="5400" dirty="0" err="1"/>
              <a:t>ነሥአ</a:t>
            </a:r>
            <a:r>
              <a:rPr lang="en-CA" sz="5400" dirty="0"/>
              <a:t> </a:t>
            </a:r>
            <a:r>
              <a:rPr lang="en-CA" sz="5400" dirty="0" err="1"/>
              <a:t>ፅቡረ</a:t>
            </a:r>
            <a:r>
              <a:rPr lang="en-CA" sz="5400" dirty="0"/>
              <a:t> </a:t>
            </a:r>
            <a:r>
              <a:rPr lang="en-CA" sz="5400" dirty="0" err="1"/>
              <a:t>እምድር</a:t>
            </a:r>
            <a:r>
              <a:rPr lang="en-CA" sz="5400" dirty="0"/>
              <a:t> </a:t>
            </a:r>
            <a:r>
              <a:rPr lang="en-CA" sz="5400" dirty="0" err="1"/>
              <a:t>ወፈጠረ</a:t>
            </a:r>
            <a:r>
              <a:rPr lang="en-CA" sz="5400" dirty="0"/>
              <a:t> </a:t>
            </a:r>
            <a:r>
              <a:rPr lang="en-CA" sz="5400" dirty="0" err="1"/>
              <a:t>ዘሕያው</a:t>
            </a:r>
            <a:r>
              <a:rPr lang="en-CA" sz="5400" dirty="0"/>
              <a:t> </a:t>
            </a:r>
            <a:r>
              <a:rPr lang="en-CA" sz="5400" dirty="0" smtClean="0"/>
              <a:t>፣</a:t>
            </a:r>
          </a:p>
        </p:txBody>
      </p:sp>
    </p:spTree>
    <p:extLst>
      <p:ext uri="{BB962C8B-B14F-4D97-AF65-F5344CB8AC3E}">
        <p14:creationId xmlns:p14="http://schemas.microsoft.com/office/powerpoint/2010/main" val="2017844177"/>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5909310"/>
          </a:xfrm>
          <a:prstGeom prst="rect">
            <a:avLst/>
          </a:prstGeom>
        </p:spPr>
        <p:txBody>
          <a:bodyPr wrap="square">
            <a:spAutoFit/>
          </a:bodyPr>
          <a:lstStyle/>
          <a:p>
            <a:r>
              <a:rPr lang="en-CA" sz="5400" dirty="0" err="1" smtClean="0"/>
              <a:t>ኣብ</a:t>
            </a:r>
            <a:r>
              <a:rPr lang="en-CA" sz="5400" dirty="0" smtClean="0"/>
              <a:t> </a:t>
            </a:r>
            <a:r>
              <a:rPr lang="en-CA" sz="5400" dirty="0" err="1"/>
              <a:t>ልዕሊ</a:t>
            </a:r>
            <a:r>
              <a:rPr lang="en-CA" sz="5400" dirty="0"/>
              <a:t> </a:t>
            </a:r>
            <a:r>
              <a:rPr lang="en-CA" sz="5400" dirty="0" err="1"/>
              <a:t>ምድሪ</a:t>
            </a:r>
            <a:r>
              <a:rPr lang="en-CA" sz="5400" dirty="0"/>
              <a:t> </a:t>
            </a:r>
            <a:r>
              <a:rPr lang="en-CA" sz="5400" dirty="0" err="1"/>
              <a:t>ድማ</a:t>
            </a:r>
            <a:r>
              <a:rPr lang="en-CA" sz="5400" dirty="0"/>
              <a:t> </a:t>
            </a:r>
            <a:r>
              <a:rPr lang="en-CA" sz="5400" dirty="0" err="1"/>
              <a:t>ከም</a:t>
            </a:r>
            <a:r>
              <a:rPr lang="en-CA" sz="5400" dirty="0"/>
              <a:t> </a:t>
            </a:r>
            <a:r>
              <a:rPr lang="en-CA" sz="5400" dirty="0" err="1"/>
              <a:t>ዝዛረብ</a:t>
            </a:r>
            <a:r>
              <a:rPr lang="en-CA" sz="5400" dirty="0"/>
              <a:t> </a:t>
            </a:r>
            <a:r>
              <a:rPr lang="en-CA" sz="5400" dirty="0" err="1"/>
              <a:t>ገበሮ</a:t>
            </a:r>
            <a:r>
              <a:rPr lang="en-CA" sz="5400" dirty="0" smtClean="0"/>
              <a:t>። </a:t>
            </a:r>
          </a:p>
          <a:p>
            <a:r>
              <a:rPr lang="en-CA" sz="1400" dirty="0" smtClean="0">
                <a:solidFill>
                  <a:srgbClr val="FFC000"/>
                </a:solidFill>
              </a:rPr>
              <a:t>21</a:t>
            </a:r>
            <a:r>
              <a:rPr lang="en-CA" sz="1400" dirty="0">
                <a:solidFill>
                  <a:srgbClr val="FFC000"/>
                </a:solidFill>
              </a:rPr>
              <a:t>. </a:t>
            </a:r>
            <a:r>
              <a:rPr lang="en-CA" sz="5400" dirty="0" err="1"/>
              <a:t>ንሱ</a:t>
            </a:r>
            <a:r>
              <a:rPr lang="en-CA" sz="5400" dirty="0"/>
              <a:t> </a:t>
            </a:r>
            <a:r>
              <a:rPr lang="en-CA" sz="5400" dirty="0" err="1"/>
              <a:t>ክሳዕ</a:t>
            </a:r>
            <a:r>
              <a:rPr lang="en-CA" sz="5400" dirty="0"/>
              <a:t> </a:t>
            </a:r>
            <a:r>
              <a:rPr lang="en-CA" sz="5400" dirty="0" err="1"/>
              <a:t>ወሰን</a:t>
            </a:r>
            <a:r>
              <a:rPr lang="en-CA" sz="5400" dirty="0"/>
              <a:t> </a:t>
            </a:r>
            <a:r>
              <a:rPr lang="en-CA" sz="5400" dirty="0" err="1"/>
              <a:t>ባሕሪ</a:t>
            </a:r>
            <a:r>
              <a:rPr lang="en-CA" sz="5400" dirty="0"/>
              <a:t> </a:t>
            </a:r>
            <a:r>
              <a:rPr lang="en-CA" sz="5400" dirty="0" err="1"/>
              <a:t>በጽሐ</a:t>
            </a:r>
            <a:r>
              <a:rPr lang="en-CA" sz="5400" dirty="0"/>
              <a:t>። </a:t>
            </a:r>
            <a:r>
              <a:rPr lang="en-CA" sz="5400" dirty="0" err="1"/>
              <a:t>ኣብ</a:t>
            </a:r>
            <a:r>
              <a:rPr lang="en-CA" sz="5400" dirty="0"/>
              <a:t> </a:t>
            </a:r>
            <a:r>
              <a:rPr lang="en-CA" sz="5400" dirty="0" err="1"/>
              <a:t>ጽፍሒ</a:t>
            </a:r>
            <a:r>
              <a:rPr lang="en-CA" sz="5400" dirty="0"/>
              <a:t> </a:t>
            </a:r>
            <a:r>
              <a:rPr lang="en-CA" sz="5400" dirty="0" err="1"/>
              <a:t>ቐላይውን</a:t>
            </a:r>
            <a:r>
              <a:rPr lang="en-CA" sz="5400" dirty="0"/>
              <a:t> </a:t>
            </a:r>
            <a:r>
              <a:rPr lang="en-CA" sz="5400" dirty="0" err="1"/>
              <a:t>ተመላለሰ</a:t>
            </a:r>
            <a:r>
              <a:rPr lang="en-CA" sz="5400" dirty="0"/>
              <a:t>። </a:t>
            </a:r>
          </a:p>
        </p:txBody>
      </p:sp>
      <p:sp>
        <p:nvSpPr>
          <p:cNvPr id="20" name="Rectangle 19"/>
          <p:cNvSpPr/>
          <p:nvPr/>
        </p:nvSpPr>
        <p:spPr>
          <a:xfrm>
            <a:off x="8183150" y="-12705"/>
            <a:ext cx="3847352" cy="5463034"/>
          </a:xfrm>
          <a:prstGeom prst="rect">
            <a:avLst/>
          </a:prstGeom>
        </p:spPr>
        <p:txBody>
          <a:bodyPr wrap="square">
            <a:spAutoFit/>
          </a:bodyPr>
          <a:lstStyle/>
          <a:p>
            <a:pPr marL="40639" marR="40639">
              <a:spcBef>
                <a:spcPts val="600"/>
              </a:spcBef>
              <a:buClr>
                <a:srgbClr val="000000"/>
              </a:buClr>
              <a:buFont typeface="Arial"/>
              <a:defRPr sz="2800"/>
            </a:pPr>
            <a:r>
              <a:rPr lang="en-US" sz="4300" dirty="0" smtClean="0"/>
              <a:t>made him speak </a:t>
            </a:r>
            <a:r>
              <a:rPr lang="en-US" sz="4300" dirty="0"/>
              <a:t>on the earth</a:t>
            </a:r>
            <a:r>
              <a:rPr lang="en-US" sz="4300" dirty="0" smtClean="0"/>
              <a:t>.</a:t>
            </a:r>
          </a:p>
          <a:p>
            <a:pPr marL="40639" marR="40639">
              <a:spcBef>
                <a:spcPts val="600"/>
              </a:spcBef>
              <a:buClr>
                <a:srgbClr val="000000"/>
              </a:buClr>
              <a:buFont typeface="Arial"/>
              <a:defRPr sz="2800"/>
            </a:pPr>
            <a:r>
              <a:rPr lang="en-US" sz="1400" dirty="0" smtClean="0">
                <a:solidFill>
                  <a:srgbClr val="FFC000"/>
                </a:solidFill>
              </a:rPr>
              <a:t>21</a:t>
            </a:r>
            <a:r>
              <a:rPr lang="en-US" sz="1400" dirty="0">
                <a:solidFill>
                  <a:srgbClr val="FFC000"/>
                </a:solidFill>
              </a:rPr>
              <a:t>. </a:t>
            </a:r>
            <a:r>
              <a:rPr lang="en-US" sz="4300" dirty="0"/>
              <a:t>He reached the ends of the sea </a:t>
            </a:r>
            <a:r>
              <a:rPr lang="en-US" sz="4300" dirty="0" smtClean="0"/>
              <a:t>and walked </a:t>
            </a:r>
            <a:r>
              <a:rPr lang="en-US" sz="4300" dirty="0"/>
              <a:t>in the paths of the deep</a:t>
            </a:r>
            <a:r>
              <a:rPr lang="en-US" sz="4300" dirty="0" smtClean="0"/>
              <a:t>.</a:t>
            </a:r>
          </a:p>
        </p:txBody>
      </p:sp>
      <p:sp>
        <p:nvSpPr>
          <p:cNvPr id="2" name="Rectangle 1"/>
          <p:cNvSpPr/>
          <p:nvPr/>
        </p:nvSpPr>
        <p:spPr>
          <a:xfrm>
            <a:off x="-27296" y="-50541"/>
            <a:ext cx="4073857" cy="5909310"/>
          </a:xfrm>
          <a:prstGeom prst="rect">
            <a:avLst/>
          </a:prstGeom>
        </p:spPr>
        <p:txBody>
          <a:bodyPr wrap="square">
            <a:spAutoFit/>
          </a:bodyPr>
          <a:lstStyle/>
          <a:p>
            <a:r>
              <a:rPr lang="en-CA" sz="5400" dirty="0" err="1" smtClean="0"/>
              <a:t>ወረሰዮ</a:t>
            </a:r>
            <a:r>
              <a:rPr lang="en-CA" sz="5400" dirty="0" smtClean="0"/>
              <a:t> </a:t>
            </a:r>
            <a:r>
              <a:rPr lang="en-CA" sz="5400" dirty="0" err="1"/>
              <a:t>ይትናገር</a:t>
            </a:r>
            <a:r>
              <a:rPr lang="en-CA" sz="5400" dirty="0"/>
              <a:t> </a:t>
            </a:r>
            <a:r>
              <a:rPr lang="en-CA" sz="5400" dirty="0" err="1"/>
              <a:t>ዲበ</a:t>
            </a:r>
            <a:r>
              <a:rPr lang="en-CA" sz="5400" dirty="0"/>
              <a:t> </a:t>
            </a:r>
            <a:r>
              <a:rPr lang="en-CA" sz="5400" dirty="0" err="1"/>
              <a:t>ምድር</a:t>
            </a:r>
            <a:r>
              <a:rPr lang="en-CA" sz="5400" dirty="0" smtClean="0"/>
              <a:t>። </a:t>
            </a:r>
          </a:p>
          <a:p>
            <a:r>
              <a:rPr lang="en-CA" sz="1400" dirty="0" smtClean="0">
                <a:solidFill>
                  <a:srgbClr val="FFC000"/>
                </a:solidFill>
              </a:rPr>
              <a:t>፳፩</a:t>
            </a:r>
            <a:r>
              <a:rPr lang="en-CA" sz="1400" dirty="0">
                <a:solidFill>
                  <a:srgbClr val="FFC000"/>
                </a:solidFill>
              </a:rPr>
              <a:t>. </a:t>
            </a:r>
            <a:r>
              <a:rPr lang="en-CA" sz="5400" dirty="0" err="1"/>
              <a:t>ውእቱ</a:t>
            </a:r>
            <a:r>
              <a:rPr lang="en-CA" sz="5400" dirty="0"/>
              <a:t> </a:t>
            </a:r>
            <a:r>
              <a:rPr lang="en-CA" sz="5400" dirty="0" err="1"/>
              <a:t>በጽሐ</a:t>
            </a:r>
            <a:r>
              <a:rPr lang="en-CA" sz="5400" dirty="0"/>
              <a:t> </a:t>
            </a:r>
            <a:r>
              <a:rPr lang="en-CA" sz="5400" dirty="0" err="1"/>
              <a:t>እስከ</a:t>
            </a:r>
            <a:r>
              <a:rPr lang="en-CA" sz="5400" dirty="0"/>
              <a:t> </a:t>
            </a:r>
            <a:r>
              <a:rPr lang="en-CA" sz="5400" dirty="0" err="1"/>
              <a:t>አጽናፈ</a:t>
            </a:r>
            <a:r>
              <a:rPr lang="en-CA" sz="5400" dirty="0"/>
              <a:t> </a:t>
            </a:r>
            <a:r>
              <a:rPr lang="en-CA" sz="5400" dirty="0" err="1"/>
              <a:t>ባሕር</a:t>
            </a:r>
            <a:r>
              <a:rPr lang="en-CA" sz="5400" dirty="0"/>
              <a:t> </a:t>
            </a:r>
            <a:r>
              <a:rPr lang="en-CA" sz="5400" dirty="0" err="1"/>
              <a:t>ወአንሶሰወ</a:t>
            </a:r>
            <a:r>
              <a:rPr lang="en-CA" sz="5400" dirty="0"/>
              <a:t> </a:t>
            </a:r>
            <a:r>
              <a:rPr lang="en-CA" sz="5400" dirty="0" err="1"/>
              <a:t>ውስተ</a:t>
            </a:r>
            <a:r>
              <a:rPr lang="en-CA" sz="5400" dirty="0"/>
              <a:t> </a:t>
            </a:r>
            <a:r>
              <a:rPr lang="en-CA" sz="5400" dirty="0" err="1"/>
              <a:t>ዐሠረ</a:t>
            </a:r>
            <a:r>
              <a:rPr lang="en-CA" sz="5400" dirty="0"/>
              <a:t> </a:t>
            </a:r>
            <a:r>
              <a:rPr lang="en-CA" sz="5400" dirty="0" err="1"/>
              <a:t>ቀላይ</a:t>
            </a:r>
            <a:r>
              <a:rPr lang="en-CA" sz="5400" dirty="0" smtClean="0"/>
              <a:t>።</a:t>
            </a:r>
            <a:endParaRPr lang="en-CA" sz="5400" dirty="0"/>
          </a:p>
        </p:txBody>
      </p:sp>
    </p:spTree>
    <p:extLst>
      <p:ext uri="{BB962C8B-B14F-4D97-AF65-F5344CB8AC3E}">
        <p14:creationId xmlns:p14="http://schemas.microsoft.com/office/powerpoint/2010/main" val="409036225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7017306"/>
          </a:xfrm>
          <a:prstGeom prst="rect">
            <a:avLst/>
          </a:prstGeom>
        </p:spPr>
        <p:txBody>
          <a:bodyPr wrap="square">
            <a:spAutoFit/>
          </a:bodyPr>
          <a:lstStyle/>
          <a:p>
            <a:r>
              <a:rPr lang="en-CA" sz="1400" dirty="0" smtClean="0">
                <a:solidFill>
                  <a:srgbClr val="FFC000"/>
                </a:solidFill>
              </a:rPr>
              <a:t>22</a:t>
            </a:r>
            <a:r>
              <a:rPr lang="en-CA" sz="1400" dirty="0">
                <a:solidFill>
                  <a:srgbClr val="FFC000"/>
                </a:solidFill>
              </a:rPr>
              <a:t>. </a:t>
            </a:r>
            <a:r>
              <a:rPr lang="en-CA" sz="5000" dirty="0" err="1"/>
              <a:t>ንእኡ</a:t>
            </a:r>
            <a:r>
              <a:rPr lang="en-CA" sz="5000" dirty="0"/>
              <a:t> </a:t>
            </a:r>
            <a:r>
              <a:rPr lang="en-CA" sz="5000" dirty="0" err="1"/>
              <a:t>ካብ</a:t>
            </a:r>
            <a:r>
              <a:rPr lang="en-CA" sz="5000" dirty="0"/>
              <a:t> </a:t>
            </a:r>
            <a:r>
              <a:rPr lang="en-CA" sz="5000" dirty="0" err="1"/>
              <a:t>ግርማኡ</a:t>
            </a:r>
            <a:r>
              <a:rPr lang="en-CA" sz="5000" dirty="0"/>
              <a:t> </a:t>
            </a:r>
            <a:r>
              <a:rPr lang="en-CA" sz="5000" dirty="0" err="1"/>
              <a:t>ዝተላዕለ</a:t>
            </a:r>
            <a:r>
              <a:rPr lang="en-CA" sz="5000" dirty="0"/>
              <a:t> </a:t>
            </a:r>
            <a:r>
              <a:rPr lang="en-CA" sz="5000" dirty="0" err="1"/>
              <a:t>መዓጹ</a:t>
            </a:r>
            <a:r>
              <a:rPr lang="en-CA" sz="5000" dirty="0"/>
              <a:t> </a:t>
            </a:r>
            <a:r>
              <a:rPr lang="en-CA" sz="5000" dirty="0" err="1"/>
              <a:t>ሞት</a:t>
            </a:r>
            <a:r>
              <a:rPr lang="en-CA" sz="5000" dirty="0"/>
              <a:t> </a:t>
            </a:r>
            <a:r>
              <a:rPr lang="en-CA" sz="5000" dirty="0" err="1"/>
              <a:t>ይኽፈቱሉ</a:t>
            </a:r>
            <a:r>
              <a:rPr lang="en-CA" sz="5000" dirty="0"/>
              <a:t>። </a:t>
            </a:r>
            <a:r>
              <a:rPr lang="en-CA" sz="5000" dirty="0" err="1" smtClean="0"/>
              <a:t>ዓጸውቲ</a:t>
            </a:r>
            <a:r>
              <a:rPr lang="en-CA" sz="5000" dirty="0" smtClean="0"/>
              <a:t> </a:t>
            </a:r>
            <a:r>
              <a:rPr lang="en-CA" sz="5000" dirty="0" err="1"/>
              <a:t>ሲኦል</a:t>
            </a:r>
            <a:r>
              <a:rPr lang="en-CA" sz="5000" dirty="0"/>
              <a:t> </a:t>
            </a:r>
            <a:r>
              <a:rPr lang="en-CA" sz="5000" dirty="0" err="1"/>
              <a:t>ከኣ</a:t>
            </a:r>
            <a:r>
              <a:rPr lang="en-CA" sz="5000" dirty="0"/>
              <a:t> </a:t>
            </a:r>
            <a:r>
              <a:rPr lang="en-CA" sz="5000" dirty="0" err="1"/>
              <a:t>ምስ</a:t>
            </a:r>
            <a:r>
              <a:rPr lang="en-CA" sz="5000" dirty="0"/>
              <a:t> </a:t>
            </a:r>
            <a:r>
              <a:rPr lang="en-CA" sz="5000" dirty="0" err="1"/>
              <a:t>ረኣይዎ</a:t>
            </a:r>
            <a:r>
              <a:rPr lang="en-CA" sz="5000" dirty="0"/>
              <a:t> </a:t>
            </a:r>
            <a:r>
              <a:rPr lang="en-CA" sz="5000" dirty="0" err="1"/>
              <a:t>ይድንግጹ</a:t>
            </a:r>
            <a:r>
              <a:rPr lang="en-CA" sz="5000" dirty="0"/>
              <a:t>። </a:t>
            </a:r>
            <a:r>
              <a:rPr lang="en-CA" sz="5000" dirty="0" err="1"/>
              <a:t>ንሱ</a:t>
            </a:r>
            <a:r>
              <a:rPr lang="en-CA" sz="5000" dirty="0"/>
              <a:t> </a:t>
            </a:r>
            <a:r>
              <a:rPr lang="en-CA" sz="5000" dirty="0" err="1"/>
              <a:t>ኣብ</a:t>
            </a:r>
            <a:r>
              <a:rPr lang="en-CA" sz="5000" dirty="0"/>
              <a:t> </a:t>
            </a:r>
            <a:r>
              <a:rPr lang="en-CA" sz="5000" dirty="0" err="1"/>
              <a:t>ትሕቲ</a:t>
            </a:r>
            <a:r>
              <a:rPr lang="en-CA" sz="5000" dirty="0"/>
              <a:t> </a:t>
            </a:r>
            <a:r>
              <a:rPr lang="en-CA" sz="5000" dirty="0" err="1"/>
              <a:t>ሰማይ</a:t>
            </a:r>
            <a:r>
              <a:rPr lang="en-CA" sz="5000" dirty="0"/>
              <a:t> </a:t>
            </a:r>
            <a:r>
              <a:rPr lang="en-CA" sz="5000" dirty="0" err="1"/>
              <a:t>ዘሎ</a:t>
            </a:r>
            <a:r>
              <a:rPr lang="en-CA" sz="5000" dirty="0"/>
              <a:t> </a:t>
            </a:r>
            <a:r>
              <a:rPr lang="en-CA" sz="5000" dirty="0" err="1"/>
              <a:t>ራሕብን</a:t>
            </a:r>
            <a:r>
              <a:rPr lang="en-CA" sz="5000" dirty="0"/>
              <a:t>፣ </a:t>
            </a:r>
            <a:endParaRPr lang="en-CA" sz="5000" dirty="0" smtClean="0"/>
          </a:p>
          <a:p>
            <a:r>
              <a:rPr lang="en-CA" sz="5000" dirty="0" err="1" smtClean="0"/>
              <a:t>ኣብ</a:t>
            </a:r>
            <a:r>
              <a:rPr lang="en-CA" sz="5000" dirty="0" smtClean="0"/>
              <a:t> </a:t>
            </a:r>
            <a:r>
              <a:rPr lang="en-CA" sz="5000" dirty="0" err="1"/>
              <a:t>ልዕሊ</a:t>
            </a:r>
            <a:r>
              <a:rPr lang="en-CA" sz="5000" dirty="0"/>
              <a:t> </a:t>
            </a:r>
            <a:r>
              <a:rPr lang="en-CA" sz="5000" dirty="0" err="1"/>
              <a:t>ሰማይ</a:t>
            </a:r>
            <a:r>
              <a:rPr lang="en-CA" sz="5000" dirty="0"/>
              <a:t> </a:t>
            </a:r>
            <a:r>
              <a:rPr lang="en-CA" sz="5000" dirty="0" err="1"/>
              <a:t>ዝኸውንን</a:t>
            </a:r>
            <a:r>
              <a:rPr lang="en-CA" sz="5000" dirty="0"/>
              <a:t> </a:t>
            </a:r>
            <a:r>
              <a:rPr lang="en-CA" sz="5000" dirty="0" err="1"/>
              <a:t>ይፈልጥ</a:t>
            </a:r>
            <a:r>
              <a:rPr lang="en-CA" sz="5000" dirty="0"/>
              <a:t>። </a:t>
            </a:r>
          </a:p>
        </p:txBody>
      </p:sp>
      <p:sp>
        <p:nvSpPr>
          <p:cNvPr id="20" name="Rectangle 19"/>
          <p:cNvSpPr/>
          <p:nvPr/>
        </p:nvSpPr>
        <p:spPr>
          <a:xfrm>
            <a:off x="8183149" y="-12705"/>
            <a:ext cx="4102469" cy="6924973"/>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22</a:t>
            </a:r>
            <a:r>
              <a:rPr lang="en-US" sz="1400" dirty="0">
                <a:solidFill>
                  <a:srgbClr val="FFC000"/>
                </a:solidFill>
              </a:rPr>
              <a:t>. </a:t>
            </a:r>
            <a:r>
              <a:rPr lang="en-US" sz="3700" dirty="0"/>
              <a:t>Out of terror, the gates of death </a:t>
            </a:r>
            <a:r>
              <a:rPr lang="en-US" sz="3700" dirty="0" smtClean="0"/>
              <a:t>will be </a:t>
            </a:r>
            <a:r>
              <a:rPr lang="en-US" sz="3700" dirty="0"/>
              <a:t>opened to Him, and </a:t>
            </a:r>
            <a:r>
              <a:rPr lang="en-US" sz="3700" dirty="0" smtClean="0"/>
              <a:t>the gatekeepers of hell </a:t>
            </a:r>
            <a:r>
              <a:rPr lang="en-US" sz="3700" dirty="0"/>
              <a:t>will be afraid as soon as they see Him</a:t>
            </a:r>
            <a:r>
              <a:rPr lang="en-US" sz="3700" dirty="0" smtClean="0"/>
              <a:t>. He </a:t>
            </a:r>
            <a:r>
              <a:rPr lang="en-US" sz="3700" dirty="0"/>
              <a:t>knows the spaciousness under </a:t>
            </a:r>
            <a:r>
              <a:rPr lang="en-US" sz="3700" dirty="0" smtClean="0"/>
              <a:t>heaven and </a:t>
            </a:r>
            <a:r>
              <a:rPr lang="en-US" sz="3700" dirty="0"/>
              <a:t>that which happens above heaven</a:t>
            </a:r>
            <a:r>
              <a:rPr lang="en-US" sz="3700" dirty="0" smtClean="0"/>
              <a:t>.</a:t>
            </a:r>
          </a:p>
        </p:txBody>
      </p:sp>
      <p:sp>
        <p:nvSpPr>
          <p:cNvPr id="2" name="Rectangle 1"/>
          <p:cNvSpPr/>
          <p:nvPr/>
        </p:nvSpPr>
        <p:spPr>
          <a:xfrm>
            <a:off x="-27296" y="-50541"/>
            <a:ext cx="4073857" cy="7017306"/>
          </a:xfrm>
          <a:prstGeom prst="rect">
            <a:avLst/>
          </a:prstGeom>
        </p:spPr>
        <p:txBody>
          <a:bodyPr wrap="square">
            <a:spAutoFit/>
          </a:bodyPr>
          <a:lstStyle/>
          <a:p>
            <a:r>
              <a:rPr lang="en-CA" sz="1400" dirty="0" smtClean="0">
                <a:solidFill>
                  <a:srgbClr val="FFC000"/>
                </a:solidFill>
              </a:rPr>
              <a:t>፳፪</a:t>
            </a:r>
            <a:r>
              <a:rPr lang="en-CA" sz="1400" dirty="0">
                <a:solidFill>
                  <a:srgbClr val="FFC000"/>
                </a:solidFill>
              </a:rPr>
              <a:t>. </a:t>
            </a:r>
            <a:r>
              <a:rPr lang="en-CA" sz="5000" dirty="0" err="1"/>
              <a:t>ሎቱ</a:t>
            </a:r>
            <a:r>
              <a:rPr lang="en-CA" sz="5000" dirty="0"/>
              <a:t> </a:t>
            </a:r>
            <a:r>
              <a:rPr lang="en-CA" sz="5000" dirty="0" err="1"/>
              <a:t>ይትረኀዉ</a:t>
            </a:r>
            <a:r>
              <a:rPr lang="en-CA" sz="5000" dirty="0"/>
              <a:t> </a:t>
            </a:r>
            <a:r>
              <a:rPr lang="en-CA" sz="5000" dirty="0" err="1"/>
              <a:t>አናቅጸ</a:t>
            </a:r>
            <a:r>
              <a:rPr lang="en-CA" sz="5000" dirty="0"/>
              <a:t> </a:t>
            </a:r>
            <a:r>
              <a:rPr lang="en-CA" sz="5000" dirty="0" err="1"/>
              <a:t>ሞት</a:t>
            </a:r>
            <a:r>
              <a:rPr lang="en-CA" sz="5000" dirty="0"/>
              <a:t> </a:t>
            </a:r>
            <a:r>
              <a:rPr lang="en-CA" sz="5000" dirty="0" err="1" smtClean="0"/>
              <a:t>እምግ</a:t>
            </a:r>
            <a:endParaRPr lang="en-CA" sz="5000" dirty="0" smtClean="0"/>
          </a:p>
          <a:p>
            <a:r>
              <a:rPr lang="en-CA" sz="5000" dirty="0" err="1" smtClean="0"/>
              <a:t>ርማሁ</a:t>
            </a:r>
            <a:r>
              <a:rPr lang="en-CA" sz="5000" dirty="0"/>
              <a:t>፣ </a:t>
            </a:r>
            <a:r>
              <a:rPr lang="en-CA" sz="5000" dirty="0" err="1"/>
              <a:t>ወአጸውተ</a:t>
            </a:r>
            <a:r>
              <a:rPr lang="en-CA" sz="5000" dirty="0"/>
              <a:t> </a:t>
            </a:r>
            <a:r>
              <a:rPr lang="en-CA" sz="5000" dirty="0" err="1"/>
              <a:t>ሲኦል</a:t>
            </a:r>
            <a:r>
              <a:rPr lang="en-CA" sz="5000" dirty="0"/>
              <a:t> </a:t>
            </a:r>
            <a:r>
              <a:rPr lang="en-CA" sz="5000" dirty="0" err="1"/>
              <a:t>ይደነግፁ</a:t>
            </a:r>
            <a:r>
              <a:rPr lang="en-CA" sz="5000" dirty="0"/>
              <a:t> </a:t>
            </a:r>
            <a:r>
              <a:rPr lang="en-CA" sz="5000" dirty="0" err="1"/>
              <a:t>እምከመ</a:t>
            </a:r>
            <a:r>
              <a:rPr lang="en-CA" sz="5000" dirty="0"/>
              <a:t> </a:t>
            </a:r>
            <a:r>
              <a:rPr lang="en-CA" sz="5000" dirty="0" err="1"/>
              <a:t>ርእይዎ</a:t>
            </a:r>
            <a:r>
              <a:rPr lang="en-CA" sz="5000" dirty="0"/>
              <a:t> </a:t>
            </a:r>
            <a:r>
              <a:rPr lang="en-CA" sz="5000" dirty="0" err="1"/>
              <a:t>ውእቱ</a:t>
            </a:r>
            <a:r>
              <a:rPr lang="en-CA" sz="5000" dirty="0"/>
              <a:t> </a:t>
            </a:r>
            <a:r>
              <a:rPr lang="en-CA" sz="5000" dirty="0" err="1"/>
              <a:t>የአምር</a:t>
            </a:r>
            <a:r>
              <a:rPr lang="en-CA" sz="5000" dirty="0"/>
              <a:t> </a:t>
            </a:r>
            <a:r>
              <a:rPr lang="en-CA" sz="5000" dirty="0" err="1" smtClean="0"/>
              <a:t>ራኅ</a:t>
            </a:r>
            <a:endParaRPr lang="en-CA" sz="5000" dirty="0" smtClean="0"/>
          </a:p>
          <a:p>
            <a:r>
              <a:rPr lang="en-CA" sz="5000" dirty="0" smtClean="0"/>
              <a:t>በ </a:t>
            </a:r>
            <a:r>
              <a:rPr lang="en-CA" sz="5000" dirty="0" err="1"/>
              <a:t>ዘታሕተ</a:t>
            </a:r>
            <a:r>
              <a:rPr lang="en-CA" sz="5000" dirty="0"/>
              <a:t> </a:t>
            </a:r>
            <a:r>
              <a:rPr lang="en-CA" sz="5000" dirty="0" err="1"/>
              <a:t>ሰማይ</a:t>
            </a:r>
            <a:r>
              <a:rPr lang="en-CA" sz="5000" dirty="0"/>
              <a:t> </a:t>
            </a:r>
            <a:r>
              <a:rPr lang="en-CA" sz="5000" dirty="0" err="1"/>
              <a:t>ወዘይከውን</a:t>
            </a:r>
            <a:r>
              <a:rPr lang="en-CA" sz="5000" dirty="0"/>
              <a:t> </a:t>
            </a:r>
            <a:r>
              <a:rPr lang="en-CA" sz="5000" dirty="0" err="1" smtClean="0"/>
              <a:t>በመል</a:t>
            </a:r>
            <a:endParaRPr lang="en-CA" sz="5000" dirty="0" smtClean="0"/>
          </a:p>
          <a:p>
            <a:r>
              <a:rPr lang="en-CA" sz="5000" dirty="0" err="1" smtClean="0"/>
              <a:t>ዕልተ</a:t>
            </a:r>
            <a:r>
              <a:rPr lang="en-CA" sz="5000" dirty="0" smtClean="0"/>
              <a:t> </a:t>
            </a:r>
            <a:r>
              <a:rPr lang="en-CA" sz="5000" dirty="0" err="1" smtClean="0"/>
              <a:t>ሰማይ</a:t>
            </a:r>
            <a:r>
              <a:rPr lang="en-CA" sz="5000" dirty="0" smtClean="0"/>
              <a:t>።</a:t>
            </a:r>
            <a:endParaRPr lang="en-CA" sz="5000" dirty="0"/>
          </a:p>
        </p:txBody>
      </p:sp>
    </p:spTree>
    <p:extLst>
      <p:ext uri="{BB962C8B-B14F-4D97-AF65-F5344CB8AC3E}">
        <p14:creationId xmlns:p14="http://schemas.microsoft.com/office/powerpoint/2010/main" val="3405460101"/>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1400" dirty="0" smtClean="0">
                <a:solidFill>
                  <a:srgbClr val="FFC000"/>
                </a:solidFill>
              </a:rPr>
              <a:t>23</a:t>
            </a:r>
            <a:r>
              <a:rPr lang="en-CA" sz="1400" dirty="0">
                <a:solidFill>
                  <a:srgbClr val="FFC000"/>
                </a:solidFill>
              </a:rPr>
              <a:t>. </a:t>
            </a:r>
            <a:r>
              <a:rPr lang="en-CA" sz="5400" dirty="0" err="1"/>
              <a:t>ብትእዛዙ</a:t>
            </a:r>
            <a:r>
              <a:rPr lang="en-CA" sz="5400" dirty="0"/>
              <a:t> </a:t>
            </a:r>
            <a:r>
              <a:rPr lang="en-CA" sz="5400" dirty="0" err="1"/>
              <a:t>ካብ</a:t>
            </a:r>
            <a:r>
              <a:rPr lang="en-CA" sz="5400" dirty="0"/>
              <a:t> </a:t>
            </a:r>
            <a:r>
              <a:rPr lang="en-CA" sz="5400" dirty="0" err="1"/>
              <a:t>መዝገቡ</a:t>
            </a:r>
            <a:r>
              <a:rPr lang="en-CA" sz="5400" dirty="0"/>
              <a:t> </a:t>
            </a:r>
            <a:r>
              <a:rPr lang="en-CA" sz="5400" dirty="0" err="1"/>
              <a:t>ጣቓ</a:t>
            </a:r>
            <a:r>
              <a:rPr lang="en-CA" sz="5400" dirty="0"/>
              <a:t> </a:t>
            </a:r>
            <a:r>
              <a:rPr lang="en-CA" sz="5400" dirty="0" err="1"/>
              <a:t>ይወጽእ</a:t>
            </a:r>
            <a:r>
              <a:rPr lang="en-CA" sz="5400" dirty="0"/>
              <a:t>። </a:t>
            </a:r>
            <a:r>
              <a:rPr lang="en-CA" sz="5400" dirty="0" err="1"/>
              <a:t>ኣብ</a:t>
            </a:r>
            <a:r>
              <a:rPr lang="en-CA" sz="5400" dirty="0"/>
              <a:t> </a:t>
            </a:r>
            <a:r>
              <a:rPr lang="en-CA" sz="5400" dirty="0" err="1"/>
              <a:t>ትሕቲ</a:t>
            </a:r>
            <a:r>
              <a:rPr lang="en-CA" sz="5400" dirty="0"/>
              <a:t> </a:t>
            </a:r>
            <a:r>
              <a:rPr lang="en-CA" sz="5400" dirty="0" err="1"/>
              <a:t>ሰማይ</a:t>
            </a:r>
            <a:r>
              <a:rPr lang="en-CA" sz="5400" dirty="0"/>
              <a:t> </a:t>
            </a:r>
            <a:r>
              <a:rPr lang="en-CA" sz="5400" dirty="0" err="1"/>
              <a:t>ዘሎ</a:t>
            </a:r>
            <a:r>
              <a:rPr lang="en-CA" sz="5400" dirty="0"/>
              <a:t> </a:t>
            </a:r>
            <a:r>
              <a:rPr lang="en-CA" sz="5400" dirty="0" err="1"/>
              <a:t>ንፋስ</a:t>
            </a:r>
            <a:r>
              <a:rPr lang="en-CA" sz="5400" dirty="0"/>
              <a:t> </a:t>
            </a:r>
            <a:r>
              <a:rPr lang="en-CA" sz="5400" dirty="0" err="1"/>
              <a:t>ደቡብ</a:t>
            </a:r>
            <a:r>
              <a:rPr lang="en-CA" sz="5400" dirty="0"/>
              <a:t> </a:t>
            </a:r>
            <a:r>
              <a:rPr lang="en-CA" sz="5400" dirty="0" err="1"/>
              <a:t>ከኣ</a:t>
            </a:r>
            <a:r>
              <a:rPr lang="en-CA" sz="5400" dirty="0"/>
              <a:t> </a:t>
            </a:r>
            <a:r>
              <a:rPr lang="en-CA" sz="5400" dirty="0" err="1"/>
              <a:t>ይመላለስ</a:t>
            </a:r>
            <a:r>
              <a:rPr lang="en-CA" sz="5400" dirty="0"/>
              <a:t>። </a:t>
            </a:r>
            <a:r>
              <a:rPr lang="en-CA" sz="5400" dirty="0" err="1"/>
              <a:t>ንዝናም</a:t>
            </a:r>
            <a:r>
              <a:rPr lang="en-CA" sz="5400" dirty="0"/>
              <a:t>፣ </a:t>
            </a:r>
            <a:r>
              <a:rPr lang="en-CA" sz="5400" dirty="0" err="1"/>
              <a:t>ሰብ</a:t>
            </a:r>
            <a:r>
              <a:rPr lang="en-CA" sz="5400" dirty="0"/>
              <a:t> </a:t>
            </a:r>
            <a:r>
              <a:rPr lang="en-CA" sz="5400" dirty="0" err="1"/>
              <a:t>ኣብ</a:t>
            </a:r>
            <a:r>
              <a:rPr lang="en-CA" sz="5400" dirty="0"/>
              <a:t> </a:t>
            </a:r>
            <a:r>
              <a:rPr lang="en-CA" sz="5400" dirty="0" err="1"/>
              <a:t>ዘይብሉን</a:t>
            </a:r>
            <a:r>
              <a:rPr lang="en-CA" sz="5400" dirty="0"/>
              <a:t> </a:t>
            </a:r>
            <a:r>
              <a:rPr lang="en-CA" sz="5400" dirty="0" err="1"/>
              <a:t>ደቂ</a:t>
            </a:r>
            <a:r>
              <a:rPr lang="en-CA" sz="5400" dirty="0"/>
              <a:t> </a:t>
            </a:r>
            <a:r>
              <a:rPr lang="en-CA" sz="5400" dirty="0" err="1" smtClean="0"/>
              <a:t>ሰብ</a:t>
            </a:r>
            <a:endParaRPr lang="en-CA" sz="5000" dirty="0"/>
          </a:p>
        </p:txBody>
      </p:sp>
      <p:sp>
        <p:nvSpPr>
          <p:cNvPr id="20" name="Rectangle 19"/>
          <p:cNvSpPr/>
          <p:nvPr/>
        </p:nvSpPr>
        <p:spPr>
          <a:xfrm>
            <a:off x="8183149" y="-74121"/>
            <a:ext cx="4102469" cy="7109639"/>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23</a:t>
            </a:r>
            <a:r>
              <a:rPr lang="en-US" sz="1400" dirty="0">
                <a:solidFill>
                  <a:srgbClr val="FFC000"/>
                </a:solidFill>
              </a:rPr>
              <a:t>. </a:t>
            </a:r>
            <a:r>
              <a:rPr lang="en-US" sz="3800" dirty="0"/>
              <a:t>Through His commandment </a:t>
            </a:r>
            <a:r>
              <a:rPr lang="en-US" sz="3800" dirty="0" smtClean="0"/>
              <a:t>frost comes </a:t>
            </a:r>
            <a:r>
              <a:rPr lang="en-US" sz="3800" dirty="0"/>
              <a:t>out of its treasure and the </a:t>
            </a:r>
            <a:r>
              <a:rPr lang="en-US" sz="3800" dirty="0" smtClean="0"/>
              <a:t>wind blows </a:t>
            </a:r>
            <a:r>
              <a:rPr lang="en-US" sz="3800" dirty="0"/>
              <a:t>under heaven. He leads the </a:t>
            </a:r>
            <a:r>
              <a:rPr lang="en-US" sz="3800" dirty="0" smtClean="0"/>
              <a:t>rain along </a:t>
            </a:r>
            <a:r>
              <a:rPr lang="en-US" sz="3800" dirty="0"/>
              <a:t>the way of the wilderness to fall </a:t>
            </a:r>
            <a:r>
              <a:rPr lang="en-US" sz="3800" dirty="0" smtClean="0"/>
              <a:t>on the </a:t>
            </a:r>
            <a:r>
              <a:rPr lang="en-US" sz="3800" dirty="0"/>
              <a:t>country where there is no </a:t>
            </a:r>
            <a:r>
              <a:rPr lang="en-US" sz="3800" dirty="0" smtClean="0"/>
              <a:t>man</a:t>
            </a:r>
            <a:endParaRPr lang="en-US" sz="3800" dirty="0"/>
          </a:p>
        </p:txBody>
      </p:sp>
      <p:sp>
        <p:nvSpPr>
          <p:cNvPr id="2" name="Rectangle 1"/>
          <p:cNvSpPr/>
          <p:nvPr/>
        </p:nvSpPr>
        <p:spPr>
          <a:xfrm>
            <a:off x="-27296" y="-50541"/>
            <a:ext cx="4073857" cy="6740307"/>
          </a:xfrm>
          <a:prstGeom prst="rect">
            <a:avLst/>
          </a:prstGeom>
        </p:spPr>
        <p:txBody>
          <a:bodyPr wrap="square">
            <a:spAutoFit/>
          </a:bodyPr>
          <a:lstStyle/>
          <a:p>
            <a:r>
              <a:rPr lang="en-CA" sz="1400" dirty="0" smtClean="0">
                <a:solidFill>
                  <a:srgbClr val="FFC000"/>
                </a:solidFill>
              </a:rPr>
              <a:t>፳፫</a:t>
            </a:r>
            <a:r>
              <a:rPr lang="en-CA" sz="1400" dirty="0">
                <a:solidFill>
                  <a:srgbClr val="FFC000"/>
                </a:solidFill>
              </a:rPr>
              <a:t>. </a:t>
            </a:r>
            <a:r>
              <a:rPr lang="en-CA" sz="5400" dirty="0" err="1"/>
              <a:t>ወበትእዛዙ</a:t>
            </a:r>
            <a:r>
              <a:rPr lang="en-CA" sz="5400" dirty="0"/>
              <a:t> </a:t>
            </a:r>
            <a:r>
              <a:rPr lang="en-CA" sz="5400" dirty="0" err="1"/>
              <a:t>ይወፅእ</a:t>
            </a:r>
            <a:r>
              <a:rPr lang="en-CA" sz="5400" dirty="0"/>
              <a:t> </a:t>
            </a:r>
            <a:r>
              <a:rPr lang="en-CA" sz="5400" dirty="0" err="1"/>
              <a:t>ሐመዳ</a:t>
            </a:r>
            <a:r>
              <a:rPr lang="en-CA" sz="5400" dirty="0"/>
              <a:t> </a:t>
            </a:r>
            <a:r>
              <a:rPr lang="en-CA" sz="5400" dirty="0" err="1"/>
              <a:t>እመዝገቡ</a:t>
            </a:r>
            <a:r>
              <a:rPr lang="en-CA" sz="5400" dirty="0"/>
              <a:t> </a:t>
            </a:r>
            <a:r>
              <a:rPr lang="en-CA" sz="5400" dirty="0" err="1"/>
              <a:t>ወይትመየጥ</a:t>
            </a:r>
            <a:r>
              <a:rPr lang="en-CA" sz="5400" dirty="0"/>
              <a:t> </a:t>
            </a:r>
            <a:r>
              <a:rPr lang="en-CA" sz="5400" dirty="0" err="1"/>
              <a:t>አዜብ</a:t>
            </a:r>
            <a:r>
              <a:rPr lang="en-CA" sz="5400" dirty="0"/>
              <a:t> </a:t>
            </a:r>
            <a:r>
              <a:rPr lang="en-CA" sz="5400" dirty="0" err="1"/>
              <a:t>ዘታሕተ</a:t>
            </a:r>
            <a:r>
              <a:rPr lang="en-CA" sz="5400" dirty="0"/>
              <a:t> </a:t>
            </a:r>
            <a:r>
              <a:rPr lang="en-CA" sz="5400" dirty="0" err="1"/>
              <a:t>ሰማይ</a:t>
            </a:r>
            <a:r>
              <a:rPr lang="en-CA" sz="5400" dirty="0"/>
              <a:t>። </a:t>
            </a:r>
            <a:r>
              <a:rPr lang="en-CA" sz="5400" dirty="0" err="1"/>
              <a:t>ያጸንዖ</a:t>
            </a:r>
            <a:r>
              <a:rPr lang="en-CA" sz="5400" dirty="0"/>
              <a:t> </a:t>
            </a:r>
            <a:r>
              <a:rPr lang="en-CA" sz="5400" dirty="0" err="1"/>
              <a:t>ለዝናም</a:t>
            </a:r>
            <a:r>
              <a:rPr lang="en-CA" sz="5400" dirty="0"/>
              <a:t> </a:t>
            </a:r>
            <a:r>
              <a:rPr lang="en-CA" sz="5400" dirty="0" err="1"/>
              <a:t>በፍኖተ</a:t>
            </a:r>
            <a:r>
              <a:rPr lang="en-CA" sz="5400" dirty="0"/>
              <a:t> </a:t>
            </a:r>
            <a:r>
              <a:rPr lang="en-CA" sz="5400" dirty="0" err="1"/>
              <a:t>በድው</a:t>
            </a:r>
            <a:r>
              <a:rPr lang="en-CA" sz="5400" dirty="0"/>
              <a:t> </a:t>
            </a:r>
            <a:r>
              <a:rPr lang="en-CA" sz="5400" dirty="0" err="1" smtClean="0"/>
              <a:t>ከመ</a:t>
            </a:r>
            <a:endParaRPr lang="en-CA" sz="5400" dirty="0"/>
          </a:p>
        </p:txBody>
      </p:sp>
    </p:spTree>
    <p:extLst>
      <p:ext uri="{BB962C8B-B14F-4D97-AF65-F5344CB8AC3E}">
        <p14:creationId xmlns:p14="http://schemas.microsoft.com/office/powerpoint/2010/main" val="2453561894"/>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5400" dirty="0" err="1" smtClean="0"/>
              <a:t>ኣብ</a:t>
            </a:r>
            <a:r>
              <a:rPr lang="en-CA" sz="5400" dirty="0" smtClean="0"/>
              <a:t> </a:t>
            </a:r>
            <a:r>
              <a:rPr lang="en-CA" sz="5400" dirty="0" err="1"/>
              <a:t>ዘይነብሩሉን</a:t>
            </a:r>
            <a:r>
              <a:rPr lang="en-CA" sz="5400" dirty="0"/>
              <a:t> </a:t>
            </a:r>
            <a:r>
              <a:rPr lang="en-CA" sz="5400" dirty="0" err="1"/>
              <a:t>ክዘንም</a:t>
            </a:r>
            <a:r>
              <a:rPr lang="en-CA" sz="5400" dirty="0"/>
              <a:t>፣ </a:t>
            </a:r>
            <a:r>
              <a:rPr lang="en-CA" sz="5400" dirty="0" err="1"/>
              <a:t>ኣብ</a:t>
            </a:r>
            <a:r>
              <a:rPr lang="en-CA" sz="5400" dirty="0"/>
              <a:t> </a:t>
            </a:r>
            <a:r>
              <a:rPr lang="en-CA" sz="5400" dirty="0" err="1"/>
              <a:t>ምድረ</a:t>
            </a:r>
            <a:r>
              <a:rPr lang="en-CA" sz="5400" dirty="0"/>
              <a:t> </a:t>
            </a:r>
            <a:r>
              <a:rPr lang="en-CA" sz="5400" dirty="0" err="1"/>
              <a:t>በዳ</a:t>
            </a:r>
            <a:r>
              <a:rPr lang="en-CA" sz="5400" dirty="0"/>
              <a:t> </a:t>
            </a:r>
            <a:r>
              <a:rPr lang="en-CA" sz="5400" dirty="0" err="1"/>
              <a:t>ይጽንዖ</a:t>
            </a:r>
            <a:r>
              <a:rPr lang="en-CA" sz="5400" dirty="0"/>
              <a:t>።</a:t>
            </a:r>
          </a:p>
          <a:p>
            <a:r>
              <a:rPr lang="en-CA" sz="1400" dirty="0">
                <a:solidFill>
                  <a:srgbClr val="FFC000"/>
                </a:solidFill>
              </a:rPr>
              <a:t>24. </a:t>
            </a:r>
            <a:r>
              <a:rPr lang="en-CA" sz="5400" dirty="0" err="1"/>
              <a:t>ንሱ</a:t>
            </a:r>
            <a:r>
              <a:rPr lang="en-CA" sz="5400" dirty="0"/>
              <a:t> </a:t>
            </a:r>
            <a:r>
              <a:rPr lang="en-CA" sz="5400" dirty="0" err="1"/>
              <a:t>መውሓዝ</a:t>
            </a:r>
            <a:r>
              <a:rPr lang="en-CA" sz="5400" dirty="0"/>
              <a:t> </a:t>
            </a:r>
            <a:r>
              <a:rPr lang="en-CA" sz="5400" dirty="0" err="1"/>
              <a:t>ማይ</a:t>
            </a:r>
            <a:r>
              <a:rPr lang="en-CA" sz="5400" dirty="0"/>
              <a:t> </a:t>
            </a:r>
            <a:r>
              <a:rPr lang="en-CA" sz="5400" dirty="0" err="1"/>
              <a:t>መደበ</a:t>
            </a:r>
            <a:r>
              <a:rPr lang="en-CA" sz="5400" dirty="0"/>
              <a:t>። </a:t>
            </a:r>
            <a:r>
              <a:rPr lang="en-CA" sz="5400" dirty="0" err="1"/>
              <a:t>በብዓመት</a:t>
            </a:r>
            <a:r>
              <a:rPr lang="en-CA" sz="5400" dirty="0"/>
              <a:t> </a:t>
            </a:r>
            <a:r>
              <a:rPr lang="en-CA" sz="5400" dirty="0" err="1"/>
              <a:t>ድማ</a:t>
            </a:r>
            <a:r>
              <a:rPr lang="en-CA" sz="5400" dirty="0"/>
              <a:t> </a:t>
            </a:r>
            <a:r>
              <a:rPr lang="en-CA" sz="5400" dirty="0" err="1"/>
              <a:t>ኽረምቲ</a:t>
            </a:r>
            <a:r>
              <a:rPr lang="en-CA" sz="5400" dirty="0"/>
              <a:t> </a:t>
            </a:r>
            <a:r>
              <a:rPr lang="en-CA" sz="5400" dirty="0" err="1"/>
              <a:t>የርሑ</a:t>
            </a:r>
            <a:r>
              <a:rPr lang="en-CA" sz="5400" dirty="0"/>
              <a:t>። </a:t>
            </a:r>
            <a:r>
              <a:rPr lang="en-CA" sz="5400" dirty="0" err="1"/>
              <a:t>ብድኅሪኡ</a:t>
            </a:r>
            <a:r>
              <a:rPr lang="en-CA" sz="5400" dirty="0"/>
              <a:t> </a:t>
            </a:r>
            <a:r>
              <a:rPr lang="en-CA" sz="5400" dirty="0" err="1" smtClean="0"/>
              <a:t>ኸኣ</a:t>
            </a:r>
            <a:endParaRPr lang="en-CA" sz="5000" dirty="0"/>
          </a:p>
        </p:txBody>
      </p:sp>
      <p:sp>
        <p:nvSpPr>
          <p:cNvPr id="20" name="Rectangle 19"/>
          <p:cNvSpPr/>
          <p:nvPr/>
        </p:nvSpPr>
        <p:spPr>
          <a:xfrm>
            <a:off x="8183149" y="-12705"/>
            <a:ext cx="4102469" cy="6263253"/>
          </a:xfrm>
          <a:prstGeom prst="rect">
            <a:avLst/>
          </a:prstGeom>
        </p:spPr>
        <p:txBody>
          <a:bodyPr wrap="square">
            <a:spAutoFit/>
          </a:bodyPr>
          <a:lstStyle/>
          <a:p>
            <a:pPr marL="40639" marR="40639">
              <a:spcBef>
                <a:spcPts val="600"/>
              </a:spcBef>
              <a:buClr>
                <a:srgbClr val="000000"/>
              </a:buClr>
              <a:buFont typeface="Arial"/>
              <a:defRPr sz="2800"/>
            </a:pPr>
            <a:r>
              <a:rPr lang="en-US" sz="4400" dirty="0" smtClean="0"/>
              <a:t>and where in </a:t>
            </a:r>
            <a:r>
              <a:rPr lang="en-US" sz="4400" dirty="0"/>
              <a:t>mortal man does not live</a:t>
            </a:r>
            <a:r>
              <a:rPr lang="en-US" sz="4400" dirty="0" smtClean="0"/>
              <a:t>. </a:t>
            </a:r>
            <a:r>
              <a:rPr lang="en-US" sz="4400" dirty="0"/>
              <a:t>When it was created. </a:t>
            </a:r>
            <a:endParaRPr lang="en-US" sz="4400" dirty="0" smtClean="0"/>
          </a:p>
          <a:p>
            <a:pPr marL="40639" marR="40639">
              <a:spcBef>
                <a:spcPts val="600"/>
              </a:spcBef>
              <a:buClr>
                <a:srgbClr val="000000"/>
              </a:buClr>
              <a:buFont typeface="Arial"/>
              <a:defRPr sz="2800"/>
            </a:pPr>
            <a:r>
              <a:rPr lang="en-US" sz="1400" dirty="0" smtClean="0">
                <a:solidFill>
                  <a:srgbClr val="FFC000"/>
                </a:solidFill>
              </a:rPr>
              <a:t>24</a:t>
            </a:r>
            <a:r>
              <a:rPr lang="en-US" sz="1400" dirty="0">
                <a:solidFill>
                  <a:srgbClr val="FFC000"/>
                </a:solidFill>
              </a:rPr>
              <a:t>. </a:t>
            </a:r>
            <a:r>
              <a:rPr lang="en-US" sz="4400" dirty="0"/>
              <a:t>He established the course of </a:t>
            </a:r>
            <a:r>
              <a:rPr lang="en-US" sz="4400" dirty="0" smtClean="0"/>
              <a:t>water and </a:t>
            </a:r>
            <a:r>
              <a:rPr lang="en-US" sz="4400" dirty="0"/>
              <a:t>opens the winter </a:t>
            </a:r>
            <a:r>
              <a:rPr lang="en-US" sz="4400" dirty="0" smtClean="0"/>
              <a:t>every</a:t>
            </a:r>
            <a:endParaRPr lang="en-US" sz="4400" dirty="0"/>
          </a:p>
        </p:txBody>
      </p:sp>
      <p:sp>
        <p:nvSpPr>
          <p:cNvPr id="2" name="Rectangle 1"/>
          <p:cNvSpPr/>
          <p:nvPr/>
        </p:nvSpPr>
        <p:spPr>
          <a:xfrm>
            <a:off x="-27296" y="-50541"/>
            <a:ext cx="4073857" cy="6740307"/>
          </a:xfrm>
          <a:prstGeom prst="rect">
            <a:avLst/>
          </a:prstGeom>
        </p:spPr>
        <p:txBody>
          <a:bodyPr wrap="square">
            <a:spAutoFit/>
          </a:bodyPr>
          <a:lstStyle/>
          <a:p>
            <a:r>
              <a:rPr lang="en-CA" sz="5400" dirty="0" err="1" smtClean="0"/>
              <a:t>ይዝንም</a:t>
            </a:r>
            <a:r>
              <a:rPr lang="en-CA" sz="5400" dirty="0" smtClean="0"/>
              <a:t> </a:t>
            </a:r>
            <a:r>
              <a:rPr lang="en-CA" sz="5400" dirty="0" err="1"/>
              <a:t>ብሔረ</a:t>
            </a:r>
            <a:r>
              <a:rPr lang="en-CA" sz="5400" dirty="0"/>
              <a:t> </a:t>
            </a:r>
            <a:r>
              <a:rPr lang="en-CA" sz="5400" dirty="0" err="1"/>
              <a:t>ኀበ</a:t>
            </a:r>
            <a:r>
              <a:rPr lang="en-CA" sz="5400" dirty="0"/>
              <a:t> </a:t>
            </a:r>
            <a:r>
              <a:rPr lang="en-CA" sz="5400" dirty="0" err="1"/>
              <a:t>አልቦ</a:t>
            </a:r>
            <a:r>
              <a:rPr lang="en-CA" sz="5400" dirty="0"/>
              <a:t> </a:t>
            </a:r>
            <a:r>
              <a:rPr lang="en-CA" sz="5400" dirty="0" err="1"/>
              <a:t>ሰብእ</a:t>
            </a:r>
            <a:r>
              <a:rPr lang="en-CA" sz="5400" dirty="0"/>
              <a:t> </a:t>
            </a:r>
            <a:r>
              <a:rPr lang="en-CA" sz="5400" dirty="0" err="1"/>
              <a:t>ወኢይነብሮ</a:t>
            </a:r>
            <a:r>
              <a:rPr lang="en-CA" sz="5400" dirty="0"/>
              <a:t> </a:t>
            </a:r>
            <a:r>
              <a:rPr lang="en-CA" sz="5400" dirty="0" err="1"/>
              <a:t>እጓለ</a:t>
            </a:r>
            <a:r>
              <a:rPr lang="en-CA" sz="5400" dirty="0"/>
              <a:t> </a:t>
            </a:r>
            <a:r>
              <a:rPr lang="en-CA" sz="5400" dirty="0" err="1"/>
              <a:t>እመሕያው</a:t>
            </a:r>
            <a:r>
              <a:rPr lang="en-CA" sz="5400" dirty="0"/>
              <a:t>።</a:t>
            </a:r>
          </a:p>
          <a:p>
            <a:r>
              <a:rPr lang="en-CA" sz="1400" dirty="0">
                <a:solidFill>
                  <a:srgbClr val="FFC000"/>
                </a:solidFill>
              </a:rPr>
              <a:t>፳፬. </a:t>
            </a:r>
            <a:r>
              <a:rPr lang="en-CA" sz="5400" dirty="0" err="1"/>
              <a:t>ውእቱ</a:t>
            </a:r>
            <a:r>
              <a:rPr lang="en-CA" sz="5400" dirty="0"/>
              <a:t> </a:t>
            </a:r>
            <a:r>
              <a:rPr lang="en-CA" sz="5400" dirty="0" err="1"/>
              <a:t>ዐቀመ</a:t>
            </a:r>
            <a:r>
              <a:rPr lang="en-CA" sz="5400" dirty="0"/>
              <a:t> </a:t>
            </a:r>
            <a:r>
              <a:rPr lang="en-CA" sz="5400" dirty="0" err="1"/>
              <a:t>ሙሐዘ</a:t>
            </a:r>
            <a:r>
              <a:rPr lang="en-CA" sz="5400" dirty="0"/>
              <a:t> </a:t>
            </a:r>
            <a:r>
              <a:rPr lang="en-CA" sz="5400" dirty="0" err="1"/>
              <a:t>ማይ</a:t>
            </a:r>
            <a:r>
              <a:rPr lang="en-CA" sz="5400" dirty="0"/>
              <a:t> </a:t>
            </a:r>
            <a:r>
              <a:rPr lang="en-CA" sz="5400" dirty="0" err="1"/>
              <a:t>ወያርኁ</a:t>
            </a:r>
            <a:r>
              <a:rPr lang="en-CA" sz="5400" dirty="0"/>
              <a:t> </a:t>
            </a:r>
            <a:r>
              <a:rPr lang="en-CA" sz="5400" dirty="0" err="1"/>
              <a:t>ክረምተ</a:t>
            </a:r>
            <a:r>
              <a:rPr lang="en-CA" sz="5400" dirty="0"/>
              <a:t> </a:t>
            </a:r>
            <a:r>
              <a:rPr lang="en-CA" sz="5400" dirty="0" err="1" smtClean="0"/>
              <a:t>በበዓመት</a:t>
            </a:r>
            <a:endParaRPr lang="en-CA" sz="5400" dirty="0"/>
          </a:p>
        </p:txBody>
      </p:sp>
    </p:spTree>
    <p:extLst>
      <p:ext uri="{BB962C8B-B14F-4D97-AF65-F5344CB8AC3E}">
        <p14:creationId xmlns:p14="http://schemas.microsoft.com/office/powerpoint/2010/main" val="3538772107"/>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5400" dirty="0" err="1" smtClean="0"/>
              <a:t>ንሓጋይ</a:t>
            </a:r>
            <a:r>
              <a:rPr lang="en-CA" sz="5400" dirty="0" smtClean="0"/>
              <a:t> </a:t>
            </a:r>
            <a:r>
              <a:rPr lang="en-CA" sz="5400" dirty="0" err="1"/>
              <a:t>ብግዜኡ</a:t>
            </a:r>
            <a:r>
              <a:rPr lang="en-CA" sz="5400" dirty="0"/>
              <a:t> </a:t>
            </a:r>
            <a:r>
              <a:rPr lang="en-CA" sz="5400" dirty="0" err="1"/>
              <a:t>የምጽኦ</a:t>
            </a:r>
            <a:r>
              <a:rPr lang="en-CA" sz="5400" dirty="0" smtClean="0"/>
              <a:t>።</a:t>
            </a:r>
          </a:p>
          <a:p>
            <a:r>
              <a:rPr lang="en-CA" sz="5400" dirty="0" smtClean="0"/>
              <a:t> </a:t>
            </a:r>
            <a:r>
              <a:rPr lang="en-CA" sz="5400" dirty="0" err="1"/>
              <a:t>ንሱ</a:t>
            </a:r>
            <a:r>
              <a:rPr lang="en-CA" sz="5400" dirty="0"/>
              <a:t> </a:t>
            </a:r>
            <a:r>
              <a:rPr lang="en-CA" sz="5400" dirty="0" err="1"/>
              <a:t>ንደመና</a:t>
            </a:r>
            <a:r>
              <a:rPr lang="en-CA" sz="5400" dirty="0"/>
              <a:t> </a:t>
            </a:r>
            <a:r>
              <a:rPr lang="en-CA" sz="5400" dirty="0" err="1"/>
              <a:t>ብቓሉ</a:t>
            </a:r>
            <a:r>
              <a:rPr lang="en-CA" sz="5400" dirty="0"/>
              <a:t> </a:t>
            </a:r>
            <a:r>
              <a:rPr lang="en-CA" sz="5400" dirty="0" err="1"/>
              <a:t>ይጽውዖ</a:t>
            </a:r>
            <a:r>
              <a:rPr lang="en-CA" sz="5400" dirty="0"/>
              <a:t>። </a:t>
            </a:r>
            <a:endParaRPr lang="en-CA" sz="5400" dirty="0" smtClean="0"/>
          </a:p>
          <a:p>
            <a:r>
              <a:rPr lang="en-CA" sz="5400" dirty="0" err="1" smtClean="0"/>
              <a:t>ማይ</a:t>
            </a:r>
            <a:r>
              <a:rPr lang="en-CA" sz="5400" dirty="0" smtClean="0"/>
              <a:t> </a:t>
            </a:r>
            <a:r>
              <a:rPr lang="en-CA" sz="5400" dirty="0" err="1"/>
              <a:t>ከኣ</a:t>
            </a:r>
            <a:r>
              <a:rPr lang="en-CA" sz="5400" dirty="0"/>
              <a:t> </a:t>
            </a:r>
            <a:r>
              <a:rPr lang="en-CA" sz="5400" dirty="0" err="1"/>
              <a:t>እናረዓደ</a:t>
            </a:r>
            <a:r>
              <a:rPr lang="en-CA" sz="5400" dirty="0"/>
              <a:t> </a:t>
            </a:r>
            <a:r>
              <a:rPr lang="en-CA" sz="5400" dirty="0" err="1"/>
              <a:t>ይምለሰሉ</a:t>
            </a:r>
            <a:r>
              <a:rPr lang="en-CA" sz="5400" dirty="0"/>
              <a:t>።</a:t>
            </a:r>
          </a:p>
          <a:p>
            <a:r>
              <a:rPr lang="en-CA" sz="1400" dirty="0">
                <a:solidFill>
                  <a:srgbClr val="FFC000"/>
                </a:solidFill>
              </a:rPr>
              <a:t>25. </a:t>
            </a:r>
            <a:r>
              <a:rPr lang="en-CA" sz="5400" dirty="0" err="1"/>
              <a:t>ንሱ</a:t>
            </a:r>
            <a:r>
              <a:rPr lang="en-CA" sz="5400" dirty="0"/>
              <a:t> </a:t>
            </a:r>
            <a:r>
              <a:rPr lang="en-CA" sz="5400" dirty="0" err="1"/>
              <a:t>ንመስመስታ</a:t>
            </a:r>
            <a:r>
              <a:rPr lang="en-CA" sz="5400" dirty="0"/>
              <a:t> </a:t>
            </a:r>
            <a:r>
              <a:rPr lang="en-CA" sz="5400" dirty="0" err="1"/>
              <a:t>ይልእኮ</a:t>
            </a:r>
            <a:r>
              <a:rPr lang="en-CA" sz="5400" dirty="0" smtClean="0"/>
              <a:t>።</a:t>
            </a:r>
            <a:endParaRPr lang="en-CA" sz="5000" dirty="0"/>
          </a:p>
        </p:txBody>
      </p:sp>
      <p:sp>
        <p:nvSpPr>
          <p:cNvPr id="20" name="Rectangle 19"/>
          <p:cNvSpPr/>
          <p:nvPr/>
        </p:nvSpPr>
        <p:spPr>
          <a:xfrm>
            <a:off x="8183149" y="-12705"/>
            <a:ext cx="4102469" cy="6940361"/>
          </a:xfrm>
          <a:prstGeom prst="rect">
            <a:avLst/>
          </a:prstGeom>
        </p:spPr>
        <p:txBody>
          <a:bodyPr wrap="square">
            <a:spAutoFit/>
          </a:bodyPr>
          <a:lstStyle/>
          <a:p>
            <a:pPr marL="40639" marR="40639">
              <a:spcBef>
                <a:spcPts val="600"/>
              </a:spcBef>
              <a:buClr>
                <a:srgbClr val="000000"/>
              </a:buClr>
              <a:buFont typeface="Arial"/>
              <a:defRPr sz="2800"/>
            </a:pPr>
            <a:r>
              <a:rPr lang="en-US" sz="4400" dirty="0" smtClean="0"/>
              <a:t>year </a:t>
            </a:r>
            <a:r>
              <a:rPr lang="en-US" sz="4400" dirty="0"/>
              <a:t>and </a:t>
            </a:r>
            <a:r>
              <a:rPr lang="en-US" sz="4400" dirty="0" smtClean="0"/>
              <a:t>brings the </a:t>
            </a:r>
            <a:r>
              <a:rPr lang="en-US" sz="4400" dirty="0"/>
              <a:t>summer back in its due time. He </a:t>
            </a:r>
            <a:r>
              <a:rPr lang="en-US" sz="4400" dirty="0" smtClean="0"/>
              <a:t>calls the </a:t>
            </a:r>
            <a:r>
              <a:rPr lang="en-US" sz="4400" dirty="0"/>
              <a:t>clouds with His word and water </a:t>
            </a:r>
            <a:r>
              <a:rPr lang="en-US" sz="4400" dirty="0" smtClean="0"/>
              <a:t>answers Him </a:t>
            </a:r>
            <a:r>
              <a:rPr lang="en-US" sz="4400" dirty="0"/>
              <a:t>trembling</a:t>
            </a:r>
            <a:r>
              <a:rPr lang="en-US" sz="4400" dirty="0" smtClean="0"/>
              <a:t>.</a:t>
            </a:r>
          </a:p>
          <a:p>
            <a:pPr marL="40639" marR="40639">
              <a:spcBef>
                <a:spcPts val="600"/>
              </a:spcBef>
              <a:buClr>
                <a:srgbClr val="000000"/>
              </a:buClr>
              <a:buFont typeface="Arial"/>
              <a:defRPr sz="2800"/>
            </a:pPr>
            <a:r>
              <a:rPr lang="en-US" sz="1400" dirty="0" smtClean="0">
                <a:solidFill>
                  <a:srgbClr val="FFC000"/>
                </a:solidFill>
              </a:rPr>
              <a:t>25</a:t>
            </a:r>
            <a:r>
              <a:rPr lang="en-US" sz="1400" dirty="0">
                <a:solidFill>
                  <a:srgbClr val="FFC000"/>
                </a:solidFill>
              </a:rPr>
              <a:t>. </a:t>
            </a:r>
            <a:r>
              <a:rPr lang="en-US" sz="4400" dirty="0"/>
              <a:t>He sends the thunderbolt </a:t>
            </a:r>
            <a:r>
              <a:rPr lang="en-US" sz="4400" dirty="0" smtClean="0"/>
              <a:t>and</a:t>
            </a:r>
            <a:endParaRPr lang="en-US" sz="4400" dirty="0"/>
          </a:p>
        </p:txBody>
      </p:sp>
      <p:sp>
        <p:nvSpPr>
          <p:cNvPr id="2" name="Rectangle 1"/>
          <p:cNvSpPr/>
          <p:nvPr/>
        </p:nvSpPr>
        <p:spPr>
          <a:xfrm>
            <a:off x="-27296" y="-50541"/>
            <a:ext cx="4073857" cy="6647974"/>
          </a:xfrm>
          <a:prstGeom prst="rect">
            <a:avLst/>
          </a:prstGeom>
        </p:spPr>
        <p:txBody>
          <a:bodyPr wrap="square">
            <a:spAutoFit/>
          </a:bodyPr>
          <a:lstStyle/>
          <a:p>
            <a:r>
              <a:rPr lang="en-CA" sz="5300" dirty="0" err="1" smtClean="0"/>
              <a:t>ወያመጽኦ</a:t>
            </a:r>
            <a:r>
              <a:rPr lang="en-CA" sz="5300" dirty="0" smtClean="0"/>
              <a:t> </a:t>
            </a:r>
            <a:r>
              <a:rPr lang="en-CA" sz="5300" dirty="0" err="1" smtClean="0"/>
              <a:t>ለሐጋይ</a:t>
            </a:r>
            <a:r>
              <a:rPr lang="en-CA" sz="5300" dirty="0" smtClean="0"/>
              <a:t> </a:t>
            </a:r>
            <a:r>
              <a:rPr lang="en-CA" sz="5300" dirty="0" err="1"/>
              <a:t>ድኅረ</a:t>
            </a:r>
            <a:r>
              <a:rPr lang="en-CA" sz="5300" dirty="0"/>
              <a:t> </a:t>
            </a:r>
            <a:r>
              <a:rPr lang="en-CA" sz="5300" dirty="0" smtClean="0"/>
              <a:t> </a:t>
            </a:r>
            <a:r>
              <a:rPr lang="en-CA" sz="5300" dirty="0" err="1" smtClean="0"/>
              <a:t>በዕድሜሁ</a:t>
            </a:r>
            <a:r>
              <a:rPr lang="en-CA" sz="5300" dirty="0" smtClean="0"/>
              <a:t> ። </a:t>
            </a:r>
            <a:r>
              <a:rPr lang="en-CA" sz="5300" dirty="0" err="1"/>
              <a:t>ውእቱ</a:t>
            </a:r>
            <a:r>
              <a:rPr lang="en-CA" sz="5300" dirty="0"/>
              <a:t> </a:t>
            </a:r>
            <a:r>
              <a:rPr lang="en-CA" sz="5300" dirty="0" err="1"/>
              <a:t>ይጼውዖ</a:t>
            </a:r>
            <a:r>
              <a:rPr lang="en-CA" sz="5300" dirty="0"/>
              <a:t> </a:t>
            </a:r>
            <a:r>
              <a:rPr lang="en-CA" sz="5300" dirty="0" err="1"/>
              <a:t>ለደመና</a:t>
            </a:r>
            <a:r>
              <a:rPr lang="en-CA" sz="5300" dirty="0"/>
              <a:t> </a:t>
            </a:r>
            <a:r>
              <a:rPr lang="en-CA" sz="5300" dirty="0" err="1"/>
              <a:t>በቃሉ</a:t>
            </a:r>
            <a:r>
              <a:rPr lang="en-CA" sz="5300" dirty="0"/>
              <a:t> </a:t>
            </a:r>
            <a:r>
              <a:rPr lang="en-CA" sz="5300" dirty="0" err="1"/>
              <a:t>ወያወሥኦ</a:t>
            </a:r>
            <a:r>
              <a:rPr lang="en-CA" sz="5300" dirty="0"/>
              <a:t> </a:t>
            </a:r>
            <a:r>
              <a:rPr lang="en-CA" sz="5300" dirty="0" err="1"/>
              <a:t>ማይ</a:t>
            </a:r>
            <a:r>
              <a:rPr lang="en-CA" sz="5300" dirty="0"/>
              <a:t> </a:t>
            </a:r>
            <a:r>
              <a:rPr lang="en-CA" sz="5300" dirty="0" err="1"/>
              <a:t>እንዘ</a:t>
            </a:r>
            <a:r>
              <a:rPr lang="en-CA" sz="5300" dirty="0"/>
              <a:t> </a:t>
            </a:r>
            <a:r>
              <a:rPr lang="en-CA" sz="5300" dirty="0" err="1"/>
              <a:t>ይርዕድ</a:t>
            </a:r>
            <a:r>
              <a:rPr lang="en-CA" sz="5300" dirty="0"/>
              <a:t>።</a:t>
            </a:r>
          </a:p>
          <a:p>
            <a:r>
              <a:rPr lang="en-CA" sz="1400" dirty="0">
                <a:solidFill>
                  <a:srgbClr val="FFC000"/>
                </a:solidFill>
              </a:rPr>
              <a:t>፳፭. </a:t>
            </a:r>
            <a:r>
              <a:rPr lang="en-CA" sz="5400" dirty="0" err="1"/>
              <a:t>ውእቱ</a:t>
            </a:r>
            <a:r>
              <a:rPr lang="en-CA" sz="5400" dirty="0"/>
              <a:t> </a:t>
            </a:r>
            <a:r>
              <a:rPr lang="en-CA" sz="5400" dirty="0" err="1"/>
              <a:t>ይፌንዎ</a:t>
            </a:r>
            <a:r>
              <a:rPr lang="en-CA" sz="5400" dirty="0"/>
              <a:t> </a:t>
            </a:r>
            <a:r>
              <a:rPr lang="en-CA" sz="5400" dirty="0" err="1"/>
              <a:t>ለፀዓዕ</a:t>
            </a:r>
            <a:r>
              <a:rPr lang="en-CA" sz="5400" dirty="0"/>
              <a:t> </a:t>
            </a:r>
            <a:r>
              <a:rPr lang="en-CA" sz="5400" dirty="0" err="1" smtClean="0"/>
              <a:t>ወየሐውር</a:t>
            </a:r>
            <a:endParaRPr lang="en-CA" sz="5400" dirty="0"/>
          </a:p>
        </p:txBody>
      </p:sp>
    </p:spTree>
    <p:extLst>
      <p:ext uri="{BB962C8B-B14F-4D97-AF65-F5344CB8AC3E}">
        <p14:creationId xmlns:p14="http://schemas.microsoft.com/office/powerpoint/2010/main" val="738267570"/>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5400" dirty="0" err="1" smtClean="0"/>
              <a:t>መስመስታውን</a:t>
            </a:r>
            <a:r>
              <a:rPr lang="en-CA" sz="5400" dirty="0" smtClean="0"/>
              <a:t> </a:t>
            </a:r>
            <a:r>
              <a:rPr lang="en-CA" sz="5400" dirty="0" err="1"/>
              <a:t>ይኸይድ</a:t>
            </a:r>
            <a:r>
              <a:rPr lang="en-CA" sz="5400" dirty="0"/>
              <a:t> </a:t>
            </a:r>
            <a:r>
              <a:rPr lang="en-CA" sz="5400" dirty="0" err="1"/>
              <a:t>እሞ</a:t>
            </a:r>
            <a:r>
              <a:rPr lang="en-CA" sz="5400" dirty="0"/>
              <a:t> </a:t>
            </a:r>
            <a:r>
              <a:rPr lang="en-CA" sz="5400" dirty="0" err="1"/>
              <a:t>እንታይ</a:t>
            </a:r>
            <a:r>
              <a:rPr lang="en-CA" sz="5400" dirty="0"/>
              <a:t> </a:t>
            </a:r>
            <a:r>
              <a:rPr lang="en-CA" sz="5400" dirty="0" err="1"/>
              <a:t>እዩ</a:t>
            </a:r>
            <a:r>
              <a:rPr lang="en-CA" sz="5400" dirty="0"/>
              <a:t> </a:t>
            </a:r>
            <a:r>
              <a:rPr lang="en-CA" sz="5400" dirty="0" err="1"/>
              <a:t>ኸኣ</a:t>
            </a:r>
            <a:r>
              <a:rPr lang="en-CA" sz="5400" dirty="0"/>
              <a:t> </a:t>
            </a:r>
            <a:r>
              <a:rPr lang="en-CA" sz="5400" dirty="0" err="1"/>
              <a:t>ይብል</a:t>
            </a:r>
            <a:r>
              <a:rPr lang="en-CA" sz="5400" dirty="0"/>
              <a:t>።  </a:t>
            </a:r>
            <a:r>
              <a:rPr lang="en-CA" sz="5400" dirty="0" err="1" smtClean="0"/>
              <a:t>ንሱ</a:t>
            </a:r>
            <a:r>
              <a:rPr lang="en-CA" sz="5400" dirty="0" smtClean="0"/>
              <a:t> </a:t>
            </a:r>
            <a:r>
              <a:rPr lang="en-CA" sz="5400" dirty="0" err="1"/>
              <a:t>ብጥበቡ</a:t>
            </a:r>
            <a:r>
              <a:rPr lang="en-CA" sz="5400" dirty="0"/>
              <a:t> </a:t>
            </a:r>
            <a:r>
              <a:rPr lang="en-CA" sz="5400" dirty="0" err="1"/>
              <a:t>ንደመና</a:t>
            </a:r>
            <a:r>
              <a:rPr lang="en-CA" sz="5400" dirty="0"/>
              <a:t> </a:t>
            </a:r>
            <a:r>
              <a:rPr lang="en-CA" sz="5400" dirty="0" err="1"/>
              <a:t>ይቘጽሮ</a:t>
            </a:r>
            <a:r>
              <a:rPr lang="en-CA" sz="5400" dirty="0"/>
              <a:t>። </a:t>
            </a:r>
            <a:r>
              <a:rPr lang="en-CA" sz="5400" dirty="0" err="1"/>
              <a:t>ንሰማይ</a:t>
            </a:r>
            <a:r>
              <a:rPr lang="en-CA" sz="5400" dirty="0"/>
              <a:t> </a:t>
            </a:r>
            <a:r>
              <a:rPr lang="en-CA" sz="5400" dirty="0" err="1"/>
              <a:t>ከኣ</a:t>
            </a:r>
            <a:r>
              <a:rPr lang="en-CA" sz="5400" dirty="0"/>
              <a:t> </a:t>
            </a:r>
            <a:r>
              <a:rPr lang="en-CA" sz="5400" dirty="0" err="1"/>
              <a:t>ኣብ</a:t>
            </a:r>
            <a:r>
              <a:rPr lang="en-CA" sz="5400" dirty="0"/>
              <a:t> </a:t>
            </a:r>
            <a:r>
              <a:rPr lang="en-CA" sz="5400" dirty="0" err="1"/>
              <a:t>ልዕሊ</a:t>
            </a:r>
            <a:r>
              <a:rPr lang="en-CA" sz="5400" dirty="0"/>
              <a:t> </a:t>
            </a:r>
            <a:r>
              <a:rPr lang="en-CA" sz="5400" dirty="0" err="1"/>
              <a:t>ምድሪ</a:t>
            </a:r>
            <a:r>
              <a:rPr lang="en-CA" sz="5400" dirty="0"/>
              <a:t> </a:t>
            </a:r>
            <a:r>
              <a:rPr lang="en-CA" sz="5400" dirty="0" err="1"/>
              <a:t>የቕንኖ</a:t>
            </a:r>
            <a:r>
              <a:rPr lang="en-CA" sz="5400" dirty="0"/>
              <a:t>። </a:t>
            </a:r>
          </a:p>
        </p:txBody>
      </p:sp>
      <p:sp>
        <p:nvSpPr>
          <p:cNvPr id="20" name="Rectangle 19"/>
          <p:cNvSpPr/>
          <p:nvPr/>
        </p:nvSpPr>
        <p:spPr>
          <a:xfrm>
            <a:off x="8183149" y="-12705"/>
            <a:ext cx="4102469" cy="6940361"/>
          </a:xfrm>
          <a:prstGeom prst="rect">
            <a:avLst/>
          </a:prstGeom>
        </p:spPr>
        <p:txBody>
          <a:bodyPr wrap="square">
            <a:spAutoFit/>
          </a:bodyPr>
          <a:lstStyle/>
          <a:p>
            <a:pPr marL="40639" marR="40639">
              <a:spcBef>
                <a:spcPts val="600"/>
              </a:spcBef>
              <a:buClr>
                <a:srgbClr val="000000"/>
              </a:buClr>
              <a:buFont typeface="Arial"/>
              <a:defRPr sz="2800"/>
            </a:pPr>
            <a:r>
              <a:rPr lang="en-US" sz="4400" dirty="0" smtClean="0"/>
              <a:t>it goes and </a:t>
            </a:r>
            <a:r>
              <a:rPr lang="en-US" sz="4400" dirty="0"/>
              <a:t>answers Him saying “What shall I do</a:t>
            </a:r>
            <a:r>
              <a:rPr lang="en-US" sz="4400" dirty="0" smtClean="0"/>
              <a:t>?”</a:t>
            </a:r>
          </a:p>
          <a:p>
            <a:pPr marL="40639" marR="40639">
              <a:spcBef>
                <a:spcPts val="600"/>
              </a:spcBef>
              <a:buClr>
                <a:srgbClr val="000000"/>
              </a:buClr>
              <a:buFont typeface="Arial"/>
              <a:defRPr sz="2800"/>
            </a:pPr>
            <a:r>
              <a:rPr lang="en-US" sz="4400" dirty="0" smtClean="0"/>
              <a:t>He </a:t>
            </a:r>
            <a:r>
              <a:rPr lang="en-US" sz="4400" dirty="0"/>
              <a:t>counts the clouds through His </a:t>
            </a:r>
            <a:r>
              <a:rPr lang="en-US" sz="4400" dirty="0" smtClean="0"/>
              <a:t>wisdom and </a:t>
            </a:r>
            <a:r>
              <a:rPr lang="en-US" sz="4400" dirty="0"/>
              <a:t>suspends the heaven over the earth</a:t>
            </a:r>
            <a:r>
              <a:rPr lang="en-US" sz="4400" dirty="0" smtClean="0"/>
              <a:t>.</a:t>
            </a:r>
          </a:p>
        </p:txBody>
      </p:sp>
      <p:sp>
        <p:nvSpPr>
          <p:cNvPr id="2" name="Rectangle 1"/>
          <p:cNvSpPr/>
          <p:nvPr/>
        </p:nvSpPr>
        <p:spPr>
          <a:xfrm>
            <a:off x="-27296" y="-50541"/>
            <a:ext cx="4073857" cy="5909310"/>
          </a:xfrm>
          <a:prstGeom prst="rect">
            <a:avLst/>
          </a:prstGeom>
        </p:spPr>
        <p:txBody>
          <a:bodyPr wrap="square">
            <a:spAutoFit/>
          </a:bodyPr>
          <a:lstStyle/>
          <a:p>
            <a:r>
              <a:rPr lang="en-CA" sz="5400" dirty="0" err="1" smtClean="0"/>
              <a:t>ወይሠጠዎ</a:t>
            </a:r>
            <a:r>
              <a:rPr lang="en-CA" sz="5400" dirty="0" smtClean="0"/>
              <a:t> </a:t>
            </a:r>
            <a:r>
              <a:rPr lang="en-CA" sz="5400" dirty="0" err="1"/>
              <a:t>እንዘ</a:t>
            </a:r>
            <a:r>
              <a:rPr lang="en-CA" sz="5400" dirty="0"/>
              <a:t> </a:t>
            </a:r>
            <a:r>
              <a:rPr lang="en-CA" sz="5400" dirty="0" err="1"/>
              <a:t>ይብል</a:t>
            </a:r>
            <a:r>
              <a:rPr lang="en-CA" sz="5400" dirty="0"/>
              <a:t> </a:t>
            </a:r>
            <a:r>
              <a:rPr lang="en-CA" sz="5400" dirty="0" err="1"/>
              <a:t>ምንት</a:t>
            </a:r>
            <a:r>
              <a:rPr lang="en-CA" sz="5400" dirty="0"/>
              <a:t> </a:t>
            </a:r>
            <a:r>
              <a:rPr lang="en-CA" sz="5400" dirty="0" err="1"/>
              <a:t>ውእቱ</a:t>
            </a:r>
            <a:r>
              <a:rPr lang="en-CA" sz="5400" dirty="0"/>
              <a:t>። </a:t>
            </a:r>
            <a:r>
              <a:rPr lang="en-CA" sz="5400" dirty="0" err="1"/>
              <a:t>ውእቱ</a:t>
            </a:r>
            <a:r>
              <a:rPr lang="en-CA" sz="5400" dirty="0"/>
              <a:t> </a:t>
            </a:r>
            <a:r>
              <a:rPr lang="en-CA" sz="5400" dirty="0" err="1"/>
              <a:t>ይኌልቆ</a:t>
            </a:r>
            <a:r>
              <a:rPr lang="en-CA" sz="5400" dirty="0"/>
              <a:t> </a:t>
            </a:r>
            <a:r>
              <a:rPr lang="en-CA" sz="5400" dirty="0" err="1" smtClean="0"/>
              <a:t>ለደመና</a:t>
            </a:r>
            <a:r>
              <a:rPr lang="en-CA" sz="5400" dirty="0" smtClean="0"/>
              <a:t> </a:t>
            </a:r>
            <a:r>
              <a:rPr lang="en-CA" sz="5400" dirty="0" err="1"/>
              <a:t>በጥበቡ</a:t>
            </a:r>
            <a:r>
              <a:rPr lang="en-CA" sz="5400" dirty="0"/>
              <a:t> </a:t>
            </a:r>
            <a:r>
              <a:rPr lang="en-CA" sz="5400" dirty="0" err="1"/>
              <a:t>ወያጸንኖ</a:t>
            </a:r>
            <a:r>
              <a:rPr lang="en-CA" sz="5400" dirty="0"/>
              <a:t> </a:t>
            </a:r>
            <a:r>
              <a:rPr lang="en-CA" sz="5400" dirty="0" err="1"/>
              <a:t>ለሰማይ</a:t>
            </a:r>
            <a:r>
              <a:rPr lang="en-CA" sz="5400" dirty="0"/>
              <a:t> </a:t>
            </a:r>
            <a:r>
              <a:rPr lang="en-CA" sz="5400" dirty="0" err="1"/>
              <a:t>ዲበ</a:t>
            </a:r>
            <a:r>
              <a:rPr lang="en-CA" sz="5400" dirty="0"/>
              <a:t> </a:t>
            </a:r>
            <a:r>
              <a:rPr lang="en-CA" sz="5400" dirty="0" err="1"/>
              <a:t>ምድር</a:t>
            </a:r>
            <a:r>
              <a:rPr lang="en-CA" sz="5400" dirty="0" smtClean="0"/>
              <a:t>።</a:t>
            </a:r>
          </a:p>
        </p:txBody>
      </p:sp>
    </p:spTree>
    <p:extLst>
      <p:ext uri="{BB962C8B-B14F-4D97-AF65-F5344CB8AC3E}">
        <p14:creationId xmlns:p14="http://schemas.microsoft.com/office/powerpoint/2010/main" val="4203705472"/>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3857" y="1150463"/>
            <a:ext cx="4501128" cy="4247317"/>
          </a:xfrm>
          <a:prstGeom prst="rect">
            <a:avLst/>
          </a:prstGeom>
        </p:spPr>
        <p:txBody>
          <a:bodyPr wrap="square">
            <a:spAutoFit/>
          </a:bodyPr>
          <a:lstStyle/>
          <a:p>
            <a:r>
              <a:rPr lang="en-CA" sz="1400" dirty="0" smtClean="0">
                <a:solidFill>
                  <a:srgbClr val="FFC000"/>
                </a:solidFill>
              </a:rPr>
              <a:t>26</a:t>
            </a:r>
            <a:r>
              <a:rPr lang="en-CA" sz="1400" dirty="0">
                <a:solidFill>
                  <a:srgbClr val="FFC000"/>
                </a:solidFill>
              </a:rPr>
              <a:t>. </a:t>
            </a:r>
            <a:r>
              <a:rPr lang="en-CA" sz="5400" dirty="0" err="1"/>
              <a:t>ንሱ</a:t>
            </a:r>
            <a:r>
              <a:rPr lang="en-CA" sz="5400" dirty="0"/>
              <a:t> </a:t>
            </a:r>
            <a:r>
              <a:rPr lang="en-CA" sz="5400" dirty="0" err="1"/>
              <a:t>በይኑ</a:t>
            </a:r>
            <a:r>
              <a:rPr lang="en-CA" sz="5400" dirty="0"/>
              <a:t> </a:t>
            </a:r>
            <a:r>
              <a:rPr lang="en-CA" sz="5400" dirty="0" err="1"/>
              <a:t>ኣርያማዊ</a:t>
            </a:r>
            <a:r>
              <a:rPr lang="en-CA" sz="5400" dirty="0"/>
              <a:t> </a:t>
            </a:r>
            <a:r>
              <a:rPr lang="en-CA" sz="5400" dirty="0" err="1"/>
              <a:t>ኃይሊ</a:t>
            </a:r>
            <a:r>
              <a:rPr lang="en-CA" sz="5400" dirty="0"/>
              <a:t> </a:t>
            </a:r>
            <a:r>
              <a:rPr lang="en-CA" sz="5400" dirty="0" err="1"/>
              <a:t>ለበሰ</a:t>
            </a:r>
            <a:r>
              <a:rPr lang="en-CA" sz="5400" dirty="0"/>
              <a:t>። </a:t>
            </a:r>
            <a:r>
              <a:rPr lang="en-CA" sz="5400" dirty="0" err="1"/>
              <a:t>ብምስጋናን</a:t>
            </a:r>
            <a:r>
              <a:rPr lang="en-CA" sz="5400" dirty="0"/>
              <a:t> </a:t>
            </a:r>
            <a:r>
              <a:rPr lang="en-CA" sz="5400" dirty="0" err="1"/>
              <a:t>ብኽብርን</a:t>
            </a:r>
            <a:r>
              <a:rPr lang="en-CA" sz="5400" dirty="0"/>
              <a:t> </a:t>
            </a:r>
            <a:r>
              <a:rPr lang="en-CA" sz="5400" dirty="0" err="1"/>
              <a:t>ከኣ</a:t>
            </a:r>
            <a:r>
              <a:rPr lang="en-CA" sz="5400" dirty="0"/>
              <a:t> </a:t>
            </a:r>
            <a:r>
              <a:rPr lang="en-CA" sz="5400" dirty="0" err="1"/>
              <a:t>ተሰለመ</a:t>
            </a:r>
            <a:r>
              <a:rPr lang="en-CA" sz="5400" dirty="0" smtClean="0"/>
              <a:t>።</a:t>
            </a:r>
            <a:endParaRPr lang="en-CA" sz="5400" dirty="0"/>
          </a:p>
        </p:txBody>
      </p:sp>
      <p:sp>
        <p:nvSpPr>
          <p:cNvPr id="20" name="Rectangle 19"/>
          <p:cNvSpPr/>
          <p:nvPr/>
        </p:nvSpPr>
        <p:spPr>
          <a:xfrm>
            <a:off x="8183149" y="1150463"/>
            <a:ext cx="4102469" cy="4832092"/>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26</a:t>
            </a:r>
            <a:r>
              <a:rPr lang="en-US" sz="1400" dirty="0">
                <a:solidFill>
                  <a:srgbClr val="FFC000"/>
                </a:solidFill>
              </a:rPr>
              <a:t>. </a:t>
            </a:r>
            <a:r>
              <a:rPr lang="en-US" sz="4400" dirty="0"/>
              <a:t>He alone puts on the power of </a:t>
            </a:r>
            <a:r>
              <a:rPr lang="en-US" sz="4400" dirty="0" smtClean="0"/>
              <a:t>the highest </a:t>
            </a:r>
            <a:r>
              <a:rPr lang="en-US" sz="4400" dirty="0"/>
              <a:t>heaven and is adorned with </a:t>
            </a:r>
            <a:r>
              <a:rPr lang="en-US" sz="4400" dirty="0" smtClean="0"/>
              <a:t>glory and </a:t>
            </a:r>
            <a:r>
              <a:rPr lang="en-US" sz="4400" dirty="0" err="1"/>
              <a:t>honour</a:t>
            </a:r>
            <a:r>
              <a:rPr lang="en-US" sz="4400" dirty="0" smtClean="0"/>
              <a:t>. </a:t>
            </a:r>
          </a:p>
        </p:txBody>
      </p:sp>
      <p:sp>
        <p:nvSpPr>
          <p:cNvPr id="2" name="Rectangle 1"/>
          <p:cNvSpPr/>
          <p:nvPr/>
        </p:nvSpPr>
        <p:spPr>
          <a:xfrm>
            <a:off x="0" y="962338"/>
            <a:ext cx="4073857" cy="5909310"/>
          </a:xfrm>
          <a:prstGeom prst="rect">
            <a:avLst/>
          </a:prstGeom>
        </p:spPr>
        <p:txBody>
          <a:bodyPr wrap="square">
            <a:spAutoFit/>
          </a:bodyPr>
          <a:lstStyle/>
          <a:p>
            <a:r>
              <a:rPr lang="en-CA" sz="1400" dirty="0" smtClean="0">
                <a:solidFill>
                  <a:srgbClr val="FFC000"/>
                </a:solidFill>
              </a:rPr>
              <a:t>፳፮</a:t>
            </a:r>
            <a:r>
              <a:rPr lang="en-CA" sz="1400" dirty="0">
                <a:solidFill>
                  <a:srgbClr val="FFC000"/>
                </a:solidFill>
              </a:rPr>
              <a:t>. </a:t>
            </a:r>
            <a:r>
              <a:rPr lang="en-CA" sz="5400" dirty="0" err="1"/>
              <a:t>ውእቱ</a:t>
            </a:r>
            <a:r>
              <a:rPr lang="en-CA" sz="5400" dirty="0"/>
              <a:t> </a:t>
            </a:r>
            <a:r>
              <a:rPr lang="en-CA" sz="5400" dirty="0" err="1"/>
              <a:t>ባሕቲቱ</a:t>
            </a:r>
            <a:r>
              <a:rPr lang="en-CA" sz="5400" dirty="0"/>
              <a:t> </a:t>
            </a:r>
            <a:r>
              <a:rPr lang="en-CA" sz="5400" dirty="0" err="1"/>
              <a:t>ለብሰ</a:t>
            </a:r>
            <a:r>
              <a:rPr lang="en-CA" sz="5400" dirty="0"/>
              <a:t> </a:t>
            </a:r>
            <a:r>
              <a:rPr lang="en-CA" sz="5400" dirty="0" err="1"/>
              <a:t>ኃይለ</a:t>
            </a:r>
            <a:r>
              <a:rPr lang="en-CA" sz="5400" dirty="0"/>
              <a:t> </a:t>
            </a:r>
            <a:r>
              <a:rPr lang="en-CA" sz="5400" dirty="0" err="1"/>
              <a:t>አርያም</a:t>
            </a:r>
            <a:r>
              <a:rPr lang="en-CA" sz="5400" dirty="0"/>
              <a:t>፣ </a:t>
            </a:r>
            <a:r>
              <a:rPr lang="en-CA" sz="5400" dirty="0" err="1"/>
              <a:t>ወተረሰየ</a:t>
            </a:r>
            <a:r>
              <a:rPr lang="en-CA" sz="5400" dirty="0"/>
              <a:t> </a:t>
            </a:r>
            <a:r>
              <a:rPr lang="en-CA" sz="5400" dirty="0" err="1"/>
              <a:t>በስብሐት</a:t>
            </a:r>
            <a:r>
              <a:rPr lang="en-CA" sz="5400" dirty="0"/>
              <a:t> </a:t>
            </a:r>
            <a:r>
              <a:rPr lang="en-CA" sz="5400" dirty="0" err="1"/>
              <a:t>ወበክብር</a:t>
            </a:r>
            <a:r>
              <a:rPr lang="en-CA" sz="5400" dirty="0" smtClean="0"/>
              <a:t>።</a:t>
            </a:r>
          </a:p>
          <a:p>
            <a:endParaRPr lang="en-CA" sz="5400" dirty="0"/>
          </a:p>
          <a:p>
            <a:endParaRPr lang="en-CA" sz="5400" dirty="0" smtClean="0"/>
          </a:p>
        </p:txBody>
      </p:sp>
    </p:spTree>
    <p:extLst>
      <p:ext uri="{BB962C8B-B14F-4D97-AF65-F5344CB8AC3E}">
        <p14:creationId xmlns:p14="http://schemas.microsoft.com/office/powerpoint/2010/main" val="1588671622"/>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1400" dirty="0" smtClean="0">
                <a:solidFill>
                  <a:srgbClr val="FFC000"/>
                </a:solidFill>
              </a:rPr>
              <a:t>27</a:t>
            </a:r>
            <a:r>
              <a:rPr lang="en-CA" sz="1400" dirty="0">
                <a:solidFill>
                  <a:srgbClr val="FFC000"/>
                </a:solidFill>
              </a:rPr>
              <a:t>. </a:t>
            </a:r>
            <a:r>
              <a:rPr lang="en-CA" sz="5400" dirty="0" err="1"/>
              <a:t>እሳታውያን</a:t>
            </a:r>
            <a:r>
              <a:rPr lang="en-CA" sz="5400" dirty="0"/>
              <a:t> </a:t>
            </a:r>
            <a:r>
              <a:rPr lang="en-CA" sz="5400" dirty="0" err="1"/>
              <a:t>ኪሩቤልን</a:t>
            </a:r>
            <a:r>
              <a:rPr lang="en-CA" sz="5400" dirty="0"/>
              <a:t> </a:t>
            </a:r>
            <a:r>
              <a:rPr lang="en-CA" sz="5400" dirty="0" err="1"/>
              <a:t>ብርሃን</a:t>
            </a:r>
            <a:r>
              <a:rPr lang="en-CA" sz="5400" dirty="0"/>
              <a:t> </a:t>
            </a:r>
            <a:r>
              <a:rPr lang="en-CA" sz="5400" dirty="0" err="1"/>
              <a:t>ዝልብሶም</a:t>
            </a:r>
            <a:r>
              <a:rPr lang="en-CA" sz="5400" dirty="0"/>
              <a:t> </a:t>
            </a:r>
            <a:r>
              <a:rPr lang="en-CA" sz="5400" dirty="0" err="1"/>
              <a:t>ሱራፌልን</a:t>
            </a:r>
            <a:r>
              <a:rPr lang="en-CA" sz="5400" dirty="0"/>
              <a:t> </a:t>
            </a:r>
            <a:r>
              <a:rPr lang="en-CA" sz="5400" dirty="0" err="1"/>
              <a:t>ብዘይዓርፍ</a:t>
            </a:r>
            <a:r>
              <a:rPr lang="en-CA" sz="5400" dirty="0"/>
              <a:t> </a:t>
            </a:r>
            <a:r>
              <a:rPr lang="en-CA" sz="5400" dirty="0" err="1"/>
              <a:t>ቃልን</a:t>
            </a:r>
            <a:r>
              <a:rPr lang="en-CA" sz="5400" dirty="0"/>
              <a:t> </a:t>
            </a:r>
            <a:r>
              <a:rPr lang="en-CA" sz="5400" dirty="0" err="1"/>
              <a:t>ስቕ</a:t>
            </a:r>
            <a:r>
              <a:rPr lang="en-CA" sz="5400" dirty="0"/>
              <a:t> </a:t>
            </a:r>
            <a:r>
              <a:rPr lang="en-CA" sz="5400" dirty="0" err="1"/>
              <a:t>ብዘይብል</a:t>
            </a:r>
            <a:r>
              <a:rPr lang="en-CA" sz="5400" dirty="0"/>
              <a:t> </a:t>
            </a:r>
            <a:r>
              <a:rPr lang="en-CA" sz="5400" dirty="0" err="1"/>
              <a:t>ኣፍን</a:t>
            </a:r>
            <a:r>
              <a:rPr lang="en-CA" sz="5400" dirty="0"/>
              <a:t> </a:t>
            </a:r>
            <a:r>
              <a:rPr lang="en-CA" sz="5400" dirty="0" err="1"/>
              <a:t>ብዘይደክም</a:t>
            </a:r>
            <a:r>
              <a:rPr lang="en-CA" sz="5400" dirty="0"/>
              <a:t> </a:t>
            </a:r>
            <a:r>
              <a:rPr lang="en-CA" sz="5400" dirty="0" err="1"/>
              <a:t>ልሳንን</a:t>
            </a:r>
            <a:r>
              <a:rPr lang="en-CA" sz="5400" dirty="0"/>
              <a:t> </a:t>
            </a:r>
            <a:r>
              <a:rPr lang="en-CA" sz="5400" dirty="0" err="1"/>
              <a:t>ንእኡ</a:t>
            </a:r>
            <a:r>
              <a:rPr lang="en-CA" sz="5400" dirty="0"/>
              <a:t> </a:t>
            </a:r>
            <a:r>
              <a:rPr lang="en-CA" sz="5400" dirty="0" err="1"/>
              <a:t>ይቕድሱ</a:t>
            </a:r>
            <a:r>
              <a:rPr lang="en-CA" sz="5400" dirty="0" smtClean="0"/>
              <a:t>።</a:t>
            </a:r>
            <a:endParaRPr lang="en-CA" sz="5000" dirty="0"/>
          </a:p>
        </p:txBody>
      </p:sp>
      <p:sp>
        <p:nvSpPr>
          <p:cNvPr id="20" name="Rectangle 19"/>
          <p:cNvSpPr/>
          <p:nvPr/>
        </p:nvSpPr>
        <p:spPr>
          <a:xfrm>
            <a:off x="8183149" y="-12705"/>
            <a:ext cx="4102469" cy="6863417"/>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27</a:t>
            </a:r>
            <a:r>
              <a:rPr lang="en-US" sz="1400" dirty="0">
                <a:solidFill>
                  <a:srgbClr val="FFC000"/>
                </a:solidFill>
              </a:rPr>
              <a:t>. </a:t>
            </a:r>
            <a:r>
              <a:rPr lang="en-US" sz="4000" dirty="0"/>
              <a:t>Him hallow the fiery cherubim </a:t>
            </a:r>
            <a:r>
              <a:rPr lang="en-US" sz="4000" dirty="0" smtClean="0"/>
              <a:t>and the </a:t>
            </a:r>
            <a:r>
              <a:rPr lang="en-US" sz="4000" dirty="0"/>
              <a:t>seraphim dressed in light with </a:t>
            </a:r>
            <a:r>
              <a:rPr lang="en-US" sz="4000" dirty="0" smtClean="0"/>
              <a:t>ceaseless words </a:t>
            </a:r>
            <a:r>
              <a:rPr lang="en-US" sz="4000" dirty="0"/>
              <a:t>and a mouth which does not </a:t>
            </a:r>
            <a:r>
              <a:rPr lang="en-US" sz="4000" dirty="0" smtClean="0"/>
              <a:t>keep silent </a:t>
            </a:r>
            <a:r>
              <a:rPr lang="en-US" sz="4000" dirty="0"/>
              <a:t>and a tongue which does not tire; </a:t>
            </a:r>
            <a:endParaRPr lang="en-US" sz="4000" dirty="0" smtClean="0"/>
          </a:p>
        </p:txBody>
      </p:sp>
      <p:sp>
        <p:nvSpPr>
          <p:cNvPr id="2" name="Rectangle 1"/>
          <p:cNvSpPr/>
          <p:nvPr/>
        </p:nvSpPr>
        <p:spPr>
          <a:xfrm>
            <a:off x="-27296" y="-50541"/>
            <a:ext cx="4073857" cy="6740307"/>
          </a:xfrm>
          <a:prstGeom prst="rect">
            <a:avLst/>
          </a:prstGeom>
        </p:spPr>
        <p:txBody>
          <a:bodyPr wrap="square">
            <a:spAutoFit/>
          </a:bodyPr>
          <a:lstStyle/>
          <a:p>
            <a:r>
              <a:rPr lang="en-CA" sz="1400" dirty="0" smtClean="0">
                <a:solidFill>
                  <a:srgbClr val="FFC000"/>
                </a:solidFill>
              </a:rPr>
              <a:t>፳፯</a:t>
            </a:r>
            <a:r>
              <a:rPr lang="en-CA" sz="1400" dirty="0">
                <a:solidFill>
                  <a:srgbClr val="FFC000"/>
                </a:solidFill>
              </a:rPr>
              <a:t>. </a:t>
            </a:r>
            <a:r>
              <a:rPr lang="en-CA" sz="5400" dirty="0" err="1"/>
              <a:t>ኪያሁ</a:t>
            </a:r>
            <a:r>
              <a:rPr lang="en-CA" sz="5400" dirty="0"/>
              <a:t> </a:t>
            </a:r>
            <a:r>
              <a:rPr lang="en-CA" sz="5400" dirty="0" err="1"/>
              <a:t>ይቄድሱ</a:t>
            </a:r>
            <a:r>
              <a:rPr lang="en-CA" sz="5400" dirty="0"/>
              <a:t> </a:t>
            </a:r>
            <a:r>
              <a:rPr lang="en-CA" sz="5400" dirty="0" err="1"/>
              <a:t>ኪሩቤል</a:t>
            </a:r>
            <a:r>
              <a:rPr lang="en-CA" sz="5400" dirty="0"/>
              <a:t> </a:t>
            </a:r>
            <a:r>
              <a:rPr lang="en-CA" sz="5400" dirty="0" err="1" smtClean="0"/>
              <a:t>እሳታው</a:t>
            </a:r>
            <a:endParaRPr lang="en-CA" sz="5400" dirty="0" smtClean="0"/>
          </a:p>
          <a:p>
            <a:r>
              <a:rPr lang="en-CA" sz="5400" dirty="0" err="1" smtClean="0"/>
              <a:t>ያን</a:t>
            </a:r>
            <a:r>
              <a:rPr lang="en-CA" sz="5400" dirty="0" smtClean="0"/>
              <a:t> </a:t>
            </a:r>
            <a:r>
              <a:rPr lang="en-CA" sz="5400" dirty="0" err="1"/>
              <a:t>ወሱራፌል</a:t>
            </a:r>
            <a:r>
              <a:rPr lang="en-CA" sz="5400" dirty="0"/>
              <a:t> </a:t>
            </a:r>
            <a:r>
              <a:rPr lang="en-CA" sz="5400" dirty="0" err="1"/>
              <a:t>ልቡሳነ</a:t>
            </a:r>
            <a:r>
              <a:rPr lang="en-CA" sz="5400" dirty="0"/>
              <a:t> </a:t>
            </a:r>
            <a:r>
              <a:rPr lang="en-CA" sz="5400" dirty="0" err="1"/>
              <a:t>ብርሃን</a:t>
            </a:r>
            <a:r>
              <a:rPr lang="en-CA" sz="5400" dirty="0"/>
              <a:t> </a:t>
            </a:r>
            <a:r>
              <a:rPr lang="en-CA" sz="5400" dirty="0" err="1"/>
              <a:t>በቃል</a:t>
            </a:r>
            <a:r>
              <a:rPr lang="en-CA" sz="5400" dirty="0"/>
              <a:t> </a:t>
            </a:r>
            <a:r>
              <a:rPr lang="en-CA" sz="5400" dirty="0" err="1"/>
              <a:t>ዘኢየዐርፍ</a:t>
            </a:r>
            <a:r>
              <a:rPr lang="en-CA" sz="5400" dirty="0"/>
              <a:t> </a:t>
            </a:r>
            <a:r>
              <a:rPr lang="en-CA" sz="5400" dirty="0" err="1"/>
              <a:t>ወበአፍ</a:t>
            </a:r>
            <a:r>
              <a:rPr lang="en-CA" sz="5400" dirty="0"/>
              <a:t> </a:t>
            </a:r>
            <a:r>
              <a:rPr lang="en-CA" sz="5400" dirty="0" err="1" smtClean="0"/>
              <a:t>ዘኢያረም</a:t>
            </a:r>
            <a:endParaRPr lang="en-CA" sz="5400" dirty="0" smtClean="0"/>
          </a:p>
          <a:p>
            <a:r>
              <a:rPr lang="en-CA" sz="5400" dirty="0" smtClean="0"/>
              <a:t>ም</a:t>
            </a:r>
            <a:r>
              <a:rPr lang="en-CA" sz="5400" dirty="0"/>
              <a:t>፣ </a:t>
            </a:r>
            <a:r>
              <a:rPr lang="en-CA" sz="5400" dirty="0" err="1"/>
              <a:t>ወበልሳን</a:t>
            </a:r>
            <a:r>
              <a:rPr lang="en-CA" sz="5400" dirty="0"/>
              <a:t> </a:t>
            </a:r>
            <a:r>
              <a:rPr lang="en-CA" sz="5400" dirty="0" err="1"/>
              <a:t>ዘኢይደክም</a:t>
            </a:r>
            <a:r>
              <a:rPr lang="en-CA" sz="5400" dirty="0"/>
              <a:t>። </a:t>
            </a:r>
            <a:endParaRPr lang="en-CA" sz="5400" dirty="0" smtClean="0"/>
          </a:p>
        </p:txBody>
      </p:sp>
    </p:spTree>
    <p:extLst>
      <p:ext uri="{BB962C8B-B14F-4D97-AF65-F5344CB8AC3E}">
        <p14:creationId xmlns:p14="http://schemas.microsoft.com/office/powerpoint/2010/main" val="499850840"/>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3" y="1364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155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2245" y="-50540"/>
            <a:ext cx="4501128" cy="6740307"/>
          </a:xfrm>
          <a:prstGeom prst="rect">
            <a:avLst/>
          </a:prstGeom>
        </p:spPr>
        <p:txBody>
          <a:bodyPr wrap="square">
            <a:spAutoFit/>
          </a:bodyPr>
          <a:lstStyle/>
          <a:p>
            <a:r>
              <a:rPr lang="en-CA" sz="5400" dirty="0" err="1" smtClean="0"/>
              <a:t>ኵሎም</a:t>
            </a:r>
            <a:r>
              <a:rPr lang="en-CA" sz="5400" dirty="0" smtClean="0"/>
              <a:t> </a:t>
            </a:r>
            <a:r>
              <a:rPr lang="en-CA" sz="5400" dirty="0" err="1"/>
              <a:t>ድማ</a:t>
            </a:r>
            <a:r>
              <a:rPr lang="en-CA" sz="5400" dirty="0"/>
              <a:t> </a:t>
            </a:r>
            <a:r>
              <a:rPr lang="en-CA" sz="5400" dirty="0" err="1" smtClean="0"/>
              <a:t>ሓቢሮ</a:t>
            </a:r>
            <a:endParaRPr lang="en-CA" sz="5400" dirty="0" smtClean="0"/>
          </a:p>
          <a:p>
            <a:r>
              <a:rPr lang="en-CA" sz="5400" dirty="0" smtClean="0"/>
              <a:t>ም </a:t>
            </a:r>
            <a:r>
              <a:rPr lang="en-CA" sz="5400" dirty="0" err="1"/>
              <a:t>ብሓደ</a:t>
            </a:r>
            <a:r>
              <a:rPr lang="en-CA" sz="5400" dirty="0"/>
              <a:t> </a:t>
            </a:r>
            <a:r>
              <a:rPr lang="en-CA" sz="5400" dirty="0" err="1"/>
              <a:t>ቓል</a:t>
            </a:r>
            <a:r>
              <a:rPr lang="en-CA" sz="5400" dirty="0"/>
              <a:t> </a:t>
            </a:r>
            <a:r>
              <a:rPr lang="en-CA" sz="5400" dirty="0" err="1"/>
              <a:t>ምልልስ</a:t>
            </a:r>
            <a:r>
              <a:rPr lang="en-CA" sz="5400" dirty="0"/>
              <a:t> </a:t>
            </a:r>
            <a:r>
              <a:rPr lang="en-CA" sz="5400" dirty="0">
                <a:solidFill>
                  <a:srgbClr val="FFC000"/>
                </a:solidFill>
              </a:rPr>
              <a:t>“</a:t>
            </a:r>
            <a:r>
              <a:rPr lang="en-CA" sz="5400" dirty="0" err="1"/>
              <a:t>ቅዱስ</a:t>
            </a:r>
            <a:r>
              <a:rPr lang="en-CA" sz="5400" dirty="0"/>
              <a:t>፡ </a:t>
            </a:r>
            <a:r>
              <a:rPr lang="en-CA" sz="5400" dirty="0" err="1"/>
              <a:t>ቅዱስ</a:t>
            </a:r>
            <a:r>
              <a:rPr lang="en-CA" sz="5400" dirty="0"/>
              <a:t>፡ </a:t>
            </a:r>
            <a:r>
              <a:rPr lang="en-CA" sz="5400" dirty="0" err="1"/>
              <a:t>ቅዱስ</a:t>
            </a:r>
            <a:r>
              <a:rPr lang="en-CA" sz="5400" dirty="0"/>
              <a:t> </a:t>
            </a:r>
            <a:r>
              <a:rPr lang="en-CA" sz="5400" dirty="0" err="1"/>
              <a:t>እግዚኣብሄር</a:t>
            </a:r>
            <a:r>
              <a:rPr lang="en-CA" sz="5400" dirty="0"/>
              <a:t> </a:t>
            </a:r>
            <a:r>
              <a:rPr lang="en-CA" sz="5400" dirty="0" err="1"/>
              <a:t>ጐይታ</a:t>
            </a:r>
            <a:r>
              <a:rPr lang="en-CA" sz="5400" dirty="0"/>
              <a:t> </a:t>
            </a:r>
            <a:r>
              <a:rPr lang="en-CA" sz="5400" dirty="0" err="1"/>
              <a:t>ሠራዊት</a:t>
            </a:r>
            <a:r>
              <a:rPr lang="en-CA" sz="5400" dirty="0"/>
              <a:t> </a:t>
            </a:r>
            <a:r>
              <a:rPr lang="en-CA" sz="5400" dirty="0" err="1"/>
              <a:t>ምስጋናኻ</a:t>
            </a:r>
            <a:r>
              <a:rPr lang="en-CA" sz="5400" dirty="0"/>
              <a:t> </a:t>
            </a:r>
            <a:r>
              <a:rPr lang="en-CA" sz="5400" dirty="0" err="1"/>
              <a:t>ሰማይን</a:t>
            </a:r>
            <a:r>
              <a:rPr lang="en-CA" sz="5400" dirty="0"/>
              <a:t> </a:t>
            </a:r>
            <a:r>
              <a:rPr lang="en-CA" sz="5400" dirty="0" err="1"/>
              <a:t>ምድርን</a:t>
            </a:r>
            <a:r>
              <a:rPr lang="en-CA" sz="5400" dirty="0"/>
              <a:t> </a:t>
            </a:r>
            <a:r>
              <a:rPr lang="en-CA" sz="5400" dirty="0" err="1"/>
              <a:t>ምሉእ</a:t>
            </a:r>
            <a:r>
              <a:rPr lang="en-CA" sz="5400" dirty="0"/>
              <a:t> </a:t>
            </a:r>
            <a:r>
              <a:rPr lang="en-CA" sz="5400" dirty="0" err="1"/>
              <a:t>እዩ</a:t>
            </a:r>
            <a:r>
              <a:rPr lang="en-CA" sz="5400" dirty="0">
                <a:solidFill>
                  <a:srgbClr val="FFC000"/>
                </a:solidFill>
              </a:rPr>
              <a:t>”</a:t>
            </a:r>
            <a:r>
              <a:rPr lang="en-CA" sz="5400" dirty="0"/>
              <a:t> </a:t>
            </a:r>
            <a:r>
              <a:rPr lang="en-CA" sz="5400" dirty="0" err="1"/>
              <a:t>ይብሉ</a:t>
            </a:r>
            <a:r>
              <a:rPr lang="en-CA" sz="5400" dirty="0" smtClean="0"/>
              <a:t>።</a:t>
            </a:r>
            <a:endParaRPr lang="en-CA" sz="5400" dirty="0"/>
          </a:p>
        </p:txBody>
      </p:sp>
      <p:sp>
        <p:nvSpPr>
          <p:cNvPr id="20" name="Rectangle 19"/>
          <p:cNvSpPr/>
          <p:nvPr/>
        </p:nvSpPr>
        <p:spPr>
          <a:xfrm>
            <a:off x="8224093" y="-12705"/>
            <a:ext cx="4102469" cy="6709529"/>
          </a:xfrm>
          <a:prstGeom prst="rect">
            <a:avLst/>
          </a:prstGeom>
        </p:spPr>
        <p:txBody>
          <a:bodyPr wrap="square">
            <a:spAutoFit/>
          </a:bodyPr>
          <a:lstStyle/>
          <a:p>
            <a:pPr marL="40639" marR="40639">
              <a:spcBef>
                <a:spcPts val="600"/>
              </a:spcBef>
              <a:buClr>
                <a:srgbClr val="000000"/>
              </a:buClr>
              <a:buFont typeface="Arial"/>
              <a:defRPr sz="2800"/>
            </a:pPr>
            <a:r>
              <a:rPr lang="en-US" sz="4200" dirty="0" smtClean="0"/>
              <a:t>and all </a:t>
            </a:r>
            <a:r>
              <a:rPr lang="en-US" sz="4200" dirty="0"/>
              <a:t>say together with one voice </a:t>
            </a:r>
            <a:r>
              <a:rPr lang="en-US" sz="4200" dirty="0" smtClean="0"/>
              <a:t>answering </a:t>
            </a:r>
          </a:p>
          <a:p>
            <a:pPr marL="40639" marR="40639">
              <a:spcBef>
                <a:spcPts val="600"/>
              </a:spcBef>
              <a:buClr>
                <a:srgbClr val="000000"/>
              </a:buClr>
              <a:buFont typeface="Arial"/>
              <a:defRPr sz="2800"/>
            </a:pPr>
            <a:r>
              <a:rPr lang="en-US" sz="4200" dirty="0" smtClean="0"/>
              <a:t>Holy</a:t>
            </a:r>
            <a:r>
              <a:rPr lang="en-US" sz="4200" dirty="0"/>
              <a:t>, holy, holy, </a:t>
            </a:r>
            <a:endParaRPr lang="en-US" sz="4200" dirty="0" smtClean="0"/>
          </a:p>
          <a:p>
            <a:pPr marL="40639" marR="40639">
              <a:spcBef>
                <a:spcPts val="600"/>
              </a:spcBef>
              <a:buClr>
                <a:srgbClr val="000000"/>
              </a:buClr>
              <a:buFont typeface="Arial"/>
              <a:defRPr sz="2800"/>
            </a:pPr>
            <a:r>
              <a:rPr lang="en-US" sz="4200" dirty="0" smtClean="0"/>
              <a:t>perfect </a:t>
            </a:r>
            <a:r>
              <a:rPr lang="en-US" sz="4200" dirty="0"/>
              <a:t>Lord of hosts</a:t>
            </a:r>
            <a:r>
              <a:rPr lang="en-US" sz="4200" dirty="0" smtClean="0"/>
              <a:t>, heaven </a:t>
            </a:r>
            <a:r>
              <a:rPr lang="en-US" sz="4200" dirty="0"/>
              <a:t>and earth </a:t>
            </a:r>
            <a:r>
              <a:rPr lang="en-US" sz="4200" dirty="0" smtClean="0"/>
              <a:t>are full </a:t>
            </a:r>
            <a:r>
              <a:rPr lang="en-US" sz="4200" dirty="0"/>
              <a:t>of the holiness </a:t>
            </a:r>
            <a:r>
              <a:rPr lang="en-US" sz="4200" dirty="0" smtClean="0"/>
              <a:t>of Thy </a:t>
            </a:r>
            <a:r>
              <a:rPr lang="en-US" sz="4200" dirty="0"/>
              <a:t>glory.</a:t>
            </a:r>
          </a:p>
        </p:txBody>
      </p:sp>
      <p:sp>
        <p:nvSpPr>
          <p:cNvPr id="2" name="Rectangle 1"/>
          <p:cNvSpPr/>
          <p:nvPr/>
        </p:nvSpPr>
        <p:spPr>
          <a:xfrm>
            <a:off x="-27296" y="-50541"/>
            <a:ext cx="4073857" cy="6894195"/>
          </a:xfrm>
          <a:prstGeom prst="rect">
            <a:avLst/>
          </a:prstGeom>
        </p:spPr>
        <p:txBody>
          <a:bodyPr wrap="square">
            <a:spAutoFit/>
          </a:bodyPr>
          <a:lstStyle/>
          <a:p>
            <a:r>
              <a:rPr lang="en-CA" sz="4800" dirty="0" err="1" smtClean="0"/>
              <a:t>ወይብሉ</a:t>
            </a:r>
            <a:r>
              <a:rPr lang="en-CA" sz="4800" dirty="0" smtClean="0"/>
              <a:t> </a:t>
            </a:r>
            <a:r>
              <a:rPr lang="en-CA" sz="4800" dirty="0" err="1"/>
              <a:t>ኵሎሙ</a:t>
            </a:r>
            <a:r>
              <a:rPr lang="en-CA" sz="4800" dirty="0"/>
              <a:t> </a:t>
            </a:r>
            <a:r>
              <a:rPr lang="en-CA" sz="4800" dirty="0" err="1"/>
              <a:t>ኀቢሮሙ</a:t>
            </a:r>
            <a:r>
              <a:rPr lang="en-CA" sz="4800" dirty="0"/>
              <a:t> በ፩ዱ </a:t>
            </a:r>
            <a:r>
              <a:rPr lang="en-CA" sz="4800" dirty="0" err="1" smtClean="0"/>
              <a:t>ቃለ</a:t>
            </a:r>
            <a:r>
              <a:rPr lang="en-CA" sz="4800" dirty="0" smtClean="0"/>
              <a:t> </a:t>
            </a:r>
            <a:r>
              <a:rPr lang="en-CA" sz="4800" dirty="0" err="1"/>
              <a:t>አውሥኦ</a:t>
            </a:r>
            <a:r>
              <a:rPr lang="en-CA" sz="4800" dirty="0"/>
              <a:t> </a:t>
            </a:r>
            <a:r>
              <a:rPr lang="en-CA" sz="4800" dirty="0" err="1"/>
              <a:t>ቅዱስ</a:t>
            </a:r>
            <a:r>
              <a:rPr lang="en-CA" sz="4800" dirty="0"/>
              <a:t>፡ </a:t>
            </a:r>
            <a:r>
              <a:rPr lang="en-CA" sz="4800" dirty="0" err="1"/>
              <a:t>ቅዱስ</a:t>
            </a:r>
            <a:r>
              <a:rPr lang="en-CA" sz="4800" dirty="0"/>
              <a:t>፡ </a:t>
            </a:r>
            <a:r>
              <a:rPr lang="en-CA" sz="4800" dirty="0" err="1"/>
              <a:t>ቅዱስ</a:t>
            </a:r>
            <a:r>
              <a:rPr lang="en-CA" sz="4800" dirty="0"/>
              <a:t> </a:t>
            </a:r>
            <a:r>
              <a:rPr lang="en-CA" sz="5000" dirty="0" err="1" smtClean="0"/>
              <a:t>እግዚአብሔር</a:t>
            </a:r>
            <a:r>
              <a:rPr lang="en-CA" sz="5000" dirty="0" smtClean="0"/>
              <a:t> </a:t>
            </a:r>
            <a:r>
              <a:rPr lang="en-CA" sz="5000" dirty="0" err="1"/>
              <a:t>ጸባዖት</a:t>
            </a:r>
            <a:r>
              <a:rPr lang="en-CA" sz="5000" dirty="0"/>
              <a:t> </a:t>
            </a:r>
            <a:r>
              <a:rPr lang="en-CA" sz="5000" dirty="0" err="1"/>
              <a:t>ፍጹም</a:t>
            </a:r>
            <a:r>
              <a:rPr lang="en-CA" sz="5000" dirty="0"/>
              <a:t> </a:t>
            </a:r>
            <a:r>
              <a:rPr lang="en-CA" sz="5000" dirty="0" err="1"/>
              <a:t>ምሉዕ</a:t>
            </a:r>
            <a:r>
              <a:rPr lang="en-CA" sz="5000" dirty="0"/>
              <a:t> </a:t>
            </a:r>
            <a:r>
              <a:rPr lang="en-CA" sz="5000" dirty="0" err="1"/>
              <a:t>ሰማያተ</a:t>
            </a:r>
            <a:r>
              <a:rPr lang="en-CA" sz="5000" dirty="0"/>
              <a:t> </a:t>
            </a:r>
            <a:r>
              <a:rPr lang="en-CA" sz="5000" dirty="0" err="1"/>
              <a:t>ወምድረ</a:t>
            </a:r>
            <a:r>
              <a:rPr lang="en-CA" sz="5000" dirty="0"/>
              <a:t> </a:t>
            </a:r>
            <a:r>
              <a:rPr lang="en-CA" sz="5000" dirty="0" err="1"/>
              <a:t>ቅድሳተ</a:t>
            </a:r>
            <a:r>
              <a:rPr lang="en-CA" sz="5000" dirty="0"/>
              <a:t> </a:t>
            </a:r>
            <a:r>
              <a:rPr lang="en-CA" sz="5000" dirty="0" err="1"/>
              <a:t>ስብሐቲከ</a:t>
            </a:r>
            <a:r>
              <a:rPr lang="en-CA" sz="5000" dirty="0" smtClean="0"/>
              <a:t>።</a:t>
            </a:r>
            <a:endParaRPr lang="en-CA" sz="5000" dirty="0"/>
          </a:p>
        </p:txBody>
      </p:sp>
    </p:spTree>
    <p:extLst>
      <p:ext uri="{BB962C8B-B14F-4D97-AF65-F5344CB8AC3E}">
        <p14:creationId xmlns:p14="http://schemas.microsoft.com/office/powerpoint/2010/main" val="456253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1832356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158893446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6781" y="1497168"/>
            <a:ext cx="4348497" cy="3477875"/>
          </a:xfrm>
          <a:prstGeom prst="rect">
            <a:avLst/>
          </a:prstGeom>
        </p:spPr>
        <p:txBody>
          <a:bodyPr wrap="square">
            <a:spAutoFit/>
          </a:bodyPr>
          <a:lstStyle/>
          <a:p>
            <a:r>
              <a:rPr lang="en-CA" sz="7000" b="1" dirty="0" err="1" smtClean="0">
                <a:solidFill>
                  <a:srgbClr val="92D050"/>
                </a:solidFill>
              </a:rPr>
              <a:t>ይ.ዲ</a:t>
            </a:r>
            <a:r>
              <a:rPr lang="en-CA" sz="7000" b="1" dirty="0">
                <a:solidFill>
                  <a:srgbClr val="92D050"/>
                </a:solidFill>
              </a:rPr>
              <a:t>. </a:t>
            </a:r>
            <a:endParaRPr lang="en-CA" sz="7000" b="1" dirty="0" smtClean="0">
              <a:solidFill>
                <a:srgbClr val="92D050"/>
              </a:solidFill>
            </a:endParaRPr>
          </a:p>
          <a:p>
            <a:r>
              <a:rPr lang="en-CA" sz="5000" dirty="0" smtClean="0">
                <a:solidFill>
                  <a:srgbClr val="FFC000"/>
                </a:solidFill>
              </a:rPr>
              <a:t> </a:t>
            </a:r>
            <a:r>
              <a:rPr lang="en-CA" sz="1400" dirty="0" smtClean="0">
                <a:solidFill>
                  <a:srgbClr val="FFC000"/>
                </a:solidFill>
              </a:rPr>
              <a:t>28. </a:t>
            </a:r>
            <a:r>
              <a:rPr lang="en-CA" sz="7500" dirty="0" err="1" smtClean="0"/>
              <a:t>ተሰጥዎ</a:t>
            </a:r>
            <a:r>
              <a:rPr lang="en-CA" sz="7500" dirty="0" smtClean="0"/>
              <a:t>  </a:t>
            </a:r>
          </a:p>
          <a:p>
            <a:r>
              <a:rPr lang="en-CA" sz="7500" dirty="0"/>
              <a:t> </a:t>
            </a:r>
            <a:r>
              <a:rPr lang="en-CA" sz="7500" dirty="0" smtClean="0"/>
              <a:t>   </a:t>
            </a:r>
            <a:r>
              <a:rPr lang="en-CA" sz="7500" dirty="0" err="1" smtClean="0"/>
              <a:t>ተቐበሉ</a:t>
            </a:r>
            <a:r>
              <a:rPr lang="en-CA" sz="7500" dirty="0" smtClean="0"/>
              <a:t>።</a:t>
            </a:r>
            <a:endParaRPr lang="en-CA" sz="7500" dirty="0"/>
          </a:p>
        </p:txBody>
      </p:sp>
      <p:sp>
        <p:nvSpPr>
          <p:cNvPr id="20" name="Rectangle 19"/>
          <p:cNvSpPr/>
          <p:nvPr/>
        </p:nvSpPr>
        <p:spPr>
          <a:xfrm>
            <a:off x="8234252" y="1737549"/>
            <a:ext cx="4161406" cy="2541465"/>
          </a:xfrm>
          <a:prstGeom prst="rect">
            <a:avLst/>
          </a:prstGeom>
        </p:spPr>
        <p:txBody>
          <a:bodyPr wrap="square">
            <a:spAutoFit/>
          </a:bodyPr>
          <a:lstStyle/>
          <a:p>
            <a:pPr lvl="0" fontAlgn="base">
              <a:spcBef>
                <a:spcPct val="20000"/>
              </a:spcBef>
              <a:spcAft>
                <a:spcPct val="0"/>
              </a:spcAft>
            </a:pPr>
            <a:r>
              <a:rPr lang="en-US" sz="6000" dirty="0" smtClean="0">
                <a:solidFill>
                  <a:srgbClr val="92D050"/>
                </a:solidFill>
              </a:rPr>
              <a:t>Deacon: </a:t>
            </a:r>
          </a:p>
          <a:p>
            <a:pPr marL="40639" marR="40639">
              <a:lnSpc>
                <a:spcPct val="150000"/>
              </a:lnSpc>
              <a:spcBef>
                <a:spcPts val="600"/>
              </a:spcBef>
              <a:buClr>
                <a:srgbClr val="000000"/>
              </a:buClr>
              <a:buFont typeface="Arial"/>
              <a:defRPr sz="2000"/>
            </a:pPr>
            <a:r>
              <a:rPr lang="en-US" sz="4000" dirty="0">
                <a:solidFill>
                  <a:srgbClr val="92D050"/>
                </a:solidFill>
              </a:rPr>
              <a:t> </a:t>
            </a:r>
            <a:r>
              <a:rPr lang="en-US" sz="4000" dirty="0" smtClean="0">
                <a:solidFill>
                  <a:srgbClr val="92D050"/>
                </a:solidFill>
              </a:rPr>
              <a:t> </a:t>
            </a:r>
            <a:r>
              <a:rPr lang="en-US" sz="1400" dirty="0" smtClean="0">
                <a:solidFill>
                  <a:srgbClr val="FFC000"/>
                </a:solidFill>
              </a:rPr>
              <a:t>2</a:t>
            </a:r>
            <a:r>
              <a:rPr lang="en-US" sz="1400" dirty="0">
                <a:solidFill>
                  <a:srgbClr val="FFC000"/>
                </a:solidFill>
              </a:rPr>
              <a:t>8</a:t>
            </a:r>
            <a:r>
              <a:rPr lang="en-US" sz="1400" dirty="0" smtClean="0">
                <a:solidFill>
                  <a:srgbClr val="FFC000"/>
                </a:solidFill>
              </a:rPr>
              <a:t>. </a:t>
            </a:r>
            <a:r>
              <a:rPr lang="en-US" sz="7000" b="1" dirty="0"/>
              <a:t>Utter. </a:t>
            </a:r>
          </a:p>
        </p:txBody>
      </p:sp>
      <p:sp>
        <p:nvSpPr>
          <p:cNvPr id="2" name="Rectangle 1"/>
          <p:cNvSpPr/>
          <p:nvPr/>
        </p:nvSpPr>
        <p:spPr>
          <a:xfrm>
            <a:off x="-28352" y="1097059"/>
            <a:ext cx="4035133" cy="3016210"/>
          </a:xfrm>
          <a:prstGeom prst="rect">
            <a:avLst/>
          </a:prstGeom>
        </p:spPr>
        <p:txBody>
          <a:bodyPr wrap="square">
            <a:spAutoFit/>
          </a:bodyPr>
          <a:lstStyle/>
          <a:p>
            <a:endParaRPr lang="en-CA" sz="5000" dirty="0"/>
          </a:p>
          <a:p>
            <a:r>
              <a:rPr lang="en-CA" sz="7000" b="1" dirty="0" err="1" smtClean="0">
                <a:solidFill>
                  <a:srgbClr val="92D050"/>
                </a:solidFill>
              </a:rPr>
              <a:t>ይ.ዲ</a:t>
            </a:r>
            <a:r>
              <a:rPr lang="sk-SK" sz="7000" b="1" dirty="0" smtClean="0">
                <a:solidFill>
                  <a:srgbClr val="92D050"/>
                </a:solidFill>
              </a:rPr>
              <a:t>. </a:t>
            </a:r>
            <a:endParaRPr lang="en-CA" sz="7000" b="1" dirty="0" smtClean="0">
              <a:solidFill>
                <a:srgbClr val="92D050"/>
              </a:solidFill>
            </a:endParaRPr>
          </a:p>
          <a:p>
            <a:r>
              <a:rPr lang="en-CA" sz="1400" dirty="0" smtClean="0">
                <a:solidFill>
                  <a:srgbClr val="FFC000"/>
                </a:solidFill>
              </a:rPr>
              <a:t>          ፳፰.  </a:t>
            </a:r>
            <a:r>
              <a:rPr lang="en-CA" sz="7000" b="1" dirty="0" err="1" smtClean="0"/>
              <a:t>አውሥኡ</a:t>
            </a:r>
            <a:r>
              <a:rPr lang="en-CA" sz="6500" b="1" dirty="0" smtClean="0"/>
              <a:t>።</a:t>
            </a:r>
            <a:endParaRPr lang="en-CA" sz="5200" dirty="0"/>
          </a:p>
        </p:txBody>
      </p:sp>
    </p:spTree>
    <p:extLst>
      <p:ext uri="{BB962C8B-B14F-4D97-AF65-F5344CB8AC3E}">
        <p14:creationId xmlns:p14="http://schemas.microsoft.com/office/powerpoint/2010/main" val="1058695437"/>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r>
              <a:rPr lang="pt-BR" sz="5400" dirty="0" smtClean="0">
                <a:solidFill>
                  <a:srgbClr val="FFFF00"/>
                </a:solidFill>
              </a:rPr>
              <a:t>ይ.ሕ</a:t>
            </a:r>
            <a:r>
              <a:rPr lang="pt-BR" sz="5400" dirty="0">
                <a:solidFill>
                  <a:srgbClr val="FFFF00"/>
                </a:solidFill>
              </a:rPr>
              <a:t>. </a:t>
            </a:r>
            <a:endParaRPr lang="pt-BR" sz="5400" dirty="0" smtClean="0">
              <a:solidFill>
                <a:srgbClr val="FFFF00"/>
              </a:solidFill>
            </a:endParaRPr>
          </a:p>
          <a:p>
            <a:r>
              <a:rPr lang="pt-BR" sz="1400" dirty="0" smtClean="0">
                <a:solidFill>
                  <a:srgbClr val="FFC000"/>
                </a:solidFill>
              </a:rPr>
              <a:t>29. </a:t>
            </a:r>
            <a:r>
              <a:rPr lang="pt-BR" sz="5400" dirty="0"/>
              <a:t>ቅዱስ </a:t>
            </a:r>
            <a:r>
              <a:rPr lang="pt-BR" sz="5400" dirty="0" smtClean="0"/>
              <a:t>   ቅዱስ </a:t>
            </a:r>
          </a:p>
          <a:p>
            <a:r>
              <a:rPr lang="pt-BR" sz="5400" dirty="0"/>
              <a:t> </a:t>
            </a:r>
            <a:r>
              <a:rPr lang="pt-BR" sz="5400" dirty="0" smtClean="0"/>
              <a:t>      ቅዱስ </a:t>
            </a:r>
          </a:p>
          <a:p>
            <a:r>
              <a:rPr lang="pt-BR" sz="5400" dirty="0" smtClean="0"/>
              <a:t>እግዚኣብሄር </a:t>
            </a:r>
            <a:r>
              <a:rPr lang="pt-BR" sz="5400" dirty="0"/>
              <a:t>ጐይታ ሠራዊት፥ ክብሪ ምስጋናኻ ሰማይን ምድርን ምሉእ እዩ።</a:t>
            </a:r>
            <a:endParaRPr lang="en-CA" sz="5400" dirty="0"/>
          </a:p>
        </p:txBody>
      </p:sp>
      <p:sp>
        <p:nvSpPr>
          <p:cNvPr id="20" name="Rectangle 19"/>
          <p:cNvSpPr/>
          <p:nvPr/>
        </p:nvSpPr>
        <p:spPr>
          <a:xfrm>
            <a:off x="8104597" y="11107"/>
            <a:ext cx="4211021" cy="6263253"/>
          </a:xfrm>
          <a:prstGeom prst="rect">
            <a:avLst/>
          </a:prstGeom>
        </p:spPr>
        <p:txBody>
          <a:bodyPr wrap="square">
            <a:spAutoFit/>
          </a:bodyPr>
          <a:lstStyle/>
          <a:p>
            <a:pPr fontAlgn="base">
              <a:spcBef>
                <a:spcPct val="20000"/>
              </a:spcBef>
              <a:spcAft>
                <a:spcPct val="0"/>
              </a:spcAft>
            </a:pPr>
            <a:r>
              <a:rPr lang="en-US" sz="4400" b="1" dirty="0" smtClean="0">
                <a:solidFill>
                  <a:srgbClr val="FFFF00"/>
                </a:solidFill>
                <a:uFill>
                  <a:solidFill>
                    <a:srgbClr val="004DD6"/>
                  </a:solidFill>
                </a:uFill>
              </a:rPr>
              <a:t>People</a:t>
            </a:r>
            <a:r>
              <a:rPr lang="en-US" sz="4400" b="1" dirty="0">
                <a:solidFill>
                  <a:srgbClr val="FFFF00"/>
                </a:solidFill>
                <a:uFill>
                  <a:solidFill>
                    <a:srgbClr val="004DD6"/>
                  </a:solidFill>
                </a:uFill>
              </a:rPr>
              <a:t>:</a:t>
            </a:r>
            <a:r>
              <a:rPr lang="en-US" sz="4400" dirty="0">
                <a:solidFill>
                  <a:srgbClr val="FFFF00"/>
                </a:solidFill>
                <a:uFill>
                  <a:solidFill>
                    <a:srgbClr val="004DD6"/>
                  </a:solidFill>
                </a:uFill>
              </a:rPr>
              <a:t>  </a:t>
            </a:r>
          </a:p>
          <a:p>
            <a:pPr marL="40639" marR="40639">
              <a:spcBef>
                <a:spcPts val="600"/>
              </a:spcBef>
              <a:buClr>
                <a:srgbClr val="004DD6"/>
              </a:buClr>
              <a:buFont typeface="Arial"/>
              <a:defRPr sz="2800"/>
            </a:pPr>
            <a:r>
              <a:rPr lang="en-US" altLang="en-US" sz="1400" dirty="0" smtClean="0">
                <a:solidFill>
                  <a:srgbClr val="FFC000"/>
                </a:solidFill>
                <a:latin typeface="Arial" charset="0"/>
              </a:rPr>
              <a:t>29. </a:t>
            </a:r>
            <a:r>
              <a:rPr lang="en-US" sz="4400" dirty="0">
                <a:solidFill>
                  <a:schemeClr val="tx1">
                    <a:lumMod val="95000"/>
                  </a:schemeClr>
                </a:solidFill>
                <a:uFill>
                  <a:solidFill>
                    <a:srgbClr val="004DD6"/>
                  </a:solidFill>
                </a:uFill>
              </a:rPr>
              <a:t>Holy, Holy, Holy, perfect Lord of hosts perfect Lord of hosts, heaven and earth are full of the holiness of Thy glory.</a:t>
            </a:r>
          </a:p>
        </p:txBody>
      </p:sp>
      <p:sp>
        <p:nvSpPr>
          <p:cNvPr id="2" name="Rectangle 1"/>
          <p:cNvSpPr/>
          <p:nvPr/>
        </p:nvSpPr>
        <p:spPr>
          <a:xfrm>
            <a:off x="-28352" y="-5417"/>
            <a:ext cx="4035133" cy="7540526"/>
          </a:xfrm>
          <a:prstGeom prst="rect">
            <a:avLst/>
          </a:prstGeom>
        </p:spPr>
        <p:txBody>
          <a:bodyPr wrap="square">
            <a:spAutoFit/>
          </a:bodyPr>
          <a:lstStyle/>
          <a:p>
            <a:r>
              <a:rPr lang="en-US" altLang="en-US" sz="2000" dirty="0" smtClean="0">
                <a:solidFill>
                  <a:srgbClr val="FFFF00"/>
                </a:solidFill>
                <a:latin typeface="Arial" charset="0"/>
              </a:rPr>
              <a:t> </a:t>
            </a:r>
            <a:r>
              <a:rPr lang="pt-BR" sz="5400" dirty="0">
                <a:solidFill>
                  <a:srgbClr val="FFFF00"/>
                </a:solidFill>
              </a:rPr>
              <a:t>ይ.ሕ. </a:t>
            </a:r>
            <a:endParaRPr lang="pt-BR" sz="5400" dirty="0" smtClean="0">
              <a:solidFill>
                <a:srgbClr val="FFFF00"/>
              </a:solidFill>
            </a:endParaRPr>
          </a:p>
          <a:p>
            <a:r>
              <a:rPr lang="pt-BR" sz="1400" dirty="0" smtClean="0">
                <a:solidFill>
                  <a:srgbClr val="FFC000"/>
                </a:solidFill>
              </a:rPr>
              <a:t>፳፱. </a:t>
            </a:r>
            <a:r>
              <a:rPr lang="pt-BR" sz="5400" b="1" dirty="0"/>
              <a:t>ቅዱስ </a:t>
            </a:r>
            <a:r>
              <a:rPr lang="pt-BR" sz="5400" b="1" dirty="0" smtClean="0"/>
              <a:t>  ቅዱስ </a:t>
            </a:r>
          </a:p>
          <a:p>
            <a:r>
              <a:rPr lang="pt-BR" sz="5400" b="1" dirty="0"/>
              <a:t> </a:t>
            </a:r>
            <a:r>
              <a:rPr lang="pt-BR" sz="5400" b="1" dirty="0" smtClean="0"/>
              <a:t>      ቅዱስ </a:t>
            </a:r>
            <a:r>
              <a:rPr lang="pt-BR" sz="5400" b="1" dirty="0"/>
              <a:t>እግዚኣብሄር ጸባዖት፥ ፍጹም ምሉእ ሰማያተ ወምድረ ቅድሳተ ስብሐቲከ።</a:t>
            </a:r>
            <a:endParaRPr lang="en-CA" sz="5400" b="1" dirty="0"/>
          </a:p>
          <a:p>
            <a:endParaRPr lang="en-CA" sz="5200" dirty="0"/>
          </a:p>
        </p:txBody>
      </p:sp>
    </p:spTree>
    <p:extLst>
      <p:ext uri="{BB962C8B-B14F-4D97-AF65-F5344CB8AC3E}">
        <p14:creationId xmlns:p14="http://schemas.microsoft.com/office/powerpoint/2010/main" val="2170021859"/>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1792"/>
            <a:ext cx="4348497" cy="6940361"/>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30. </a:t>
            </a:r>
            <a:r>
              <a:rPr lang="en-CA" sz="5500" dirty="0"/>
              <a:t>ኦ </a:t>
            </a:r>
            <a:r>
              <a:rPr lang="en-CA" sz="5500" dirty="0" err="1" smtClean="0"/>
              <a:t>እግዚኣብ</a:t>
            </a:r>
            <a:endParaRPr lang="en-CA" sz="5500" dirty="0" smtClean="0"/>
          </a:p>
          <a:p>
            <a:pPr marL="40639" marR="40639">
              <a:spcBef>
                <a:spcPts val="600"/>
              </a:spcBef>
              <a:defRPr sz="1800">
                <a:uFillTx/>
              </a:defRPr>
            </a:pPr>
            <a:r>
              <a:rPr lang="en-CA" sz="5500" dirty="0" err="1" smtClean="0"/>
              <a:t>ሄር</a:t>
            </a:r>
            <a:r>
              <a:rPr lang="en-CA" sz="5500" dirty="0"/>
              <a:t>፣ </a:t>
            </a:r>
            <a:r>
              <a:rPr lang="en-CA" sz="5500" dirty="0" err="1"/>
              <a:t>ቅዱስ</a:t>
            </a:r>
            <a:r>
              <a:rPr lang="en-CA" sz="5500" dirty="0"/>
              <a:t>፡ </a:t>
            </a:r>
            <a:r>
              <a:rPr lang="en-CA" sz="5500" dirty="0" err="1" smtClean="0"/>
              <a:t>ቅዱስ</a:t>
            </a:r>
            <a:r>
              <a:rPr lang="en-CA" sz="5500" dirty="0" smtClean="0"/>
              <a:t> ፡ </a:t>
            </a:r>
            <a:r>
              <a:rPr lang="en-CA" sz="5500" dirty="0" err="1"/>
              <a:t>ቅዱስ</a:t>
            </a:r>
            <a:r>
              <a:rPr lang="en-CA" sz="5500" dirty="0"/>
              <a:t> </a:t>
            </a:r>
            <a:r>
              <a:rPr lang="en-CA" sz="5500" dirty="0" err="1"/>
              <a:t>ኢኻ</a:t>
            </a:r>
            <a:r>
              <a:rPr lang="en-CA" sz="5500" dirty="0"/>
              <a:t>። </a:t>
            </a:r>
            <a:r>
              <a:rPr lang="en-CA" sz="5500" dirty="0" err="1"/>
              <a:t>ንቕዱሳን</a:t>
            </a:r>
            <a:r>
              <a:rPr lang="en-CA" sz="5500" dirty="0"/>
              <a:t> </a:t>
            </a:r>
            <a:r>
              <a:rPr lang="en-CA" sz="5500" dirty="0" err="1"/>
              <a:t>ጐይታኦም</a:t>
            </a:r>
            <a:r>
              <a:rPr lang="en-CA" sz="5500" dirty="0"/>
              <a:t> </a:t>
            </a:r>
            <a:r>
              <a:rPr lang="en-CA" sz="5500" dirty="0" err="1"/>
              <a:t>ኢኻ</a:t>
            </a:r>
            <a:r>
              <a:rPr lang="en-CA" sz="5500" dirty="0"/>
              <a:t>፣ </a:t>
            </a:r>
            <a:r>
              <a:rPr lang="en-CA" sz="5500" dirty="0" err="1"/>
              <a:t>ክብሪ</a:t>
            </a:r>
            <a:r>
              <a:rPr lang="en-CA" sz="5500" dirty="0"/>
              <a:t> </a:t>
            </a:r>
            <a:r>
              <a:rPr lang="en-CA" sz="5500" dirty="0" err="1"/>
              <a:t>ምስጋናኻ</a:t>
            </a:r>
            <a:r>
              <a:rPr lang="en-CA" sz="5500" dirty="0"/>
              <a:t> </a:t>
            </a:r>
            <a:r>
              <a:rPr lang="en-CA" sz="5500" dirty="0" err="1"/>
              <a:t>ሰማይን</a:t>
            </a:r>
            <a:r>
              <a:rPr lang="en-CA" sz="5500" dirty="0"/>
              <a:t> </a:t>
            </a:r>
            <a:r>
              <a:rPr lang="en-CA" sz="5500" dirty="0" err="1"/>
              <a:t>ምድርን</a:t>
            </a:r>
            <a:r>
              <a:rPr lang="en-CA" sz="5500" dirty="0"/>
              <a:t> </a:t>
            </a:r>
            <a:r>
              <a:rPr lang="en-CA" sz="5500" dirty="0" err="1"/>
              <a:t>ምሉእ</a:t>
            </a:r>
            <a:r>
              <a:rPr lang="en-CA" sz="5500" dirty="0"/>
              <a:t> </a:t>
            </a:r>
            <a:r>
              <a:rPr lang="en-CA" sz="5500" dirty="0" err="1"/>
              <a:t>እዩ</a:t>
            </a:r>
            <a:r>
              <a:rPr lang="en-CA" sz="5500" dirty="0" smtClean="0"/>
              <a:t>።</a:t>
            </a:r>
            <a:endParaRPr lang="en-CA" sz="5500" dirty="0"/>
          </a:p>
        </p:txBody>
      </p:sp>
      <p:sp>
        <p:nvSpPr>
          <p:cNvPr id="20" name="Rectangle 19"/>
          <p:cNvSpPr/>
          <p:nvPr/>
        </p:nvSpPr>
        <p:spPr>
          <a:xfrm>
            <a:off x="8104598" y="11107"/>
            <a:ext cx="4161406" cy="5632311"/>
          </a:xfrm>
          <a:prstGeom prst="rect">
            <a:avLst/>
          </a:prstGeom>
        </p:spPr>
        <p:txBody>
          <a:bodyPr wrap="square">
            <a:spAutoFit/>
          </a:bodyPr>
          <a:lstStyle/>
          <a:p>
            <a:pPr marL="40639" marR="40639">
              <a:spcBef>
                <a:spcPts val="600"/>
              </a:spcBef>
              <a:buClr>
                <a:srgbClr val="000000"/>
              </a:buClr>
              <a:buFont typeface="Arial"/>
              <a:defRPr sz="2800"/>
            </a:pPr>
            <a:r>
              <a:rPr lang="en-US" sz="4400" b="1" dirty="0">
                <a:solidFill>
                  <a:srgbClr val="FF0000"/>
                </a:solidFill>
              </a:rPr>
              <a:t>Priest: </a:t>
            </a:r>
            <a:r>
              <a:rPr lang="en-US" sz="1400" b="1" dirty="0" smtClean="0">
                <a:solidFill>
                  <a:srgbClr val="FFC000"/>
                </a:solidFill>
              </a:rPr>
              <a:t>30.</a:t>
            </a:r>
            <a:r>
              <a:rPr lang="en-US" sz="1400" i="1" dirty="0" smtClean="0">
                <a:solidFill>
                  <a:srgbClr val="FFC000"/>
                </a:solidFill>
              </a:rPr>
              <a:t> </a:t>
            </a:r>
            <a:r>
              <a:rPr lang="en-US" sz="4500" dirty="0"/>
              <a:t>Holy, holy, holy art </a:t>
            </a:r>
            <a:r>
              <a:rPr lang="en-US" sz="4500" dirty="0" smtClean="0"/>
              <a:t>Thou God</a:t>
            </a:r>
            <a:r>
              <a:rPr lang="en-US" sz="4500" dirty="0"/>
              <a:t>, Lord of the holy ones, the holiness </a:t>
            </a:r>
            <a:r>
              <a:rPr lang="en-US" sz="4500" dirty="0" smtClean="0"/>
              <a:t>of Thy </a:t>
            </a:r>
            <a:r>
              <a:rPr lang="en-US" sz="4500" dirty="0"/>
              <a:t>glory fills heaven and earth</a:t>
            </a:r>
            <a:r>
              <a:rPr lang="en-US" sz="4500" dirty="0" smtClean="0"/>
              <a:t>. </a:t>
            </a:r>
          </a:p>
        </p:txBody>
      </p:sp>
      <p:sp>
        <p:nvSpPr>
          <p:cNvPr id="2" name="Rectangle 1"/>
          <p:cNvSpPr/>
          <p:nvPr/>
        </p:nvSpPr>
        <p:spPr>
          <a:xfrm>
            <a:off x="20472" y="15050"/>
            <a:ext cx="4035133" cy="6863417"/>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a:t>
            </a:r>
            <a:r>
              <a:rPr lang="en-US" sz="1400" b="1" dirty="0" smtClean="0">
                <a:solidFill>
                  <a:srgbClr val="FFC000"/>
                </a:solidFill>
                <a:sym typeface="GeezTypeNet"/>
              </a:rPr>
              <a:t> </a:t>
            </a:r>
            <a:r>
              <a:rPr lang="en-CA" sz="1400" dirty="0" smtClean="0">
                <a:solidFill>
                  <a:srgbClr val="FFC000"/>
                </a:solidFill>
              </a:rPr>
              <a:t>፴</a:t>
            </a:r>
            <a:r>
              <a:rPr lang="en-CA" sz="1400" dirty="0">
                <a:solidFill>
                  <a:srgbClr val="FFC000"/>
                </a:solidFill>
              </a:rPr>
              <a:t>. </a:t>
            </a:r>
            <a:r>
              <a:rPr lang="en-CA" sz="5500" dirty="0" err="1"/>
              <a:t>ቅዱስ</a:t>
            </a:r>
            <a:r>
              <a:rPr lang="en-CA" sz="5500" dirty="0"/>
              <a:t>፡ </a:t>
            </a:r>
            <a:r>
              <a:rPr lang="en-CA" sz="5500" dirty="0" err="1"/>
              <a:t>ቅዱስ</a:t>
            </a:r>
            <a:r>
              <a:rPr lang="en-CA" sz="5500" dirty="0"/>
              <a:t>፡ </a:t>
            </a:r>
            <a:r>
              <a:rPr lang="en-CA" sz="5500" dirty="0" err="1"/>
              <a:t>ቅዱስ</a:t>
            </a:r>
            <a:r>
              <a:rPr lang="en-CA" sz="5500" dirty="0"/>
              <a:t> </a:t>
            </a:r>
            <a:r>
              <a:rPr lang="en-CA" sz="5500" dirty="0" err="1"/>
              <a:t>አንተ</a:t>
            </a:r>
            <a:r>
              <a:rPr lang="en-CA" sz="5500" dirty="0"/>
              <a:t> </a:t>
            </a:r>
            <a:r>
              <a:rPr lang="en-CA" sz="5500" dirty="0" smtClean="0"/>
              <a:t> </a:t>
            </a:r>
            <a:r>
              <a:rPr lang="en-CA" sz="5500" dirty="0" err="1" smtClean="0"/>
              <a:t>እግዚአብ</a:t>
            </a:r>
            <a:endParaRPr lang="en-CA" sz="5500" dirty="0" smtClean="0"/>
          </a:p>
          <a:p>
            <a:r>
              <a:rPr lang="en-CA" sz="5500" dirty="0" err="1" smtClean="0"/>
              <a:t>ሔር</a:t>
            </a:r>
            <a:r>
              <a:rPr lang="en-CA" sz="5500" dirty="0" smtClean="0"/>
              <a:t> </a:t>
            </a:r>
            <a:r>
              <a:rPr lang="en-CA" sz="5500" dirty="0" err="1"/>
              <a:t>እግዚኦሙ</a:t>
            </a:r>
            <a:r>
              <a:rPr lang="en-CA" sz="5500" dirty="0"/>
              <a:t> </a:t>
            </a:r>
            <a:r>
              <a:rPr lang="en-CA" sz="5500" dirty="0" err="1"/>
              <a:t>ለቅዱሳን</a:t>
            </a:r>
            <a:r>
              <a:rPr lang="en-CA" sz="5500" dirty="0"/>
              <a:t> </a:t>
            </a:r>
            <a:r>
              <a:rPr lang="en-CA" sz="5500" dirty="0" err="1"/>
              <a:t>ወመልዐ</a:t>
            </a:r>
            <a:r>
              <a:rPr lang="en-CA" sz="5500" dirty="0"/>
              <a:t> </a:t>
            </a:r>
            <a:r>
              <a:rPr lang="en-CA" sz="5500" dirty="0" err="1"/>
              <a:t>ሰማያተ</a:t>
            </a:r>
            <a:r>
              <a:rPr lang="en-CA" sz="5500" dirty="0"/>
              <a:t> </a:t>
            </a:r>
            <a:r>
              <a:rPr lang="en-CA" sz="5500" dirty="0" err="1"/>
              <a:t>ወምድረ</a:t>
            </a:r>
            <a:r>
              <a:rPr lang="en-CA" sz="5500" dirty="0"/>
              <a:t> </a:t>
            </a:r>
            <a:r>
              <a:rPr lang="en-CA" sz="5500" dirty="0" err="1"/>
              <a:t>ቅድሳተ</a:t>
            </a:r>
            <a:r>
              <a:rPr lang="en-CA" sz="5500" dirty="0"/>
              <a:t> </a:t>
            </a:r>
            <a:r>
              <a:rPr lang="en-CA" sz="5500" dirty="0" err="1"/>
              <a:t>ስብሐቲከ</a:t>
            </a:r>
            <a:r>
              <a:rPr lang="en-CA" sz="5500" dirty="0" smtClean="0"/>
              <a:t>።</a:t>
            </a:r>
            <a:endParaRPr lang="en-CA" sz="5500" dirty="0"/>
          </a:p>
        </p:txBody>
      </p:sp>
    </p:spTree>
    <p:extLst>
      <p:ext uri="{BB962C8B-B14F-4D97-AF65-F5344CB8AC3E}">
        <p14:creationId xmlns:p14="http://schemas.microsoft.com/office/powerpoint/2010/main" val="4050069932"/>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1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2490" y="152909"/>
            <a:ext cx="4348497" cy="6863417"/>
          </a:xfrm>
          <a:prstGeom prst="rect">
            <a:avLst/>
          </a:prstGeom>
        </p:spPr>
        <p:txBody>
          <a:bodyPr wrap="square">
            <a:spAutoFit/>
          </a:bodyPr>
          <a:lstStyle/>
          <a:p>
            <a:r>
              <a:rPr lang="en-CA" sz="1400" dirty="0" smtClean="0">
                <a:solidFill>
                  <a:srgbClr val="FFC000"/>
                </a:solidFill>
              </a:rPr>
              <a:t>31</a:t>
            </a:r>
            <a:r>
              <a:rPr lang="en-CA" sz="1400" dirty="0">
                <a:solidFill>
                  <a:srgbClr val="FFC000"/>
                </a:solidFill>
              </a:rPr>
              <a:t>. </a:t>
            </a:r>
            <a:r>
              <a:rPr lang="en-CA" sz="5500" dirty="0" err="1"/>
              <a:t>ኵሉ</a:t>
            </a:r>
            <a:r>
              <a:rPr lang="en-CA" sz="5500" dirty="0"/>
              <a:t> </a:t>
            </a:r>
            <a:r>
              <a:rPr lang="en-CA" sz="5500" dirty="0" err="1"/>
              <a:t>ኻብኡ</a:t>
            </a:r>
            <a:r>
              <a:rPr lang="en-CA" sz="5500" dirty="0"/>
              <a:t> </a:t>
            </a:r>
            <a:r>
              <a:rPr lang="en-CA" sz="5500" dirty="0" err="1"/>
              <a:t>እዩ</a:t>
            </a:r>
            <a:r>
              <a:rPr lang="en-CA" sz="5500" dirty="0"/>
              <a:t>፣ </a:t>
            </a:r>
            <a:r>
              <a:rPr lang="en-CA" sz="5500" dirty="0" err="1"/>
              <a:t>ኵሉ</a:t>
            </a:r>
            <a:r>
              <a:rPr lang="en-CA" sz="5500" dirty="0"/>
              <a:t> </a:t>
            </a:r>
            <a:r>
              <a:rPr lang="en-CA" sz="5500" dirty="0" err="1"/>
              <a:t>ድማ</a:t>
            </a:r>
            <a:r>
              <a:rPr lang="en-CA" sz="5500" dirty="0"/>
              <a:t> </a:t>
            </a:r>
            <a:r>
              <a:rPr lang="en-CA" sz="5500" dirty="0" err="1"/>
              <a:t>ብእኡ</a:t>
            </a:r>
            <a:r>
              <a:rPr lang="en-CA" sz="5500" dirty="0"/>
              <a:t> </a:t>
            </a:r>
            <a:r>
              <a:rPr lang="en-CA" sz="5500" dirty="0" err="1"/>
              <a:t>እዩ</a:t>
            </a:r>
            <a:r>
              <a:rPr lang="en-CA" sz="5500" dirty="0"/>
              <a:t>። </a:t>
            </a:r>
            <a:endParaRPr lang="en-CA" sz="5500" dirty="0" smtClean="0"/>
          </a:p>
          <a:p>
            <a:r>
              <a:rPr lang="en-CA" sz="5500" dirty="0" err="1" smtClean="0"/>
              <a:t>ኵሉውን</a:t>
            </a:r>
            <a:r>
              <a:rPr lang="en-CA" sz="5500" dirty="0" smtClean="0"/>
              <a:t> </a:t>
            </a:r>
            <a:r>
              <a:rPr lang="en-CA" sz="5500" dirty="0" err="1"/>
              <a:t>ናቱ</a:t>
            </a:r>
            <a:r>
              <a:rPr lang="en-CA" sz="5500" dirty="0"/>
              <a:t> </a:t>
            </a:r>
            <a:r>
              <a:rPr lang="en-CA" sz="5500" dirty="0" err="1"/>
              <a:t>እዩ</a:t>
            </a:r>
            <a:r>
              <a:rPr lang="en-CA" sz="5500" dirty="0"/>
              <a:t>። </a:t>
            </a:r>
            <a:r>
              <a:rPr lang="en-CA" sz="5500" dirty="0" err="1"/>
              <a:t>ሰማይን</a:t>
            </a:r>
            <a:r>
              <a:rPr lang="en-CA" sz="5500" dirty="0"/>
              <a:t> </a:t>
            </a:r>
            <a:r>
              <a:rPr lang="en-CA" sz="5500" dirty="0" err="1"/>
              <a:t>ብእኡ</a:t>
            </a:r>
            <a:r>
              <a:rPr lang="en-CA" sz="5500" dirty="0"/>
              <a:t> </a:t>
            </a:r>
            <a:r>
              <a:rPr lang="en-CA" sz="5500" dirty="0" err="1"/>
              <a:t>እዩ</a:t>
            </a:r>
            <a:r>
              <a:rPr lang="en-CA" sz="5500" dirty="0"/>
              <a:t>። </a:t>
            </a:r>
            <a:r>
              <a:rPr lang="en-CA" sz="5500" dirty="0" err="1"/>
              <a:t>ሰማየ</a:t>
            </a:r>
            <a:r>
              <a:rPr lang="en-CA" sz="5500" dirty="0"/>
              <a:t> </a:t>
            </a:r>
            <a:r>
              <a:rPr lang="en-CA" sz="5500" dirty="0" err="1"/>
              <a:t>ሰማያትውን</a:t>
            </a:r>
            <a:r>
              <a:rPr lang="en-CA" sz="5500" dirty="0"/>
              <a:t> </a:t>
            </a:r>
            <a:r>
              <a:rPr lang="en-CA" sz="5500" dirty="0" err="1"/>
              <a:t>ናቱ</a:t>
            </a:r>
            <a:r>
              <a:rPr lang="en-CA" sz="5500" dirty="0"/>
              <a:t> </a:t>
            </a:r>
            <a:r>
              <a:rPr lang="en-CA" sz="5500" dirty="0" err="1"/>
              <a:t>እዩ</a:t>
            </a:r>
            <a:r>
              <a:rPr lang="en-CA" sz="5500" dirty="0"/>
              <a:t>። </a:t>
            </a:r>
            <a:endParaRPr lang="en-CA" sz="5500" dirty="0" smtClean="0"/>
          </a:p>
        </p:txBody>
      </p:sp>
      <p:sp>
        <p:nvSpPr>
          <p:cNvPr id="20" name="Rectangle 19"/>
          <p:cNvSpPr/>
          <p:nvPr/>
        </p:nvSpPr>
        <p:spPr>
          <a:xfrm>
            <a:off x="8170782" y="192474"/>
            <a:ext cx="3888469" cy="5632311"/>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31</a:t>
            </a:r>
            <a:r>
              <a:rPr lang="en-US" sz="1400" dirty="0">
                <a:solidFill>
                  <a:srgbClr val="FFC000"/>
                </a:solidFill>
              </a:rPr>
              <a:t>. </a:t>
            </a:r>
            <a:r>
              <a:rPr lang="en-US" sz="4500" dirty="0"/>
              <a:t>All is from Him, all is for His sake</a:t>
            </a:r>
            <a:r>
              <a:rPr lang="en-US" sz="4500" dirty="0" smtClean="0"/>
              <a:t>, and </a:t>
            </a:r>
            <a:r>
              <a:rPr lang="en-US" sz="4500" dirty="0"/>
              <a:t>all is His. Heaven is His, and </a:t>
            </a:r>
            <a:r>
              <a:rPr lang="en-US" sz="4500" dirty="0" smtClean="0"/>
              <a:t>the heaven </a:t>
            </a:r>
            <a:r>
              <a:rPr lang="en-US" sz="4500" dirty="0"/>
              <a:t>of heavens is His. </a:t>
            </a:r>
            <a:endParaRPr lang="en-US" sz="4500" dirty="0" smtClean="0"/>
          </a:p>
        </p:txBody>
      </p:sp>
      <p:sp>
        <p:nvSpPr>
          <p:cNvPr id="2" name="Rectangle 1"/>
          <p:cNvSpPr/>
          <p:nvPr/>
        </p:nvSpPr>
        <p:spPr>
          <a:xfrm>
            <a:off x="1" y="192474"/>
            <a:ext cx="3962814" cy="6017032"/>
          </a:xfrm>
          <a:prstGeom prst="rect">
            <a:avLst/>
          </a:prstGeom>
        </p:spPr>
        <p:txBody>
          <a:bodyPr wrap="square">
            <a:spAutoFit/>
          </a:bodyPr>
          <a:lstStyle/>
          <a:p>
            <a:r>
              <a:rPr lang="en-CA" sz="1400" dirty="0" smtClean="0">
                <a:solidFill>
                  <a:srgbClr val="FFC000"/>
                </a:solidFill>
              </a:rPr>
              <a:t>፴፩</a:t>
            </a:r>
            <a:r>
              <a:rPr lang="en-CA" sz="1400" dirty="0">
                <a:solidFill>
                  <a:srgbClr val="FFC000"/>
                </a:solidFill>
              </a:rPr>
              <a:t>. </a:t>
            </a:r>
            <a:r>
              <a:rPr lang="en-CA" sz="5500" dirty="0" err="1"/>
              <a:t>ኵሉ</a:t>
            </a:r>
            <a:r>
              <a:rPr lang="en-CA" sz="5500" dirty="0"/>
              <a:t> </a:t>
            </a:r>
            <a:endParaRPr lang="en-CA" sz="5500" dirty="0" smtClean="0"/>
          </a:p>
          <a:p>
            <a:r>
              <a:rPr lang="en-CA" sz="5500" dirty="0" err="1" smtClean="0"/>
              <a:t>እምኔሁ</a:t>
            </a:r>
            <a:r>
              <a:rPr lang="en-CA" sz="5500" dirty="0" smtClean="0"/>
              <a:t> </a:t>
            </a:r>
            <a:r>
              <a:rPr lang="en-CA" sz="5500" dirty="0" err="1"/>
              <a:t>ወኵሉ</a:t>
            </a:r>
            <a:r>
              <a:rPr lang="en-CA" sz="5500" dirty="0"/>
              <a:t> </a:t>
            </a:r>
            <a:r>
              <a:rPr lang="en-CA" sz="5500" dirty="0" err="1"/>
              <a:t>በእንቲአሁ</a:t>
            </a:r>
            <a:r>
              <a:rPr lang="en-CA" sz="5500" dirty="0"/>
              <a:t> </a:t>
            </a:r>
            <a:r>
              <a:rPr lang="en-CA" sz="5500" dirty="0" err="1"/>
              <a:t>ወኵሉ</a:t>
            </a:r>
            <a:r>
              <a:rPr lang="en-CA" sz="5500" dirty="0"/>
              <a:t> </a:t>
            </a:r>
            <a:r>
              <a:rPr lang="en-CA" sz="5500" dirty="0" err="1"/>
              <a:t>ዘዚአሁ</a:t>
            </a:r>
            <a:r>
              <a:rPr lang="en-CA" sz="5500" dirty="0"/>
              <a:t>። </a:t>
            </a:r>
            <a:r>
              <a:rPr lang="en-CA" sz="5500" dirty="0" err="1"/>
              <a:t>ሰማይ</a:t>
            </a:r>
            <a:r>
              <a:rPr lang="en-CA" sz="5500" dirty="0"/>
              <a:t> </a:t>
            </a:r>
            <a:r>
              <a:rPr lang="en-CA" sz="5500" dirty="0" err="1"/>
              <a:t>ሎቱ</a:t>
            </a:r>
            <a:r>
              <a:rPr lang="en-CA" sz="5500" dirty="0"/>
              <a:t> </a:t>
            </a:r>
            <a:r>
              <a:rPr lang="en-CA" sz="5500" dirty="0" err="1"/>
              <a:t>ወሰማየ</a:t>
            </a:r>
            <a:r>
              <a:rPr lang="en-CA" sz="5500" dirty="0"/>
              <a:t> </a:t>
            </a:r>
            <a:r>
              <a:rPr lang="en-CA" sz="5500" dirty="0" err="1" smtClean="0"/>
              <a:t>ሰማያት</a:t>
            </a:r>
            <a:r>
              <a:rPr lang="en-CA" sz="5500" dirty="0" smtClean="0"/>
              <a:t> </a:t>
            </a:r>
            <a:r>
              <a:rPr lang="en-CA" sz="5500" dirty="0" err="1"/>
              <a:t>እንቲአሁ</a:t>
            </a:r>
            <a:r>
              <a:rPr lang="en-CA" sz="5500" dirty="0" smtClean="0"/>
              <a:t>።</a:t>
            </a:r>
            <a:endParaRPr lang="en-CA" sz="5500" dirty="0"/>
          </a:p>
        </p:txBody>
      </p:sp>
    </p:spTree>
    <p:extLst>
      <p:ext uri="{BB962C8B-B14F-4D97-AF65-F5344CB8AC3E}">
        <p14:creationId xmlns:p14="http://schemas.microsoft.com/office/powerpoint/2010/main" val="3852007240"/>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5976"/>
            <a:ext cx="4348497" cy="6863417"/>
          </a:xfrm>
          <a:prstGeom prst="rect">
            <a:avLst/>
          </a:prstGeom>
        </p:spPr>
        <p:txBody>
          <a:bodyPr wrap="square">
            <a:spAutoFit/>
          </a:bodyPr>
          <a:lstStyle/>
          <a:p>
            <a:r>
              <a:rPr lang="en-CA" sz="5500" dirty="0" err="1" smtClean="0"/>
              <a:t>ራሕቢ</a:t>
            </a:r>
            <a:r>
              <a:rPr lang="en-CA" sz="5500" dirty="0" smtClean="0"/>
              <a:t> </a:t>
            </a:r>
            <a:r>
              <a:rPr lang="en-CA" sz="5500" dirty="0" err="1"/>
              <a:t>ኣርያም</a:t>
            </a:r>
            <a:r>
              <a:rPr lang="en-CA" sz="5500" dirty="0"/>
              <a:t> </a:t>
            </a:r>
            <a:r>
              <a:rPr lang="en-CA" sz="5500" dirty="0" err="1"/>
              <a:t>መንበር</a:t>
            </a:r>
            <a:r>
              <a:rPr lang="en-CA" sz="5500" dirty="0"/>
              <a:t> </a:t>
            </a:r>
            <a:r>
              <a:rPr lang="en-CA" sz="5500" dirty="0" err="1"/>
              <a:t>ኽብሩ</a:t>
            </a:r>
            <a:r>
              <a:rPr lang="en-CA" sz="5500" dirty="0"/>
              <a:t> </a:t>
            </a:r>
            <a:r>
              <a:rPr lang="en-CA" sz="5500" dirty="0" err="1" smtClean="0"/>
              <a:t>እዩ</a:t>
            </a:r>
            <a:r>
              <a:rPr lang="en-CA" sz="5500" dirty="0" smtClean="0"/>
              <a:t> ። </a:t>
            </a:r>
            <a:r>
              <a:rPr lang="en-CA" sz="5500" dirty="0" err="1"/>
              <a:t>ስፍሓት</a:t>
            </a:r>
            <a:r>
              <a:rPr lang="en-CA" sz="5500" dirty="0"/>
              <a:t> </a:t>
            </a:r>
            <a:r>
              <a:rPr lang="en-CA" sz="5500" dirty="0" err="1" smtClean="0"/>
              <a:t>ምድሪ</a:t>
            </a:r>
            <a:endParaRPr lang="en-CA" sz="5500" dirty="0" smtClean="0"/>
          </a:p>
          <a:p>
            <a:r>
              <a:rPr lang="en-CA" sz="5500" dirty="0" err="1" smtClean="0"/>
              <a:t>ውን</a:t>
            </a:r>
            <a:r>
              <a:rPr lang="en-CA" sz="5500" dirty="0" smtClean="0"/>
              <a:t> </a:t>
            </a:r>
            <a:r>
              <a:rPr lang="en-CA" sz="5500" dirty="0" err="1"/>
              <a:t>መርገጽ</a:t>
            </a:r>
            <a:r>
              <a:rPr lang="en-CA" sz="5500" dirty="0"/>
              <a:t> </a:t>
            </a:r>
            <a:r>
              <a:rPr lang="en-CA" sz="5500" dirty="0" err="1"/>
              <a:t>እግሩ</a:t>
            </a:r>
            <a:r>
              <a:rPr lang="en-CA" sz="5500" dirty="0"/>
              <a:t> </a:t>
            </a:r>
            <a:r>
              <a:rPr lang="en-CA" sz="5500" dirty="0" err="1"/>
              <a:t>እዩ</a:t>
            </a:r>
            <a:r>
              <a:rPr lang="en-CA" sz="5500" dirty="0"/>
              <a:t>።</a:t>
            </a:r>
          </a:p>
          <a:p>
            <a:r>
              <a:rPr lang="en-CA" sz="1400" dirty="0">
                <a:solidFill>
                  <a:srgbClr val="FFC000"/>
                </a:solidFill>
              </a:rPr>
              <a:t>32. </a:t>
            </a:r>
            <a:r>
              <a:rPr lang="en-CA" sz="5500" dirty="0" err="1"/>
              <a:t>ፀሓይ</a:t>
            </a:r>
            <a:r>
              <a:rPr lang="en-CA" sz="5500" dirty="0"/>
              <a:t> </a:t>
            </a:r>
            <a:r>
              <a:rPr lang="en-CA" sz="5500" dirty="0" err="1"/>
              <a:t>ናቱ</a:t>
            </a:r>
            <a:r>
              <a:rPr lang="en-CA" sz="5500" dirty="0"/>
              <a:t> </a:t>
            </a:r>
            <a:r>
              <a:rPr lang="en-CA" sz="5500" dirty="0" err="1"/>
              <a:t>እያ</a:t>
            </a:r>
            <a:r>
              <a:rPr lang="en-CA" sz="5500" dirty="0"/>
              <a:t>። </a:t>
            </a:r>
            <a:r>
              <a:rPr lang="en-CA" sz="5500" dirty="0" err="1"/>
              <a:t>ወርኂውን</a:t>
            </a:r>
            <a:r>
              <a:rPr lang="en-CA" sz="5500" dirty="0"/>
              <a:t> </a:t>
            </a:r>
            <a:r>
              <a:rPr lang="en-CA" sz="5500" dirty="0" err="1"/>
              <a:t>ካብኡ</a:t>
            </a:r>
            <a:r>
              <a:rPr lang="en-CA" sz="5500" dirty="0"/>
              <a:t> </a:t>
            </a:r>
            <a:r>
              <a:rPr lang="en-CA" sz="5500" dirty="0" err="1"/>
              <a:t>እያ</a:t>
            </a:r>
            <a:r>
              <a:rPr lang="en-CA" sz="5500" dirty="0"/>
              <a:t>። </a:t>
            </a:r>
            <a:endParaRPr lang="en-CA" sz="5500" dirty="0" smtClean="0"/>
          </a:p>
        </p:txBody>
      </p:sp>
      <p:sp>
        <p:nvSpPr>
          <p:cNvPr id="20" name="Rectangle 19"/>
          <p:cNvSpPr/>
          <p:nvPr/>
        </p:nvSpPr>
        <p:spPr>
          <a:xfrm>
            <a:off x="8104598" y="11107"/>
            <a:ext cx="4161406" cy="6401753"/>
          </a:xfrm>
          <a:prstGeom prst="rect">
            <a:avLst/>
          </a:prstGeom>
        </p:spPr>
        <p:txBody>
          <a:bodyPr wrap="square">
            <a:spAutoFit/>
          </a:bodyPr>
          <a:lstStyle/>
          <a:p>
            <a:pPr marL="40639" marR="40639">
              <a:spcBef>
                <a:spcPts val="600"/>
              </a:spcBef>
              <a:buClr>
                <a:srgbClr val="000000"/>
              </a:buClr>
              <a:buFont typeface="Arial"/>
              <a:defRPr sz="2800"/>
            </a:pPr>
            <a:r>
              <a:rPr lang="en-US" sz="4500" dirty="0" smtClean="0"/>
              <a:t>The </a:t>
            </a:r>
            <a:r>
              <a:rPr lang="en-US" sz="4500" dirty="0"/>
              <a:t>breadth </a:t>
            </a:r>
            <a:r>
              <a:rPr lang="en-US" sz="4500" dirty="0" smtClean="0"/>
              <a:t>of the </a:t>
            </a:r>
            <a:r>
              <a:rPr lang="en-US" sz="4500" dirty="0"/>
              <a:t>highest heaven is the throne of </a:t>
            </a:r>
            <a:r>
              <a:rPr lang="en-US" sz="4500" dirty="0" smtClean="0"/>
              <a:t>His glory</a:t>
            </a:r>
            <a:r>
              <a:rPr lang="en-US" sz="4500" dirty="0"/>
              <a:t>, and the wide earth is His footstool</a:t>
            </a:r>
            <a:r>
              <a:rPr lang="en-US" sz="4500" dirty="0" smtClean="0"/>
              <a:t>.</a:t>
            </a:r>
          </a:p>
          <a:p>
            <a:pPr marL="40639" marR="40639">
              <a:spcBef>
                <a:spcPts val="600"/>
              </a:spcBef>
              <a:buClr>
                <a:srgbClr val="000000"/>
              </a:buClr>
              <a:buFont typeface="Arial"/>
              <a:defRPr sz="2800"/>
            </a:pPr>
            <a:r>
              <a:rPr lang="en-US" sz="1400" dirty="0" smtClean="0">
                <a:solidFill>
                  <a:srgbClr val="FFC000"/>
                </a:solidFill>
              </a:rPr>
              <a:t>32</a:t>
            </a:r>
            <a:r>
              <a:rPr lang="en-US" sz="1400" dirty="0">
                <a:solidFill>
                  <a:srgbClr val="FFC000"/>
                </a:solidFill>
              </a:rPr>
              <a:t>. </a:t>
            </a:r>
            <a:r>
              <a:rPr lang="en-US" sz="4500" dirty="0"/>
              <a:t>The sun is His, the moon is His, </a:t>
            </a:r>
          </a:p>
        </p:txBody>
      </p:sp>
      <p:sp>
        <p:nvSpPr>
          <p:cNvPr id="2" name="Rectangle 1"/>
          <p:cNvSpPr/>
          <p:nvPr/>
        </p:nvSpPr>
        <p:spPr>
          <a:xfrm>
            <a:off x="0" y="35522"/>
            <a:ext cx="4035133" cy="6017032"/>
          </a:xfrm>
          <a:prstGeom prst="rect">
            <a:avLst/>
          </a:prstGeom>
        </p:spPr>
        <p:txBody>
          <a:bodyPr wrap="square">
            <a:spAutoFit/>
          </a:bodyPr>
          <a:lstStyle/>
          <a:p>
            <a:r>
              <a:rPr lang="en-CA" sz="5500" dirty="0" err="1" smtClean="0"/>
              <a:t>ራኅበ</a:t>
            </a:r>
            <a:r>
              <a:rPr lang="en-CA" sz="5500" dirty="0" smtClean="0"/>
              <a:t> </a:t>
            </a:r>
            <a:r>
              <a:rPr lang="en-CA" sz="5500" dirty="0" err="1"/>
              <a:t>አርያመ</a:t>
            </a:r>
            <a:r>
              <a:rPr lang="en-CA" sz="5500" dirty="0"/>
              <a:t> </a:t>
            </a:r>
            <a:r>
              <a:rPr lang="en-CA" sz="5500" dirty="0" err="1"/>
              <a:t>መንበረ</a:t>
            </a:r>
            <a:r>
              <a:rPr lang="en-CA" sz="5500" dirty="0"/>
              <a:t> </a:t>
            </a:r>
            <a:r>
              <a:rPr lang="en-CA" sz="5500" dirty="0" err="1"/>
              <a:t>ክብሩ</a:t>
            </a:r>
            <a:r>
              <a:rPr lang="en-CA" sz="5500" dirty="0"/>
              <a:t> </a:t>
            </a:r>
            <a:r>
              <a:rPr lang="en-CA" sz="5500" dirty="0" err="1"/>
              <a:t>ወስፍሐ</a:t>
            </a:r>
            <a:r>
              <a:rPr lang="en-CA" sz="5500" dirty="0"/>
              <a:t> </a:t>
            </a:r>
            <a:r>
              <a:rPr lang="en-CA" sz="5500" dirty="0" err="1"/>
              <a:t>ምድር</a:t>
            </a:r>
            <a:r>
              <a:rPr lang="en-CA" sz="5500" dirty="0"/>
              <a:t> </a:t>
            </a:r>
            <a:r>
              <a:rPr lang="en-CA" sz="5500" dirty="0" err="1"/>
              <a:t>መከየደ</a:t>
            </a:r>
            <a:r>
              <a:rPr lang="en-CA" sz="5500" dirty="0"/>
              <a:t> </a:t>
            </a:r>
            <a:endParaRPr lang="en-CA" sz="5500" dirty="0" smtClean="0"/>
          </a:p>
          <a:p>
            <a:r>
              <a:rPr lang="en-CA" sz="5500" dirty="0" err="1" smtClean="0"/>
              <a:t>እገሪሁ</a:t>
            </a:r>
            <a:r>
              <a:rPr lang="en-CA" sz="5500" dirty="0"/>
              <a:t>።</a:t>
            </a:r>
          </a:p>
          <a:p>
            <a:r>
              <a:rPr lang="en-CA" sz="1400" dirty="0">
                <a:solidFill>
                  <a:srgbClr val="FFC000"/>
                </a:solidFill>
              </a:rPr>
              <a:t>፴፪. </a:t>
            </a:r>
            <a:r>
              <a:rPr lang="en-CA" sz="5500" dirty="0" err="1"/>
              <a:t>ፀሐይ</a:t>
            </a:r>
            <a:r>
              <a:rPr lang="en-CA" sz="5500" dirty="0"/>
              <a:t> </a:t>
            </a:r>
            <a:r>
              <a:rPr lang="en-CA" sz="5500" dirty="0" err="1"/>
              <a:t>ዚአሁ</a:t>
            </a:r>
            <a:r>
              <a:rPr lang="en-CA" sz="5500" dirty="0"/>
              <a:t> </a:t>
            </a:r>
            <a:r>
              <a:rPr lang="en-CA" sz="5500" dirty="0" err="1"/>
              <a:t>ወወርኅ</a:t>
            </a:r>
            <a:r>
              <a:rPr lang="en-CA" sz="5500" dirty="0"/>
              <a:t> </a:t>
            </a:r>
            <a:r>
              <a:rPr lang="en-CA" sz="5500" dirty="0" err="1" smtClean="0"/>
              <a:t>ሎቱ</a:t>
            </a:r>
            <a:endParaRPr lang="en-CA" sz="5500" dirty="0"/>
          </a:p>
        </p:txBody>
      </p:sp>
    </p:spTree>
    <p:extLst>
      <p:ext uri="{BB962C8B-B14F-4D97-AF65-F5344CB8AC3E}">
        <p14:creationId xmlns:p14="http://schemas.microsoft.com/office/powerpoint/2010/main" val="2459480154"/>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5976"/>
            <a:ext cx="4348497" cy="6863417"/>
          </a:xfrm>
          <a:prstGeom prst="rect">
            <a:avLst/>
          </a:prstGeom>
        </p:spPr>
        <p:txBody>
          <a:bodyPr wrap="square">
            <a:spAutoFit/>
          </a:bodyPr>
          <a:lstStyle/>
          <a:p>
            <a:r>
              <a:rPr lang="en-CA" sz="5500" dirty="0" err="1" smtClean="0"/>
              <a:t>ከዋኽብቲ</a:t>
            </a:r>
            <a:r>
              <a:rPr lang="en-CA" sz="5500" dirty="0" smtClean="0"/>
              <a:t> </a:t>
            </a:r>
            <a:r>
              <a:rPr lang="en-CA" sz="5500" dirty="0" err="1"/>
              <a:t>እውን</a:t>
            </a:r>
            <a:r>
              <a:rPr lang="en-CA" sz="5500" dirty="0"/>
              <a:t> </a:t>
            </a:r>
            <a:r>
              <a:rPr lang="en-CA" sz="5500" dirty="0" err="1"/>
              <a:t>ግብሪ</a:t>
            </a:r>
            <a:r>
              <a:rPr lang="en-CA" sz="5500" dirty="0"/>
              <a:t> </a:t>
            </a:r>
            <a:r>
              <a:rPr lang="en-CA" sz="5500" dirty="0" err="1"/>
              <a:t>ኣእዳዉ</a:t>
            </a:r>
            <a:r>
              <a:rPr lang="en-CA" sz="5500" dirty="0"/>
              <a:t> </a:t>
            </a:r>
            <a:r>
              <a:rPr lang="en-CA" sz="5500" dirty="0" err="1"/>
              <a:t>እዮም</a:t>
            </a:r>
            <a:r>
              <a:rPr lang="en-CA" sz="5500" dirty="0"/>
              <a:t>። </a:t>
            </a:r>
            <a:r>
              <a:rPr lang="en-CA" sz="5500" dirty="0" err="1"/>
              <a:t>ደመናት</a:t>
            </a:r>
            <a:r>
              <a:rPr lang="en-CA" sz="5500" dirty="0"/>
              <a:t> </a:t>
            </a:r>
            <a:r>
              <a:rPr lang="en-CA" sz="5500" dirty="0" err="1"/>
              <a:t>ሓዋርያቱ</a:t>
            </a:r>
            <a:r>
              <a:rPr lang="en-CA" sz="5500" dirty="0"/>
              <a:t>፣ </a:t>
            </a:r>
            <a:r>
              <a:rPr lang="en-CA" sz="5500" dirty="0" err="1"/>
              <a:t>ሠረገላታቱ</a:t>
            </a:r>
            <a:r>
              <a:rPr lang="en-CA" sz="5500" dirty="0"/>
              <a:t> </a:t>
            </a:r>
            <a:r>
              <a:rPr lang="en-CA" sz="5500" dirty="0" err="1"/>
              <a:t>ኸኣ</a:t>
            </a:r>
            <a:r>
              <a:rPr lang="en-CA" sz="5500" dirty="0"/>
              <a:t> </a:t>
            </a:r>
            <a:r>
              <a:rPr lang="en-CA" sz="5500" dirty="0" err="1"/>
              <a:t>ንፋሳት</a:t>
            </a:r>
            <a:r>
              <a:rPr lang="en-CA" sz="5500" dirty="0"/>
              <a:t> </a:t>
            </a:r>
            <a:r>
              <a:rPr lang="en-CA" sz="5500" dirty="0" err="1"/>
              <a:t>እዮም</a:t>
            </a:r>
            <a:r>
              <a:rPr lang="en-CA" sz="5500" dirty="0"/>
              <a:t>። </a:t>
            </a:r>
            <a:r>
              <a:rPr lang="en-CA" sz="5500" dirty="0" err="1"/>
              <a:t>ግድግዳ</a:t>
            </a:r>
            <a:r>
              <a:rPr lang="en-CA" sz="5500" dirty="0"/>
              <a:t> </a:t>
            </a:r>
            <a:r>
              <a:rPr lang="en-CA" sz="5500" dirty="0" err="1"/>
              <a:t>ቤቱ</a:t>
            </a:r>
            <a:r>
              <a:rPr lang="en-CA" sz="5500" dirty="0"/>
              <a:t> </a:t>
            </a:r>
            <a:r>
              <a:rPr lang="en-CA" sz="5500" dirty="0" err="1"/>
              <a:t>እውን</a:t>
            </a:r>
            <a:r>
              <a:rPr lang="en-CA" sz="5500" dirty="0"/>
              <a:t> </a:t>
            </a:r>
            <a:r>
              <a:rPr lang="en-CA" sz="5500" dirty="0" err="1"/>
              <a:t>ሓዊ</a:t>
            </a:r>
            <a:r>
              <a:rPr lang="en-CA" sz="5500" dirty="0"/>
              <a:t> </a:t>
            </a:r>
            <a:r>
              <a:rPr lang="en-CA" sz="5500" dirty="0" err="1"/>
              <a:t>እዩ</a:t>
            </a:r>
            <a:r>
              <a:rPr lang="en-CA" sz="5500" dirty="0" smtClean="0"/>
              <a:t>።</a:t>
            </a:r>
            <a:endParaRPr lang="en-CA" sz="5500" dirty="0"/>
          </a:p>
        </p:txBody>
      </p:sp>
      <p:sp>
        <p:nvSpPr>
          <p:cNvPr id="20" name="Rectangle 19"/>
          <p:cNvSpPr/>
          <p:nvPr/>
        </p:nvSpPr>
        <p:spPr>
          <a:xfrm>
            <a:off x="8104598" y="11107"/>
            <a:ext cx="4161406" cy="6324808"/>
          </a:xfrm>
          <a:prstGeom prst="rect">
            <a:avLst/>
          </a:prstGeom>
        </p:spPr>
        <p:txBody>
          <a:bodyPr wrap="square">
            <a:spAutoFit/>
          </a:bodyPr>
          <a:lstStyle/>
          <a:p>
            <a:pPr marL="40639" marR="40639">
              <a:spcBef>
                <a:spcPts val="600"/>
              </a:spcBef>
              <a:buClr>
                <a:srgbClr val="000000"/>
              </a:buClr>
              <a:buFont typeface="Arial"/>
              <a:defRPr sz="2800"/>
            </a:pPr>
            <a:r>
              <a:rPr lang="en-US" sz="4500" dirty="0" smtClean="0"/>
              <a:t>And the </a:t>
            </a:r>
            <a:r>
              <a:rPr lang="en-US" sz="4500" dirty="0"/>
              <a:t>stars are the work of His hands. </a:t>
            </a:r>
            <a:r>
              <a:rPr lang="en-US" sz="4500" dirty="0" smtClean="0"/>
              <a:t>Clouds are </a:t>
            </a:r>
            <a:r>
              <a:rPr lang="en-US" sz="4500" dirty="0"/>
              <a:t>His messengers, winds are His </a:t>
            </a:r>
            <a:r>
              <a:rPr lang="en-US" sz="4500" dirty="0" smtClean="0"/>
              <a:t>chariots and </a:t>
            </a:r>
            <a:r>
              <a:rPr lang="en-US" sz="4500" dirty="0"/>
              <a:t>fire is the wall of His house</a:t>
            </a:r>
            <a:r>
              <a:rPr lang="en-US" sz="4500" dirty="0" smtClean="0"/>
              <a:t>.</a:t>
            </a:r>
          </a:p>
        </p:txBody>
      </p:sp>
      <p:sp>
        <p:nvSpPr>
          <p:cNvPr id="2" name="Rectangle 1"/>
          <p:cNvSpPr/>
          <p:nvPr/>
        </p:nvSpPr>
        <p:spPr>
          <a:xfrm>
            <a:off x="0" y="35522"/>
            <a:ext cx="4035133" cy="6863417"/>
          </a:xfrm>
          <a:prstGeom prst="rect">
            <a:avLst/>
          </a:prstGeom>
        </p:spPr>
        <p:txBody>
          <a:bodyPr wrap="square">
            <a:spAutoFit/>
          </a:bodyPr>
          <a:lstStyle/>
          <a:p>
            <a:r>
              <a:rPr lang="en-CA" sz="5500" dirty="0" err="1"/>
              <a:t>ወከዋክብት</a:t>
            </a:r>
            <a:endParaRPr lang="en-CA" sz="5500" dirty="0"/>
          </a:p>
          <a:p>
            <a:r>
              <a:rPr lang="en-CA" sz="5500" dirty="0" err="1" smtClean="0"/>
              <a:t>ተግባረ</a:t>
            </a:r>
            <a:r>
              <a:rPr lang="en-CA" sz="5500" dirty="0" smtClean="0"/>
              <a:t> </a:t>
            </a:r>
            <a:r>
              <a:rPr lang="en-CA" sz="5500" dirty="0" err="1"/>
              <a:t>እደዊሁ</a:t>
            </a:r>
            <a:endParaRPr lang="en-CA" sz="5500" dirty="0"/>
          </a:p>
          <a:p>
            <a:r>
              <a:rPr lang="en-CA" sz="5500" dirty="0" err="1" smtClean="0"/>
              <a:t>ደመናት</a:t>
            </a:r>
            <a:r>
              <a:rPr lang="en-CA" sz="5500" dirty="0" smtClean="0"/>
              <a:t> </a:t>
            </a:r>
            <a:r>
              <a:rPr lang="en-CA" sz="5500" dirty="0" err="1"/>
              <a:t>ሐዋርያቲሁ</a:t>
            </a:r>
            <a:r>
              <a:rPr lang="en-CA" sz="5500" dirty="0"/>
              <a:t> </a:t>
            </a:r>
            <a:r>
              <a:rPr lang="en-CA" sz="5500" dirty="0" err="1"/>
              <a:t>ወነፋሳት</a:t>
            </a:r>
            <a:r>
              <a:rPr lang="en-CA" sz="5500" dirty="0"/>
              <a:t> </a:t>
            </a:r>
            <a:r>
              <a:rPr lang="en-CA" sz="5500" dirty="0" err="1"/>
              <a:t>ሠረገላቲሁ</a:t>
            </a:r>
            <a:r>
              <a:rPr lang="en-CA" sz="5500" dirty="0"/>
              <a:t> </a:t>
            </a:r>
            <a:r>
              <a:rPr lang="en-CA" sz="5500" dirty="0" err="1"/>
              <a:t>ወእሳት</a:t>
            </a:r>
            <a:r>
              <a:rPr lang="en-CA" sz="5500" dirty="0"/>
              <a:t> </a:t>
            </a:r>
            <a:r>
              <a:rPr lang="en-CA" sz="5500" dirty="0" err="1"/>
              <a:t>ዐረፍተ</a:t>
            </a:r>
            <a:r>
              <a:rPr lang="en-CA" sz="5500" dirty="0"/>
              <a:t> </a:t>
            </a:r>
            <a:r>
              <a:rPr lang="en-CA" sz="5500" dirty="0" err="1"/>
              <a:t>ቤቱ</a:t>
            </a:r>
            <a:r>
              <a:rPr lang="en-CA" sz="5500" dirty="0" smtClean="0"/>
              <a:t>።</a:t>
            </a:r>
            <a:endParaRPr lang="en-CA" sz="5500" dirty="0"/>
          </a:p>
        </p:txBody>
      </p:sp>
    </p:spTree>
    <p:extLst>
      <p:ext uri="{BB962C8B-B14F-4D97-AF65-F5344CB8AC3E}">
        <p14:creationId xmlns:p14="http://schemas.microsoft.com/office/powerpoint/2010/main" val="701284677"/>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5976"/>
            <a:ext cx="4348497" cy="6863417"/>
          </a:xfrm>
          <a:prstGeom prst="rect">
            <a:avLst/>
          </a:prstGeom>
        </p:spPr>
        <p:txBody>
          <a:bodyPr wrap="square">
            <a:spAutoFit/>
          </a:bodyPr>
          <a:lstStyle/>
          <a:p>
            <a:r>
              <a:rPr lang="en-CA" sz="1400" dirty="0" smtClean="0">
                <a:solidFill>
                  <a:srgbClr val="FFC000"/>
                </a:solidFill>
              </a:rPr>
              <a:t>33</a:t>
            </a:r>
            <a:r>
              <a:rPr lang="en-CA" sz="1400" dirty="0">
                <a:solidFill>
                  <a:srgbClr val="FFC000"/>
                </a:solidFill>
              </a:rPr>
              <a:t>. </a:t>
            </a:r>
            <a:r>
              <a:rPr lang="en-CA" sz="5500" dirty="0" err="1"/>
              <a:t>ሰንቀ</a:t>
            </a:r>
            <a:r>
              <a:rPr lang="en-CA" sz="5500" dirty="0"/>
              <a:t> </a:t>
            </a:r>
            <a:r>
              <a:rPr lang="en-CA" sz="5500" dirty="0" err="1"/>
              <a:t>ቤቱ</a:t>
            </a:r>
            <a:r>
              <a:rPr lang="en-CA" sz="5500" dirty="0"/>
              <a:t> </a:t>
            </a:r>
            <a:r>
              <a:rPr lang="en-CA" sz="5500" dirty="0" err="1"/>
              <a:t>ማይ</a:t>
            </a:r>
            <a:r>
              <a:rPr lang="en-CA" sz="5500" dirty="0"/>
              <a:t> </a:t>
            </a:r>
            <a:r>
              <a:rPr lang="en-CA" sz="5500" dirty="0" err="1"/>
              <a:t>እዩ</a:t>
            </a:r>
            <a:r>
              <a:rPr lang="en-CA" sz="5500" dirty="0"/>
              <a:t>። </a:t>
            </a:r>
            <a:r>
              <a:rPr lang="en-CA" sz="5500" dirty="0" err="1"/>
              <a:t>ጸፍጸፍ</a:t>
            </a:r>
            <a:r>
              <a:rPr lang="en-CA" sz="5500" dirty="0"/>
              <a:t> </a:t>
            </a:r>
            <a:endParaRPr lang="en-CA" sz="5500" dirty="0" smtClean="0"/>
          </a:p>
          <a:p>
            <a:r>
              <a:rPr lang="en-CA" sz="5500" dirty="0" err="1" smtClean="0"/>
              <a:t>ዙርያኡ</a:t>
            </a:r>
            <a:r>
              <a:rPr lang="en-CA" sz="5500" dirty="0" smtClean="0"/>
              <a:t> </a:t>
            </a:r>
            <a:r>
              <a:rPr lang="en-CA" sz="5500" dirty="0" err="1"/>
              <a:t>ሰሌዳ</a:t>
            </a:r>
            <a:r>
              <a:rPr lang="en-CA" sz="5500" dirty="0"/>
              <a:t> </a:t>
            </a:r>
            <a:r>
              <a:rPr lang="en-CA" sz="5500" dirty="0" err="1"/>
              <a:t>በረድ</a:t>
            </a:r>
            <a:r>
              <a:rPr lang="en-CA" sz="5500" dirty="0"/>
              <a:t> </a:t>
            </a:r>
            <a:r>
              <a:rPr lang="en-CA" sz="5500" dirty="0" err="1"/>
              <a:t>እዩ</a:t>
            </a:r>
            <a:r>
              <a:rPr lang="en-CA" sz="5500" dirty="0"/>
              <a:t>። </a:t>
            </a:r>
            <a:r>
              <a:rPr lang="en-CA" sz="5500" dirty="0" err="1"/>
              <a:t>ድንኳናቱ</a:t>
            </a:r>
            <a:r>
              <a:rPr lang="en-CA" sz="5500" dirty="0"/>
              <a:t> </a:t>
            </a:r>
            <a:r>
              <a:rPr lang="en-CA" sz="5500" dirty="0" err="1"/>
              <a:t>ድማ</a:t>
            </a:r>
            <a:r>
              <a:rPr lang="en-CA" sz="5500" dirty="0"/>
              <a:t> </a:t>
            </a:r>
            <a:r>
              <a:rPr lang="en-CA" sz="5500" dirty="0" err="1"/>
              <a:t>ብርሃናት</a:t>
            </a:r>
            <a:r>
              <a:rPr lang="en-CA" sz="5500" dirty="0"/>
              <a:t> </a:t>
            </a:r>
            <a:r>
              <a:rPr lang="en-CA" sz="5500" dirty="0" err="1"/>
              <a:t>እዩ</a:t>
            </a:r>
            <a:r>
              <a:rPr lang="en-CA" sz="5500" dirty="0"/>
              <a:t>። </a:t>
            </a:r>
            <a:endParaRPr lang="en-CA" sz="5500" dirty="0" smtClean="0"/>
          </a:p>
          <a:p>
            <a:r>
              <a:rPr lang="en-CA" sz="5500" dirty="0" err="1" smtClean="0"/>
              <a:t>ናይ</a:t>
            </a:r>
            <a:r>
              <a:rPr lang="en-CA" sz="5500" dirty="0" smtClean="0"/>
              <a:t> </a:t>
            </a:r>
            <a:r>
              <a:rPr lang="en-CA" sz="5500" dirty="0" err="1"/>
              <a:t>መሠወሪኡ</a:t>
            </a:r>
            <a:r>
              <a:rPr lang="en-CA" sz="5500" dirty="0"/>
              <a:t> </a:t>
            </a:r>
            <a:r>
              <a:rPr lang="en-CA" sz="5500" dirty="0" err="1" smtClean="0"/>
              <a:t>መጋረጃውን</a:t>
            </a:r>
            <a:endParaRPr lang="en-CA" sz="5500" dirty="0"/>
          </a:p>
        </p:txBody>
      </p:sp>
      <p:sp>
        <p:nvSpPr>
          <p:cNvPr id="20" name="Rectangle 19"/>
          <p:cNvSpPr/>
          <p:nvPr/>
        </p:nvSpPr>
        <p:spPr>
          <a:xfrm>
            <a:off x="8104598" y="-104901"/>
            <a:ext cx="4161406" cy="7094250"/>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33</a:t>
            </a:r>
            <a:r>
              <a:rPr lang="en-US" sz="1400" dirty="0">
                <a:solidFill>
                  <a:srgbClr val="FFC000"/>
                </a:solidFill>
              </a:rPr>
              <a:t>. </a:t>
            </a:r>
            <a:r>
              <a:rPr lang="en-US" sz="4500" dirty="0"/>
              <a:t>Water is the roof of His house, </a:t>
            </a:r>
            <a:r>
              <a:rPr lang="en-US" sz="4500" dirty="0" smtClean="0"/>
              <a:t>the gables </a:t>
            </a:r>
            <a:r>
              <a:rPr lang="en-US" sz="4500" dirty="0"/>
              <a:t>of it are snow, light is </a:t>
            </a:r>
            <a:r>
              <a:rPr lang="en-US" sz="4500" dirty="0" smtClean="0"/>
              <a:t>His tabernacle</a:t>
            </a:r>
            <a:r>
              <a:rPr lang="en-US" sz="4500" dirty="0"/>
              <a:t>, the lightning of glory is the </a:t>
            </a:r>
            <a:endParaRPr lang="en-US" sz="4500" dirty="0" smtClean="0"/>
          </a:p>
          <a:p>
            <a:pPr marL="40639" marR="40639">
              <a:spcBef>
                <a:spcPts val="600"/>
              </a:spcBef>
              <a:buClr>
                <a:srgbClr val="000000"/>
              </a:buClr>
              <a:buFont typeface="Arial"/>
              <a:defRPr sz="2800"/>
            </a:pPr>
            <a:r>
              <a:rPr lang="en-US" sz="4500" dirty="0" smtClean="0"/>
              <a:t>veil of </a:t>
            </a:r>
            <a:r>
              <a:rPr lang="en-US" sz="4500" dirty="0"/>
              <a:t>His </a:t>
            </a:r>
            <a:r>
              <a:rPr lang="en-US" sz="4500" dirty="0" smtClean="0"/>
              <a:t>hiding place</a:t>
            </a:r>
            <a:r>
              <a:rPr lang="en-US" sz="4500" dirty="0"/>
              <a:t>, </a:t>
            </a:r>
            <a:endParaRPr lang="en-US" sz="4500" dirty="0" smtClean="0"/>
          </a:p>
        </p:txBody>
      </p:sp>
      <p:sp>
        <p:nvSpPr>
          <p:cNvPr id="2" name="Rectangle 1"/>
          <p:cNvSpPr/>
          <p:nvPr/>
        </p:nvSpPr>
        <p:spPr>
          <a:xfrm>
            <a:off x="0" y="35522"/>
            <a:ext cx="4035133" cy="6863417"/>
          </a:xfrm>
          <a:prstGeom prst="rect">
            <a:avLst/>
          </a:prstGeom>
        </p:spPr>
        <p:txBody>
          <a:bodyPr wrap="square">
            <a:spAutoFit/>
          </a:bodyPr>
          <a:lstStyle/>
          <a:p>
            <a:r>
              <a:rPr lang="en-CA" sz="1400" dirty="0" smtClean="0">
                <a:solidFill>
                  <a:srgbClr val="FFC000"/>
                </a:solidFill>
              </a:rPr>
              <a:t>፴፫</a:t>
            </a:r>
            <a:r>
              <a:rPr lang="en-CA" sz="1400" dirty="0">
                <a:solidFill>
                  <a:srgbClr val="FFC000"/>
                </a:solidFill>
              </a:rPr>
              <a:t>. </a:t>
            </a:r>
            <a:r>
              <a:rPr lang="en-CA" sz="5500" dirty="0" err="1"/>
              <a:t>ማይ</a:t>
            </a:r>
            <a:r>
              <a:rPr lang="en-CA" sz="5500" dirty="0"/>
              <a:t> </a:t>
            </a:r>
            <a:r>
              <a:rPr lang="en-CA" sz="5500" dirty="0" err="1"/>
              <a:t>ጠፈረ</a:t>
            </a:r>
            <a:r>
              <a:rPr lang="en-CA" sz="5500" dirty="0"/>
              <a:t> </a:t>
            </a:r>
            <a:endParaRPr lang="en-CA" sz="5500" dirty="0" smtClean="0"/>
          </a:p>
          <a:p>
            <a:r>
              <a:rPr lang="en-CA" sz="5500" dirty="0" err="1" smtClean="0"/>
              <a:t>ቤቱ</a:t>
            </a:r>
            <a:r>
              <a:rPr lang="en-CA" sz="5500" dirty="0" smtClean="0"/>
              <a:t> </a:t>
            </a:r>
            <a:r>
              <a:rPr lang="en-CA" sz="5500" dirty="0" err="1"/>
              <a:t>ሰሌዳ</a:t>
            </a:r>
            <a:r>
              <a:rPr lang="en-CA" sz="5500" dirty="0"/>
              <a:t> </a:t>
            </a:r>
            <a:r>
              <a:rPr lang="en-CA" sz="5500" dirty="0" err="1"/>
              <a:t>በረድ</a:t>
            </a:r>
            <a:r>
              <a:rPr lang="en-CA" sz="5500" dirty="0"/>
              <a:t> </a:t>
            </a:r>
            <a:r>
              <a:rPr lang="en-CA" sz="5500" dirty="0" err="1" smtClean="0"/>
              <a:t>ጸፍጸፈ</a:t>
            </a:r>
            <a:r>
              <a:rPr lang="en-CA" sz="5500" dirty="0" smtClean="0"/>
              <a:t> </a:t>
            </a:r>
            <a:r>
              <a:rPr lang="en-CA" sz="5500" dirty="0" err="1"/>
              <a:t>ዐውዱ</a:t>
            </a:r>
            <a:r>
              <a:rPr lang="en-CA" sz="5500" dirty="0"/>
              <a:t> </a:t>
            </a:r>
            <a:r>
              <a:rPr lang="en-CA" sz="5500" dirty="0" err="1" smtClean="0"/>
              <a:t>ወብርሃናት</a:t>
            </a:r>
            <a:r>
              <a:rPr lang="en-CA" sz="5500" dirty="0" smtClean="0"/>
              <a:t> </a:t>
            </a:r>
            <a:r>
              <a:rPr lang="en-CA" sz="5500" dirty="0" err="1" smtClean="0"/>
              <a:t>ደባትሪሁ</a:t>
            </a:r>
            <a:r>
              <a:rPr lang="en-CA" sz="5500" dirty="0" smtClean="0"/>
              <a:t> ፣ </a:t>
            </a:r>
            <a:r>
              <a:rPr lang="en-CA" sz="5500" dirty="0" err="1"/>
              <a:t>ወመብረቀ</a:t>
            </a:r>
            <a:r>
              <a:rPr lang="en-CA" sz="5500" dirty="0"/>
              <a:t> </a:t>
            </a:r>
            <a:r>
              <a:rPr lang="en-CA" sz="5500" dirty="0" err="1"/>
              <a:t>ስብሐት</a:t>
            </a:r>
            <a:r>
              <a:rPr lang="en-CA" sz="5500" dirty="0"/>
              <a:t> </a:t>
            </a:r>
            <a:r>
              <a:rPr lang="en-CA" sz="5500" dirty="0" err="1" smtClean="0"/>
              <a:t>መንጦላዕተ</a:t>
            </a:r>
            <a:endParaRPr lang="en-CA" sz="5500" dirty="0"/>
          </a:p>
        </p:txBody>
      </p:sp>
    </p:spTree>
    <p:extLst>
      <p:ext uri="{BB962C8B-B14F-4D97-AF65-F5344CB8AC3E}">
        <p14:creationId xmlns:p14="http://schemas.microsoft.com/office/powerpoint/2010/main" val="2318929871"/>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5976"/>
            <a:ext cx="4348497" cy="7709803"/>
          </a:xfrm>
          <a:prstGeom prst="rect">
            <a:avLst/>
          </a:prstGeom>
        </p:spPr>
        <p:txBody>
          <a:bodyPr wrap="square">
            <a:spAutoFit/>
          </a:bodyPr>
          <a:lstStyle/>
          <a:p>
            <a:r>
              <a:rPr lang="en-CA" sz="5500" dirty="0" err="1" smtClean="0"/>
              <a:t>ብርሃን</a:t>
            </a:r>
            <a:r>
              <a:rPr lang="en-CA" sz="5500" dirty="0" smtClean="0"/>
              <a:t> </a:t>
            </a:r>
            <a:r>
              <a:rPr lang="en-CA" sz="5500" dirty="0" err="1"/>
              <a:t>መብረቕ</a:t>
            </a:r>
            <a:r>
              <a:rPr lang="en-CA" sz="5500" dirty="0"/>
              <a:t> </a:t>
            </a:r>
            <a:r>
              <a:rPr lang="en-CA" sz="5500" dirty="0" err="1" smtClean="0"/>
              <a:t>እዩ።መመላለሲኡ</a:t>
            </a:r>
            <a:r>
              <a:rPr lang="en-CA" sz="5500" dirty="0" smtClean="0"/>
              <a:t> </a:t>
            </a:r>
            <a:r>
              <a:rPr lang="en-CA" sz="5500" dirty="0" err="1"/>
              <a:t>ኣብ</a:t>
            </a:r>
            <a:r>
              <a:rPr lang="en-CA" sz="5500" dirty="0"/>
              <a:t> </a:t>
            </a:r>
            <a:r>
              <a:rPr lang="en-CA" sz="5500" dirty="0" err="1"/>
              <a:t>ኣየራት</a:t>
            </a:r>
            <a:r>
              <a:rPr lang="en-CA" sz="5500" dirty="0"/>
              <a:t> </a:t>
            </a:r>
            <a:r>
              <a:rPr lang="en-CA" sz="5500" dirty="0" err="1"/>
              <a:t>እዩ</a:t>
            </a:r>
            <a:r>
              <a:rPr lang="en-CA" sz="5500" dirty="0"/>
              <a:t>። </a:t>
            </a:r>
          </a:p>
          <a:p>
            <a:r>
              <a:rPr lang="en-CA" sz="1400" dirty="0">
                <a:solidFill>
                  <a:srgbClr val="FFC000"/>
                </a:solidFill>
              </a:rPr>
              <a:t>34. </a:t>
            </a:r>
            <a:r>
              <a:rPr lang="en-CA" sz="5500" dirty="0" err="1"/>
              <a:t>ድምፂ</a:t>
            </a:r>
            <a:r>
              <a:rPr lang="en-CA" sz="5500" dirty="0"/>
              <a:t> </a:t>
            </a:r>
            <a:r>
              <a:rPr lang="en-CA" sz="5500" dirty="0" err="1"/>
              <a:t>ንባቡውን</a:t>
            </a:r>
            <a:r>
              <a:rPr lang="en-CA" sz="5500" dirty="0"/>
              <a:t> </a:t>
            </a:r>
            <a:r>
              <a:rPr lang="en-CA" sz="5500" dirty="0" err="1"/>
              <a:t>ብመስመስታ</a:t>
            </a:r>
            <a:r>
              <a:rPr lang="en-CA" sz="5500" dirty="0"/>
              <a:t> </a:t>
            </a:r>
            <a:r>
              <a:rPr lang="en-CA" sz="5500" dirty="0" err="1"/>
              <a:t>እዩ</a:t>
            </a:r>
            <a:r>
              <a:rPr lang="en-CA" sz="5500" dirty="0"/>
              <a:t>። </a:t>
            </a:r>
            <a:r>
              <a:rPr lang="en-CA" sz="5500" dirty="0" err="1"/>
              <a:t>ቃል</a:t>
            </a:r>
            <a:r>
              <a:rPr lang="en-CA" sz="5500" dirty="0"/>
              <a:t> </a:t>
            </a:r>
            <a:r>
              <a:rPr lang="en-CA" sz="5500" dirty="0" err="1"/>
              <a:t>ነጐድጓዱ</a:t>
            </a:r>
            <a:r>
              <a:rPr lang="en-CA" sz="5500" dirty="0"/>
              <a:t> </a:t>
            </a:r>
            <a:r>
              <a:rPr lang="en-CA" sz="5500" dirty="0" err="1"/>
              <a:t>ኸኣ</a:t>
            </a:r>
            <a:r>
              <a:rPr lang="en-CA" sz="5500" dirty="0"/>
              <a:t> </a:t>
            </a:r>
            <a:r>
              <a:rPr lang="en-CA" sz="5500" dirty="0" err="1"/>
              <a:t>ኣብ</a:t>
            </a:r>
            <a:r>
              <a:rPr lang="en-CA" sz="5500" dirty="0"/>
              <a:t> </a:t>
            </a:r>
            <a:r>
              <a:rPr lang="en-CA" sz="5500" dirty="0" err="1"/>
              <a:t>ሠረገላታት</a:t>
            </a:r>
            <a:r>
              <a:rPr lang="en-CA" sz="5500" dirty="0"/>
              <a:t> </a:t>
            </a:r>
            <a:r>
              <a:rPr lang="en-CA" sz="5500" dirty="0" err="1"/>
              <a:t>ኣሎ</a:t>
            </a:r>
            <a:r>
              <a:rPr lang="en-CA" sz="5500" dirty="0" smtClean="0"/>
              <a:t>።</a:t>
            </a:r>
          </a:p>
          <a:p>
            <a:r>
              <a:rPr lang="en-CA" sz="5500" dirty="0" smtClean="0"/>
              <a:t> </a:t>
            </a:r>
            <a:endParaRPr lang="en-CA" sz="5500" dirty="0"/>
          </a:p>
        </p:txBody>
      </p:sp>
      <p:sp>
        <p:nvSpPr>
          <p:cNvPr id="20" name="Rectangle 19"/>
          <p:cNvSpPr/>
          <p:nvPr/>
        </p:nvSpPr>
        <p:spPr>
          <a:xfrm>
            <a:off x="8104598" y="11107"/>
            <a:ext cx="4161406" cy="5709255"/>
          </a:xfrm>
          <a:prstGeom prst="rect">
            <a:avLst/>
          </a:prstGeom>
        </p:spPr>
        <p:txBody>
          <a:bodyPr wrap="square">
            <a:spAutoFit/>
          </a:bodyPr>
          <a:lstStyle/>
          <a:p>
            <a:pPr marL="40639" marR="40639">
              <a:spcBef>
                <a:spcPts val="600"/>
              </a:spcBef>
              <a:buClr>
                <a:srgbClr val="000000"/>
              </a:buClr>
              <a:buFont typeface="Arial"/>
              <a:defRPr sz="2800"/>
            </a:pPr>
            <a:r>
              <a:rPr lang="en-US" sz="4500" dirty="0" smtClean="0"/>
              <a:t>and </a:t>
            </a:r>
            <a:r>
              <a:rPr lang="en-US" sz="4500" dirty="0"/>
              <a:t>His going is in </a:t>
            </a:r>
            <a:r>
              <a:rPr lang="en-US" sz="4500" dirty="0" smtClean="0"/>
              <a:t>the air. </a:t>
            </a:r>
          </a:p>
          <a:p>
            <a:pPr marL="40639" marR="40639">
              <a:spcBef>
                <a:spcPts val="600"/>
              </a:spcBef>
              <a:buClr>
                <a:srgbClr val="000000"/>
              </a:buClr>
              <a:buFont typeface="Arial"/>
              <a:defRPr sz="2800"/>
            </a:pPr>
            <a:r>
              <a:rPr lang="en-US" sz="1400" dirty="0" smtClean="0">
                <a:solidFill>
                  <a:srgbClr val="FFC000"/>
                </a:solidFill>
              </a:rPr>
              <a:t>34</a:t>
            </a:r>
            <a:r>
              <a:rPr lang="en-US" sz="1400" dirty="0">
                <a:solidFill>
                  <a:srgbClr val="FFC000"/>
                </a:solidFill>
              </a:rPr>
              <a:t>. </a:t>
            </a:r>
            <a:r>
              <a:rPr lang="en-US" sz="4500" dirty="0"/>
              <a:t>The voice of His speech is in </a:t>
            </a:r>
            <a:r>
              <a:rPr lang="en-US" sz="4500" dirty="0" smtClean="0"/>
              <a:t>the thunderbolt</a:t>
            </a:r>
            <a:r>
              <a:rPr lang="en-US" sz="4500" dirty="0"/>
              <a:t>, the sound of thunder is in </a:t>
            </a:r>
            <a:r>
              <a:rPr lang="en-US" sz="4500" dirty="0" smtClean="0"/>
              <a:t>the chariots</a:t>
            </a:r>
            <a:r>
              <a:rPr lang="en-US" sz="4500" dirty="0"/>
              <a:t>, </a:t>
            </a:r>
            <a:endParaRPr lang="en-US" sz="4500" dirty="0" smtClean="0"/>
          </a:p>
        </p:txBody>
      </p:sp>
      <p:sp>
        <p:nvSpPr>
          <p:cNvPr id="2" name="Rectangle 1"/>
          <p:cNvSpPr/>
          <p:nvPr/>
        </p:nvSpPr>
        <p:spPr>
          <a:xfrm>
            <a:off x="0" y="35522"/>
            <a:ext cx="4035133" cy="6017032"/>
          </a:xfrm>
          <a:prstGeom prst="rect">
            <a:avLst/>
          </a:prstGeom>
        </p:spPr>
        <p:txBody>
          <a:bodyPr wrap="square">
            <a:spAutoFit/>
          </a:bodyPr>
          <a:lstStyle/>
          <a:p>
            <a:r>
              <a:rPr lang="en-CA" sz="5500" dirty="0" err="1" smtClean="0"/>
              <a:t>ምሥዋራቲሁ</a:t>
            </a:r>
            <a:r>
              <a:rPr lang="en-CA" sz="5500" dirty="0" smtClean="0"/>
              <a:t> </a:t>
            </a:r>
            <a:r>
              <a:rPr lang="en-CA" sz="5500" dirty="0" err="1"/>
              <a:t>ወውስተ</a:t>
            </a:r>
            <a:r>
              <a:rPr lang="en-CA" sz="5500" dirty="0"/>
              <a:t> </a:t>
            </a:r>
            <a:r>
              <a:rPr lang="en-CA" sz="5500" dirty="0" err="1"/>
              <a:t>አየራት</a:t>
            </a:r>
            <a:r>
              <a:rPr lang="en-CA" sz="5500" dirty="0"/>
              <a:t> </a:t>
            </a:r>
            <a:r>
              <a:rPr lang="en-CA" sz="5500" dirty="0" err="1"/>
              <a:t>ነሶሳዉ</a:t>
            </a:r>
            <a:r>
              <a:rPr lang="en-CA" sz="5500" dirty="0"/>
              <a:t>።</a:t>
            </a:r>
          </a:p>
          <a:p>
            <a:r>
              <a:rPr lang="en-CA" sz="1400" dirty="0">
                <a:solidFill>
                  <a:srgbClr val="FFC000"/>
                </a:solidFill>
              </a:rPr>
              <a:t>፴፬. </a:t>
            </a:r>
            <a:r>
              <a:rPr lang="en-CA" sz="5500" dirty="0" err="1"/>
              <a:t>ዘበፀዓዕ</a:t>
            </a:r>
            <a:r>
              <a:rPr lang="en-CA" sz="5500" dirty="0"/>
              <a:t> </a:t>
            </a:r>
            <a:endParaRPr lang="en-CA" sz="5500" dirty="0" smtClean="0"/>
          </a:p>
          <a:p>
            <a:r>
              <a:rPr lang="en-CA" sz="5500" dirty="0" err="1" smtClean="0"/>
              <a:t>ድምፀ</a:t>
            </a:r>
            <a:r>
              <a:rPr lang="en-CA" sz="5500" dirty="0" smtClean="0"/>
              <a:t> </a:t>
            </a:r>
            <a:r>
              <a:rPr lang="en-CA" sz="5500" dirty="0" err="1"/>
              <a:t>ንባቡ</a:t>
            </a:r>
            <a:r>
              <a:rPr lang="en-CA" sz="5500" dirty="0"/>
              <a:t> </a:t>
            </a:r>
            <a:endParaRPr lang="en-CA" sz="5500" dirty="0" smtClean="0"/>
          </a:p>
          <a:p>
            <a:r>
              <a:rPr lang="en-CA" sz="5500" dirty="0" err="1" smtClean="0"/>
              <a:t>ቃለ</a:t>
            </a:r>
            <a:r>
              <a:rPr lang="en-CA" sz="5500" dirty="0" smtClean="0"/>
              <a:t> </a:t>
            </a:r>
            <a:r>
              <a:rPr lang="en-CA" sz="5500" dirty="0" err="1"/>
              <a:t>ነጐድጓዱ</a:t>
            </a:r>
            <a:r>
              <a:rPr lang="en-CA" sz="5500" dirty="0"/>
              <a:t> </a:t>
            </a:r>
            <a:r>
              <a:rPr lang="en-CA" sz="5500" dirty="0" err="1"/>
              <a:t>በሠረገላተ</a:t>
            </a:r>
            <a:r>
              <a:rPr lang="en-CA" sz="5500" dirty="0"/>
              <a:t> </a:t>
            </a:r>
            <a:endParaRPr lang="en-CA" sz="5500" dirty="0" smtClean="0"/>
          </a:p>
        </p:txBody>
      </p:sp>
    </p:spTree>
    <p:extLst>
      <p:ext uri="{BB962C8B-B14F-4D97-AF65-F5344CB8AC3E}">
        <p14:creationId xmlns:p14="http://schemas.microsoft.com/office/powerpoint/2010/main" val="2115251993"/>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6406" y="25976"/>
            <a:ext cx="4134360" cy="6863417"/>
          </a:xfrm>
          <a:prstGeom prst="rect">
            <a:avLst/>
          </a:prstGeom>
        </p:spPr>
        <p:txBody>
          <a:bodyPr wrap="square">
            <a:spAutoFit/>
          </a:bodyPr>
          <a:lstStyle/>
          <a:p>
            <a:r>
              <a:rPr lang="en-CA" sz="5500" dirty="0" err="1" smtClean="0"/>
              <a:t>ባሕሪ</a:t>
            </a:r>
            <a:r>
              <a:rPr lang="en-CA" sz="5500" dirty="0" smtClean="0"/>
              <a:t> </a:t>
            </a:r>
            <a:r>
              <a:rPr lang="en-CA" sz="5500" dirty="0" err="1"/>
              <a:t>ገረዱ</a:t>
            </a:r>
            <a:r>
              <a:rPr lang="en-CA" sz="5500" dirty="0"/>
              <a:t>፣ </a:t>
            </a:r>
            <a:r>
              <a:rPr lang="en-CA" sz="5500" dirty="0" err="1"/>
              <a:t>ወሓዝቲ</a:t>
            </a:r>
            <a:r>
              <a:rPr lang="en-CA" sz="5500" dirty="0"/>
              <a:t> </a:t>
            </a:r>
            <a:r>
              <a:rPr lang="en-CA" sz="5500" dirty="0" err="1"/>
              <a:t>ኣፍላጋት</a:t>
            </a:r>
            <a:r>
              <a:rPr lang="en-CA" sz="5500" dirty="0"/>
              <a:t> </a:t>
            </a:r>
            <a:r>
              <a:rPr lang="en-CA" sz="5500" dirty="0" err="1"/>
              <a:t>ግዙኣቱ</a:t>
            </a:r>
            <a:r>
              <a:rPr lang="en-CA" sz="5500" dirty="0"/>
              <a:t>፣ </a:t>
            </a:r>
            <a:r>
              <a:rPr lang="en-CA" sz="5500" dirty="0" err="1"/>
              <a:t>ቍርን</a:t>
            </a:r>
            <a:r>
              <a:rPr lang="en-CA" sz="5500" dirty="0"/>
              <a:t> </a:t>
            </a:r>
            <a:r>
              <a:rPr lang="en-CA" sz="5500" dirty="0" err="1"/>
              <a:t>ኣስሓይታን</a:t>
            </a:r>
            <a:r>
              <a:rPr lang="en-CA" sz="5500" dirty="0"/>
              <a:t> </a:t>
            </a:r>
            <a:r>
              <a:rPr lang="en-CA" sz="5500" dirty="0" err="1"/>
              <a:t>ገበርቲ</a:t>
            </a:r>
            <a:r>
              <a:rPr lang="en-CA" sz="5500" dirty="0"/>
              <a:t> </a:t>
            </a:r>
            <a:r>
              <a:rPr lang="en-CA" sz="5500" dirty="0" err="1"/>
              <a:t>ፍቓዱ</a:t>
            </a:r>
            <a:r>
              <a:rPr lang="en-CA" sz="5500" dirty="0"/>
              <a:t> </a:t>
            </a:r>
            <a:r>
              <a:rPr lang="en-CA" sz="5500" dirty="0" err="1"/>
              <a:t>እዮም</a:t>
            </a:r>
            <a:r>
              <a:rPr lang="en-CA" sz="5500" dirty="0"/>
              <a:t>። </a:t>
            </a:r>
          </a:p>
          <a:p>
            <a:r>
              <a:rPr lang="en-CA" sz="1400" dirty="0">
                <a:solidFill>
                  <a:srgbClr val="FFC000"/>
                </a:solidFill>
              </a:rPr>
              <a:t>35. </a:t>
            </a:r>
            <a:r>
              <a:rPr lang="en-CA" sz="5500" dirty="0" err="1"/>
              <a:t>ካብ</a:t>
            </a:r>
            <a:r>
              <a:rPr lang="en-CA" sz="5500" dirty="0"/>
              <a:t> </a:t>
            </a:r>
            <a:r>
              <a:rPr lang="en-CA" sz="5500" dirty="0" err="1"/>
              <a:t>ወሰን</a:t>
            </a:r>
            <a:r>
              <a:rPr lang="en-CA" sz="5500" dirty="0"/>
              <a:t> </a:t>
            </a:r>
            <a:r>
              <a:rPr lang="en-CA" sz="5500" dirty="0" err="1"/>
              <a:t>ምድሪ</a:t>
            </a:r>
            <a:r>
              <a:rPr lang="en-CA" sz="5500" dirty="0"/>
              <a:t> </a:t>
            </a:r>
            <a:r>
              <a:rPr lang="en-CA" sz="5500" dirty="0" err="1"/>
              <a:t>ደመና</a:t>
            </a:r>
            <a:r>
              <a:rPr lang="en-CA" sz="5500" dirty="0"/>
              <a:t> </a:t>
            </a:r>
            <a:r>
              <a:rPr lang="en-CA" sz="5500" dirty="0" err="1"/>
              <a:t>የውፅእ</a:t>
            </a:r>
            <a:r>
              <a:rPr lang="en-CA" sz="5500" dirty="0"/>
              <a:t>። </a:t>
            </a:r>
            <a:endParaRPr lang="en-CA" sz="5500" dirty="0" smtClean="0"/>
          </a:p>
        </p:txBody>
      </p:sp>
      <p:sp>
        <p:nvSpPr>
          <p:cNvPr id="20" name="Rectangle 19"/>
          <p:cNvSpPr/>
          <p:nvPr/>
        </p:nvSpPr>
        <p:spPr>
          <a:xfrm>
            <a:off x="8104598" y="11107"/>
            <a:ext cx="4161406"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the </a:t>
            </a:r>
            <a:r>
              <a:rPr lang="en-US" sz="4000" dirty="0"/>
              <a:t>sea is His band-maid, </a:t>
            </a:r>
            <a:r>
              <a:rPr lang="en-US" sz="4000" dirty="0" smtClean="0"/>
              <a:t>the water-flood </a:t>
            </a:r>
            <a:r>
              <a:rPr lang="en-US" sz="4000" dirty="0"/>
              <a:t>of the rivers is His servant, </a:t>
            </a:r>
            <a:r>
              <a:rPr lang="en-US" sz="4000" dirty="0" smtClean="0"/>
              <a:t>and cold </a:t>
            </a:r>
            <a:r>
              <a:rPr lang="en-US" sz="4000" dirty="0"/>
              <a:t>and frost do His pleasure</a:t>
            </a:r>
            <a:r>
              <a:rPr lang="en-US" sz="4000" dirty="0" smtClean="0"/>
              <a:t>.</a:t>
            </a:r>
          </a:p>
          <a:p>
            <a:pPr marL="40639" marR="40639">
              <a:spcBef>
                <a:spcPts val="600"/>
              </a:spcBef>
              <a:buClr>
                <a:srgbClr val="000000"/>
              </a:buClr>
              <a:buFont typeface="Arial"/>
              <a:defRPr sz="2800"/>
            </a:pPr>
            <a:r>
              <a:rPr lang="en-US" sz="1400" dirty="0">
                <a:solidFill>
                  <a:srgbClr val="FFC000"/>
                </a:solidFill>
              </a:rPr>
              <a:t>35. </a:t>
            </a:r>
            <a:r>
              <a:rPr lang="en-US" sz="4000" dirty="0"/>
              <a:t>He causes the clouds to ascend </a:t>
            </a:r>
            <a:r>
              <a:rPr lang="en-US" sz="4000" dirty="0" smtClean="0"/>
              <a:t>from the </a:t>
            </a:r>
            <a:r>
              <a:rPr lang="en-US" sz="4000" dirty="0"/>
              <a:t>ends of the earth</a:t>
            </a:r>
            <a:r>
              <a:rPr lang="en-US" sz="4000" dirty="0" smtClean="0"/>
              <a:t>,</a:t>
            </a:r>
          </a:p>
        </p:txBody>
      </p:sp>
      <p:sp>
        <p:nvSpPr>
          <p:cNvPr id="2" name="Rectangle 1"/>
          <p:cNvSpPr/>
          <p:nvPr/>
        </p:nvSpPr>
        <p:spPr>
          <a:xfrm>
            <a:off x="0" y="35522"/>
            <a:ext cx="4035133" cy="6863417"/>
          </a:xfrm>
          <a:prstGeom prst="rect">
            <a:avLst/>
          </a:prstGeom>
        </p:spPr>
        <p:txBody>
          <a:bodyPr wrap="square">
            <a:spAutoFit/>
          </a:bodyPr>
          <a:lstStyle/>
          <a:p>
            <a:r>
              <a:rPr lang="en-CA" sz="5500" dirty="0" err="1" smtClean="0"/>
              <a:t>ባሕር</a:t>
            </a:r>
            <a:r>
              <a:rPr lang="en-CA" sz="5500" dirty="0" smtClean="0"/>
              <a:t> </a:t>
            </a:r>
            <a:r>
              <a:rPr lang="en-CA" sz="5500" dirty="0" err="1"/>
              <a:t>ዓመቱ</a:t>
            </a:r>
            <a:r>
              <a:rPr lang="en-CA" sz="5500" dirty="0"/>
              <a:t> </a:t>
            </a:r>
            <a:r>
              <a:rPr lang="en-CA" sz="5500" dirty="0" err="1"/>
              <a:t>ወሐይዝተ</a:t>
            </a:r>
            <a:r>
              <a:rPr lang="en-CA" sz="5500" dirty="0"/>
              <a:t> </a:t>
            </a:r>
            <a:r>
              <a:rPr lang="en-CA" sz="5500" dirty="0" err="1" smtClean="0"/>
              <a:t>አፍላ</a:t>
            </a:r>
            <a:endParaRPr lang="en-CA" sz="5500" dirty="0" smtClean="0"/>
          </a:p>
          <a:p>
            <a:r>
              <a:rPr lang="en-CA" sz="5500" dirty="0" smtClean="0"/>
              <a:t>ግ </a:t>
            </a:r>
            <a:r>
              <a:rPr lang="en-CA" sz="5500" dirty="0" err="1"/>
              <a:t>ቅኑያቲሁ</a:t>
            </a:r>
            <a:r>
              <a:rPr lang="en-CA" sz="5500" dirty="0"/>
              <a:t> </a:t>
            </a:r>
            <a:r>
              <a:rPr lang="en-CA" sz="5500" dirty="0" err="1"/>
              <a:t>ቍር</a:t>
            </a:r>
            <a:r>
              <a:rPr lang="en-CA" sz="5500" dirty="0"/>
              <a:t> </a:t>
            </a:r>
            <a:r>
              <a:rPr lang="en-CA" sz="5500" dirty="0" err="1"/>
              <a:t>ወአስሐትያ</a:t>
            </a:r>
            <a:r>
              <a:rPr lang="en-CA" sz="5500" dirty="0"/>
              <a:t> </a:t>
            </a:r>
            <a:r>
              <a:rPr lang="en-CA" sz="5500" dirty="0" err="1" smtClean="0"/>
              <a:t>ገባር</a:t>
            </a:r>
            <a:endParaRPr lang="en-CA" sz="5500" dirty="0" smtClean="0"/>
          </a:p>
          <a:p>
            <a:r>
              <a:rPr lang="en-CA" sz="5500" dirty="0" err="1" smtClean="0"/>
              <a:t>ያነ</a:t>
            </a:r>
            <a:r>
              <a:rPr lang="en-CA" sz="5500" dirty="0" smtClean="0"/>
              <a:t> </a:t>
            </a:r>
            <a:r>
              <a:rPr lang="en-CA" sz="5500" dirty="0" err="1" smtClean="0"/>
              <a:t>ሥምረቱ</a:t>
            </a:r>
            <a:r>
              <a:rPr lang="en-CA" sz="5500" dirty="0" smtClean="0"/>
              <a:t> ።</a:t>
            </a:r>
            <a:endParaRPr lang="en-CA" sz="5500" dirty="0"/>
          </a:p>
          <a:p>
            <a:r>
              <a:rPr lang="en-CA" sz="1400" dirty="0">
                <a:solidFill>
                  <a:srgbClr val="FFC000"/>
                </a:solidFill>
              </a:rPr>
              <a:t>፴፭. </a:t>
            </a:r>
            <a:r>
              <a:rPr lang="en-CA" sz="5500" dirty="0" err="1"/>
              <a:t>ያዐርግ</a:t>
            </a:r>
            <a:r>
              <a:rPr lang="en-CA" sz="5500" dirty="0"/>
              <a:t> </a:t>
            </a:r>
            <a:r>
              <a:rPr lang="en-CA" sz="5500" dirty="0" err="1"/>
              <a:t>ደመናት</a:t>
            </a:r>
            <a:r>
              <a:rPr lang="en-CA" sz="5500" dirty="0"/>
              <a:t> </a:t>
            </a:r>
            <a:r>
              <a:rPr lang="en-CA" sz="5500" dirty="0" err="1"/>
              <a:t>እምአጽናፈ</a:t>
            </a:r>
            <a:r>
              <a:rPr lang="en-CA" sz="5500" dirty="0"/>
              <a:t> </a:t>
            </a:r>
            <a:r>
              <a:rPr lang="en-CA" sz="5500" dirty="0" err="1"/>
              <a:t>ምድር</a:t>
            </a:r>
            <a:r>
              <a:rPr lang="en-CA" sz="5500" dirty="0"/>
              <a:t>። </a:t>
            </a:r>
            <a:endParaRPr lang="en-CA" sz="5500" dirty="0" smtClean="0"/>
          </a:p>
        </p:txBody>
      </p:sp>
    </p:spTree>
    <p:extLst>
      <p:ext uri="{BB962C8B-B14F-4D97-AF65-F5344CB8AC3E}">
        <p14:creationId xmlns:p14="http://schemas.microsoft.com/office/powerpoint/2010/main" val="3350727423"/>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5976"/>
            <a:ext cx="4348497" cy="6863417"/>
          </a:xfrm>
          <a:prstGeom prst="rect">
            <a:avLst/>
          </a:prstGeom>
        </p:spPr>
        <p:txBody>
          <a:bodyPr wrap="square">
            <a:spAutoFit/>
          </a:bodyPr>
          <a:lstStyle/>
          <a:p>
            <a:r>
              <a:rPr lang="en-CA" sz="5500" dirty="0" err="1" smtClean="0"/>
              <a:t>ኣብ</a:t>
            </a:r>
            <a:r>
              <a:rPr lang="en-CA" sz="5500" dirty="0" smtClean="0"/>
              <a:t> </a:t>
            </a:r>
            <a:r>
              <a:rPr lang="en-CA" sz="5500" dirty="0" err="1"/>
              <a:t>ጊዜ</a:t>
            </a:r>
            <a:r>
              <a:rPr lang="en-CA" sz="5500" dirty="0"/>
              <a:t> </a:t>
            </a:r>
            <a:r>
              <a:rPr lang="en-CA" sz="5500" dirty="0" err="1"/>
              <a:t>ዝናም</a:t>
            </a:r>
            <a:r>
              <a:rPr lang="en-CA" sz="5500" dirty="0"/>
              <a:t> </a:t>
            </a:r>
            <a:r>
              <a:rPr lang="en-CA" sz="5500" dirty="0" err="1"/>
              <a:t>ከኣ</a:t>
            </a:r>
            <a:r>
              <a:rPr lang="en-CA" sz="5500" dirty="0"/>
              <a:t> </a:t>
            </a:r>
            <a:r>
              <a:rPr lang="en-CA" sz="5500" dirty="0" err="1"/>
              <a:t>መብረቕ</a:t>
            </a:r>
            <a:r>
              <a:rPr lang="en-CA" sz="5500" dirty="0"/>
              <a:t> </a:t>
            </a:r>
            <a:r>
              <a:rPr lang="en-CA" sz="5500" dirty="0" err="1"/>
              <a:t>ገበረ</a:t>
            </a:r>
            <a:r>
              <a:rPr lang="en-CA" sz="5500" dirty="0"/>
              <a:t>። </a:t>
            </a:r>
            <a:r>
              <a:rPr lang="en-CA" sz="5500" dirty="0" err="1"/>
              <a:t>ዝናማትውን</a:t>
            </a:r>
            <a:r>
              <a:rPr lang="en-CA" sz="5500" dirty="0"/>
              <a:t> </a:t>
            </a:r>
            <a:r>
              <a:rPr lang="en-CA" sz="5500" dirty="0" err="1"/>
              <a:t>ከም</a:t>
            </a:r>
            <a:r>
              <a:rPr lang="en-CA" sz="5500" dirty="0"/>
              <a:t> </a:t>
            </a:r>
            <a:r>
              <a:rPr lang="en-CA" sz="5500" dirty="0" err="1"/>
              <a:t>ነጠብጣብ</a:t>
            </a:r>
            <a:r>
              <a:rPr lang="en-CA" sz="5500" dirty="0"/>
              <a:t> </a:t>
            </a:r>
            <a:r>
              <a:rPr lang="en-CA" sz="5500" dirty="0" err="1"/>
              <a:t>መሽረብ</a:t>
            </a:r>
            <a:r>
              <a:rPr lang="en-CA" sz="5500" dirty="0"/>
              <a:t> </a:t>
            </a:r>
            <a:r>
              <a:rPr lang="en-CA" sz="5500" dirty="0" err="1"/>
              <a:t>ይኽዑ</a:t>
            </a:r>
            <a:r>
              <a:rPr lang="en-CA" sz="5500" dirty="0"/>
              <a:t>፣ </a:t>
            </a:r>
            <a:r>
              <a:rPr lang="en-CA" sz="5500" dirty="0" err="1"/>
              <a:t>ንግመ</a:t>
            </a:r>
            <a:r>
              <a:rPr lang="en-CA" sz="5500" dirty="0"/>
              <a:t> </a:t>
            </a:r>
            <a:r>
              <a:rPr lang="en-CA" sz="5500" dirty="0" err="1"/>
              <a:t>ኸም</a:t>
            </a:r>
            <a:r>
              <a:rPr lang="en-CA" sz="5500" dirty="0"/>
              <a:t> </a:t>
            </a:r>
            <a:r>
              <a:rPr lang="en-CA" sz="5500" dirty="0" err="1"/>
              <a:t>ጣቓ</a:t>
            </a:r>
            <a:r>
              <a:rPr lang="en-CA" sz="5500" dirty="0"/>
              <a:t> </a:t>
            </a:r>
            <a:r>
              <a:rPr lang="en-CA" sz="5500" dirty="0" err="1"/>
              <a:t>ይዘርዎ</a:t>
            </a:r>
            <a:r>
              <a:rPr lang="en-CA" sz="5500" dirty="0"/>
              <a:t>። </a:t>
            </a:r>
            <a:r>
              <a:rPr lang="en-CA" sz="5500" dirty="0" err="1"/>
              <a:t>ንበረድ</a:t>
            </a:r>
            <a:r>
              <a:rPr lang="en-CA" sz="5500" dirty="0"/>
              <a:t> </a:t>
            </a:r>
            <a:r>
              <a:rPr lang="en-CA" sz="5500" dirty="0" err="1"/>
              <a:t>ከኣ</a:t>
            </a:r>
            <a:r>
              <a:rPr lang="en-CA" sz="5500" dirty="0"/>
              <a:t> </a:t>
            </a:r>
            <a:r>
              <a:rPr lang="en-CA" sz="5500" dirty="0" err="1"/>
              <a:t>ከም</a:t>
            </a:r>
            <a:r>
              <a:rPr lang="en-CA" sz="5500" dirty="0"/>
              <a:t> </a:t>
            </a:r>
            <a:r>
              <a:rPr lang="en-CA" sz="5500" dirty="0" err="1" smtClean="0"/>
              <a:t>ርፍራፋት</a:t>
            </a:r>
            <a:endParaRPr lang="en-CA" sz="5500" dirty="0"/>
          </a:p>
        </p:txBody>
      </p:sp>
      <p:sp>
        <p:nvSpPr>
          <p:cNvPr id="20" name="Rectangle 19"/>
          <p:cNvSpPr/>
          <p:nvPr/>
        </p:nvSpPr>
        <p:spPr>
          <a:xfrm>
            <a:off x="8104598" y="-50309"/>
            <a:ext cx="4161406" cy="7094250"/>
          </a:xfrm>
          <a:prstGeom prst="rect">
            <a:avLst/>
          </a:prstGeom>
        </p:spPr>
        <p:txBody>
          <a:bodyPr wrap="square">
            <a:spAutoFit/>
          </a:bodyPr>
          <a:lstStyle/>
          <a:p>
            <a:pPr marL="40639" marR="40639">
              <a:spcBef>
                <a:spcPts val="600"/>
              </a:spcBef>
              <a:buClr>
                <a:srgbClr val="000000"/>
              </a:buClr>
              <a:buFont typeface="Arial"/>
              <a:defRPr sz="2800"/>
            </a:pPr>
            <a:r>
              <a:rPr lang="en-US" sz="4500" dirty="0" smtClean="0"/>
              <a:t>He </a:t>
            </a:r>
            <a:r>
              <a:rPr lang="en-US" sz="4500" dirty="0"/>
              <a:t>makes </a:t>
            </a:r>
            <a:r>
              <a:rPr lang="en-US" sz="4500" dirty="0" smtClean="0"/>
              <a:t>lightning for </a:t>
            </a:r>
            <a:r>
              <a:rPr lang="en-US" sz="4500" dirty="0"/>
              <a:t>the </a:t>
            </a:r>
            <a:r>
              <a:rPr lang="en-US" sz="4500" dirty="0" smtClean="0"/>
              <a:t>rain, </a:t>
            </a:r>
            <a:r>
              <a:rPr lang="en-US" sz="4500" dirty="0"/>
              <a:t>He pours rain like </a:t>
            </a:r>
            <a:r>
              <a:rPr lang="en-US" sz="4500" dirty="0" smtClean="0"/>
              <a:t>drops from </a:t>
            </a:r>
            <a:r>
              <a:rPr lang="en-US" sz="4500" dirty="0"/>
              <a:t>a strainer, He scatters the </a:t>
            </a:r>
            <a:r>
              <a:rPr lang="en-US" sz="4500" dirty="0" smtClean="0"/>
              <a:t>hoar frost like </a:t>
            </a:r>
            <a:r>
              <a:rPr lang="en-US" sz="4500" dirty="0"/>
              <a:t>ashes, he casts forth His ice </a:t>
            </a:r>
            <a:endParaRPr lang="en-US" sz="4500" dirty="0" smtClean="0"/>
          </a:p>
          <a:p>
            <a:pPr marL="40639" marR="40639">
              <a:spcBef>
                <a:spcPts val="600"/>
              </a:spcBef>
              <a:buClr>
                <a:srgbClr val="000000"/>
              </a:buClr>
              <a:buFont typeface="Arial"/>
              <a:defRPr sz="2800"/>
            </a:pPr>
            <a:r>
              <a:rPr lang="en-US" sz="4500" dirty="0" smtClean="0"/>
              <a:t>like morsels, </a:t>
            </a:r>
          </a:p>
        </p:txBody>
      </p:sp>
      <p:sp>
        <p:nvSpPr>
          <p:cNvPr id="2" name="Rectangle 1"/>
          <p:cNvSpPr/>
          <p:nvPr/>
        </p:nvSpPr>
        <p:spPr>
          <a:xfrm>
            <a:off x="0" y="35522"/>
            <a:ext cx="4035133" cy="6863417"/>
          </a:xfrm>
          <a:prstGeom prst="rect">
            <a:avLst/>
          </a:prstGeom>
        </p:spPr>
        <p:txBody>
          <a:bodyPr wrap="square">
            <a:spAutoFit/>
          </a:bodyPr>
          <a:lstStyle/>
          <a:p>
            <a:r>
              <a:rPr lang="en-CA" sz="5500" dirty="0" err="1" smtClean="0"/>
              <a:t>ወገብረ</a:t>
            </a:r>
            <a:r>
              <a:rPr lang="en-CA" sz="5500" dirty="0" smtClean="0"/>
              <a:t> </a:t>
            </a:r>
            <a:r>
              <a:rPr lang="en-CA" sz="5500" dirty="0" err="1"/>
              <a:t>መብረቀ</a:t>
            </a:r>
            <a:r>
              <a:rPr lang="en-CA" sz="5500" dirty="0"/>
              <a:t> </a:t>
            </a:r>
            <a:r>
              <a:rPr lang="en-CA" sz="5500" dirty="0" err="1"/>
              <a:t>ለጊዜ</a:t>
            </a:r>
            <a:r>
              <a:rPr lang="en-CA" sz="5500" dirty="0"/>
              <a:t> </a:t>
            </a:r>
            <a:r>
              <a:rPr lang="en-CA" sz="5500" dirty="0" err="1"/>
              <a:t>ዝናም</a:t>
            </a:r>
            <a:r>
              <a:rPr lang="en-CA" sz="5500" dirty="0"/>
              <a:t>። </a:t>
            </a:r>
            <a:r>
              <a:rPr lang="en-CA" sz="5500" dirty="0" err="1"/>
              <a:t>ወይክዑ</a:t>
            </a:r>
            <a:r>
              <a:rPr lang="en-CA" sz="5500" dirty="0"/>
              <a:t> </a:t>
            </a:r>
            <a:r>
              <a:rPr lang="en-CA" sz="5500" dirty="0" err="1"/>
              <a:t>ዝናማተ</a:t>
            </a:r>
            <a:r>
              <a:rPr lang="en-CA" sz="5500" dirty="0"/>
              <a:t> </a:t>
            </a:r>
            <a:r>
              <a:rPr lang="en-CA" sz="5500" dirty="0" err="1"/>
              <a:t>ከመ</a:t>
            </a:r>
            <a:r>
              <a:rPr lang="en-CA" sz="5500" dirty="0"/>
              <a:t> </a:t>
            </a:r>
            <a:r>
              <a:rPr lang="en-CA" sz="5500" dirty="0" err="1"/>
              <a:t>ነጠብጣበ</a:t>
            </a:r>
            <a:r>
              <a:rPr lang="en-CA" sz="5500" dirty="0"/>
              <a:t> </a:t>
            </a:r>
            <a:r>
              <a:rPr lang="en-CA" sz="5500" dirty="0" err="1"/>
              <a:t>ማሕየብ</a:t>
            </a:r>
            <a:r>
              <a:rPr lang="en-CA" sz="5500" dirty="0"/>
              <a:t> </a:t>
            </a:r>
            <a:r>
              <a:rPr lang="en-CA" sz="5500" dirty="0" err="1"/>
              <a:t>ይዘርዎ</a:t>
            </a:r>
            <a:r>
              <a:rPr lang="en-CA" sz="5500" dirty="0"/>
              <a:t> </a:t>
            </a:r>
            <a:r>
              <a:rPr lang="en-CA" sz="5500" dirty="0" err="1"/>
              <a:t>ለጊሜ</a:t>
            </a:r>
            <a:r>
              <a:rPr lang="en-CA" sz="5500" dirty="0"/>
              <a:t> </a:t>
            </a:r>
            <a:r>
              <a:rPr lang="en-CA" sz="5500" dirty="0" err="1"/>
              <a:t>ከመ</a:t>
            </a:r>
            <a:r>
              <a:rPr lang="en-CA" sz="5500" dirty="0"/>
              <a:t> </a:t>
            </a:r>
            <a:r>
              <a:rPr lang="en-CA" sz="5500" dirty="0" err="1"/>
              <a:t>ሐመድ</a:t>
            </a:r>
            <a:r>
              <a:rPr lang="en-CA" sz="5500" dirty="0"/>
              <a:t> </a:t>
            </a:r>
            <a:r>
              <a:rPr lang="en-CA" sz="5500" dirty="0" err="1"/>
              <a:t>ወያወርድ</a:t>
            </a:r>
            <a:r>
              <a:rPr lang="en-CA" sz="5500" dirty="0"/>
              <a:t> </a:t>
            </a:r>
            <a:r>
              <a:rPr lang="en-CA" sz="5500" dirty="0" err="1"/>
              <a:t>በረደ</a:t>
            </a:r>
            <a:r>
              <a:rPr lang="en-CA" sz="5500" dirty="0"/>
              <a:t> </a:t>
            </a:r>
            <a:r>
              <a:rPr lang="en-CA" sz="5500" dirty="0" err="1" smtClean="0"/>
              <a:t>ከመ</a:t>
            </a:r>
            <a:endParaRPr lang="en-CA" sz="5500" dirty="0"/>
          </a:p>
        </p:txBody>
      </p:sp>
    </p:spTree>
    <p:extLst>
      <p:ext uri="{BB962C8B-B14F-4D97-AF65-F5344CB8AC3E}">
        <p14:creationId xmlns:p14="http://schemas.microsoft.com/office/powerpoint/2010/main" val="171638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1268187550"/>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5976"/>
            <a:ext cx="4348497" cy="6863417"/>
          </a:xfrm>
          <a:prstGeom prst="rect">
            <a:avLst/>
          </a:prstGeom>
        </p:spPr>
        <p:txBody>
          <a:bodyPr wrap="square">
            <a:spAutoFit/>
          </a:bodyPr>
          <a:lstStyle/>
          <a:p>
            <a:r>
              <a:rPr lang="en-CA" sz="5500" dirty="0" err="1" smtClean="0"/>
              <a:t>የውርዶ</a:t>
            </a:r>
            <a:r>
              <a:rPr lang="en-CA" sz="5500" dirty="0"/>
              <a:t>። </a:t>
            </a:r>
            <a:r>
              <a:rPr lang="en-CA" sz="5500" dirty="0" err="1"/>
              <a:t>ንእንስሳውን</a:t>
            </a:r>
            <a:r>
              <a:rPr lang="en-CA" sz="5500" dirty="0"/>
              <a:t> </a:t>
            </a:r>
            <a:r>
              <a:rPr lang="en-CA" sz="5500" dirty="0" err="1"/>
              <a:t>ሣዕሪ</a:t>
            </a:r>
            <a:r>
              <a:rPr lang="en-CA" sz="5500" dirty="0"/>
              <a:t> </a:t>
            </a:r>
            <a:r>
              <a:rPr lang="en-CA" sz="5500" dirty="0" err="1"/>
              <a:t>የለምልም</a:t>
            </a:r>
            <a:r>
              <a:rPr lang="en-CA" sz="5500" dirty="0"/>
              <a:t>።</a:t>
            </a:r>
          </a:p>
          <a:p>
            <a:r>
              <a:rPr lang="en-CA" sz="1400" dirty="0">
                <a:solidFill>
                  <a:srgbClr val="FFC000"/>
                </a:solidFill>
              </a:rPr>
              <a:t>36. </a:t>
            </a:r>
            <a:r>
              <a:rPr lang="en-CA" sz="5500" dirty="0" err="1"/>
              <a:t>ከም’ቲ</a:t>
            </a:r>
            <a:r>
              <a:rPr lang="en-CA" sz="5500" dirty="0"/>
              <a:t> </a:t>
            </a:r>
            <a:r>
              <a:rPr lang="en-CA" sz="5500" dirty="0" err="1"/>
              <a:t>ዝሓሰቦ</a:t>
            </a:r>
            <a:r>
              <a:rPr lang="en-CA" sz="5500" dirty="0"/>
              <a:t> </a:t>
            </a:r>
            <a:r>
              <a:rPr lang="en-CA" sz="5500" dirty="0" err="1"/>
              <a:t>ይገብር</a:t>
            </a:r>
            <a:r>
              <a:rPr lang="en-CA" sz="5500" dirty="0"/>
              <a:t>። </a:t>
            </a:r>
            <a:r>
              <a:rPr lang="en-CA" sz="5500" dirty="0" err="1"/>
              <a:t>ከምቲ</a:t>
            </a:r>
            <a:r>
              <a:rPr lang="en-CA" sz="5500" dirty="0"/>
              <a:t> </a:t>
            </a:r>
            <a:r>
              <a:rPr lang="en-CA" sz="5500" dirty="0" err="1"/>
              <a:t>ዝጀመሮ</a:t>
            </a:r>
            <a:r>
              <a:rPr lang="en-CA" sz="5500" dirty="0"/>
              <a:t> </a:t>
            </a:r>
            <a:r>
              <a:rPr lang="en-CA" sz="5500" dirty="0" err="1"/>
              <a:t>ኸኣ</a:t>
            </a:r>
            <a:r>
              <a:rPr lang="en-CA" sz="5500" dirty="0"/>
              <a:t> </a:t>
            </a:r>
            <a:r>
              <a:rPr lang="en-CA" sz="5500" dirty="0" err="1"/>
              <a:t>ይፍጽም</a:t>
            </a:r>
            <a:r>
              <a:rPr lang="en-CA" sz="5500" dirty="0"/>
              <a:t>። </a:t>
            </a:r>
            <a:r>
              <a:rPr lang="en-CA" sz="5500" dirty="0" err="1"/>
              <a:t>ከም’ቲ</a:t>
            </a:r>
            <a:r>
              <a:rPr lang="en-CA" sz="5500" dirty="0"/>
              <a:t> </a:t>
            </a:r>
            <a:r>
              <a:rPr lang="en-CA" sz="5500" dirty="0" err="1" smtClean="0"/>
              <a:t>ዝፈቐዶውን</a:t>
            </a:r>
            <a:endParaRPr lang="en-CA" sz="5500" dirty="0"/>
          </a:p>
        </p:txBody>
      </p:sp>
      <p:sp>
        <p:nvSpPr>
          <p:cNvPr id="20" name="Rectangle 19"/>
          <p:cNvSpPr/>
          <p:nvPr/>
        </p:nvSpPr>
        <p:spPr>
          <a:xfrm>
            <a:off x="8104598" y="11107"/>
            <a:ext cx="4161406" cy="6555641"/>
          </a:xfrm>
          <a:prstGeom prst="rect">
            <a:avLst/>
          </a:prstGeom>
        </p:spPr>
        <p:txBody>
          <a:bodyPr wrap="square">
            <a:spAutoFit/>
          </a:bodyPr>
          <a:lstStyle/>
          <a:p>
            <a:pPr marL="40639" marR="40639">
              <a:spcBef>
                <a:spcPts val="600"/>
              </a:spcBef>
              <a:buClr>
                <a:srgbClr val="000000"/>
              </a:buClr>
              <a:buFont typeface="Arial"/>
              <a:defRPr sz="2800"/>
            </a:pPr>
            <a:r>
              <a:rPr lang="en-US" sz="4500" dirty="0" smtClean="0"/>
              <a:t>and </a:t>
            </a:r>
            <a:r>
              <a:rPr lang="en-US" sz="4500" dirty="0"/>
              <a:t>He causes the grass to </a:t>
            </a:r>
            <a:r>
              <a:rPr lang="en-US" sz="4500" dirty="0" smtClean="0"/>
              <a:t>grow for </a:t>
            </a:r>
            <a:r>
              <a:rPr lang="en-US" sz="4500" dirty="0"/>
              <a:t>the </a:t>
            </a:r>
            <a:r>
              <a:rPr lang="en-US" sz="4500" dirty="0" smtClean="0"/>
              <a:t>cattle.</a:t>
            </a:r>
          </a:p>
          <a:p>
            <a:pPr marL="40639" marR="40639">
              <a:spcBef>
                <a:spcPts val="600"/>
              </a:spcBef>
              <a:buClr>
                <a:srgbClr val="000000"/>
              </a:buClr>
              <a:buFont typeface="Arial"/>
              <a:defRPr sz="2800"/>
            </a:pPr>
            <a:r>
              <a:rPr lang="en-US" sz="1400" dirty="0" smtClean="0">
                <a:solidFill>
                  <a:srgbClr val="FFC000"/>
                </a:solidFill>
              </a:rPr>
              <a:t>36</a:t>
            </a:r>
            <a:r>
              <a:rPr lang="en-US" sz="1400" dirty="0">
                <a:solidFill>
                  <a:srgbClr val="FFC000"/>
                </a:solidFill>
              </a:rPr>
              <a:t>. </a:t>
            </a:r>
            <a:r>
              <a:rPr lang="en-US" sz="4500" dirty="0"/>
              <a:t>He does according </a:t>
            </a:r>
            <a:r>
              <a:rPr lang="en-US" sz="4500" dirty="0" smtClean="0"/>
              <a:t>to</a:t>
            </a:r>
          </a:p>
          <a:p>
            <a:pPr marL="40639" marR="40639">
              <a:spcBef>
                <a:spcPts val="600"/>
              </a:spcBef>
              <a:buClr>
                <a:srgbClr val="000000"/>
              </a:buClr>
              <a:buFont typeface="Arial"/>
              <a:defRPr sz="2800"/>
            </a:pPr>
            <a:r>
              <a:rPr lang="en-US" sz="4500" dirty="0" smtClean="0"/>
              <a:t>His </a:t>
            </a:r>
            <a:r>
              <a:rPr lang="en-US" sz="4500" dirty="0"/>
              <a:t>thought</a:t>
            </a:r>
            <a:r>
              <a:rPr lang="en-US" sz="4500" dirty="0" smtClean="0"/>
              <a:t>,</a:t>
            </a:r>
          </a:p>
          <a:p>
            <a:pPr marL="40639" marR="40639">
              <a:spcBef>
                <a:spcPts val="600"/>
              </a:spcBef>
              <a:buClr>
                <a:srgbClr val="000000"/>
              </a:buClr>
              <a:buFont typeface="Arial"/>
              <a:defRPr sz="2800"/>
            </a:pPr>
            <a:r>
              <a:rPr lang="en-US" sz="4500" dirty="0" smtClean="0"/>
              <a:t>completes </a:t>
            </a:r>
            <a:r>
              <a:rPr lang="en-US" sz="4500" dirty="0"/>
              <a:t>what He began, </a:t>
            </a:r>
          </a:p>
        </p:txBody>
      </p:sp>
      <p:sp>
        <p:nvSpPr>
          <p:cNvPr id="2" name="Rectangle 1"/>
          <p:cNvSpPr/>
          <p:nvPr/>
        </p:nvSpPr>
        <p:spPr>
          <a:xfrm>
            <a:off x="0" y="35522"/>
            <a:ext cx="4035133" cy="6863417"/>
          </a:xfrm>
          <a:prstGeom prst="rect">
            <a:avLst/>
          </a:prstGeom>
        </p:spPr>
        <p:txBody>
          <a:bodyPr wrap="square">
            <a:spAutoFit/>
          </a:bodyPr>
          <a:lstStyle/>
          <a:p>
            <a:r>
              <a:rPr lang="en-CA" sz="5500" dirty="0" err="1" smtClean="0"/>
              <a:t>ፍተታት</a:t>
            </a:r>
            <a:r>
              <a:rPr lang="en-CA" sz="5500" dirty="0" smtClean="0"/>
              <a:t>፣ </a:t>
            </a:r>
            <a:r>
              <a:rPr lang="en-CA" sz="5500" dirty="0" err="1"/>
              <a:t>ወያሕመለምል</a:t>
            </a:r>
            <a:r>
              <a:rPr lang="en-CA" sz="5500" dirty="0"/>
              <a:t> </a:t>
            </a:r>
            <a:r>
              <a:rPr lang="en-CA" sz="5500" dirty="0" err="1"/>
              <a:t>ሣዕረ</a:t>
            </a:r>
            <a:r>
              <a:rPr lang="en-CA" sz="5500" dirty="0"/>
              <a:t> </a:t>
            </a:r>
            <a:r>
              <a:rPr lang="en-CA" sz="5500" dirty="0" err="1"/>
              <a:t>ለእንስሳ</a:t>
            </a:r>
            <a:r>
              <a:rPr lang="en-CA" sz="5500" dirty="0"/>
              <a:t>።</a:t>
            </a:r>
          </a:p>
          <a:p>
            <a:r>
              <a:rPr lang="en-CA" sz="1400" dirty="0">
                <a:solidFill>
                  <a:srgbClr val="FFC000"/>
                </a:solidFill>
              </a:rPr>
              <a:t>፴፮. </a:t>
            </a:r>
            <a:r>
              <a:rPr lang="en-CA" sz="5500" dirty="0" err="1"/>
              <a:t>ይገብር</a:t>
            </a:r>
            <a:r>
              <a:rPr lang="en-CA" sz="5500" dirty="0"/>
              <a:t> </a:t>
            </a:r>
            <a:endParaRPr lang="en-CA" sz="5500" dirty="0" smtClean="0"/>
          </a:p>
          <a:p>
            <a:r>
              <a:rPr lang="en-CA" sz="5500" dirty="0" err="1" smtClean="0"/>
              <a:t>በከመ</a:t>
            </a:r>
            <a:r>
              <a:rPr lang="en-CA" sz="5500" dirty="0" smtClean="0"/>
              <a:t> </a:t>
            </a:r>
            <a:r>
              <a:rPr lang="en-CA" sz="5500" dirty="0" err="1"/>
              <a:t>ሐለየ</a:t>
            </a:r>
            <a:r>
              <a:rPr lang="en-CA" sz="5500" dirty="0"/>
              <a:t> </a:t>
            </a:r>
            <a:r>
              <a:rPr lang="en-CA" sz="5500" dirty="0" err="1"/>
              <a:t>ወይፌጽም</a:t>
            </a:r>
            <a:r>
              <a:rPr lang="en-CA" sz="5500" dirty="0"/>
              <a:t>፣ </a:t>
            </a:r>
            <a:r>
              <a:rPr lang="en-CA" sz="5500" dirty="0" err="1"/>
              <a:t>በከመ</a:t>
            </a:r>
            <a:r>
              <a:rPr lang="en-CA" sz="5500" dirty="0"/>
              <a:t> </a:t>
            </a:r>
            <a:r>
              <a:rPr lang="en-CA" sz="5500" dirty="0" err="1"/>
              <a:t>ወጠነ</a:t>
            </a:r>
            <a:r>
              <a:rPr lang="en-CA" sz="5500" dirty="0"/>
              <a:t> </a:t>
            </a:r>
            <a:r>
              <a:rPr lang="en-CA" sz="5500" dirty="0" err="1"/>
              <a:t>ወያጠዐጥዕ</a:t>
            </a:r>
            <a:r>
              <a:rPr lang="en-CA" sz="5500" dirty="0" smtClean="0"/>
              <a:t>፣</a:t>
            </a:r>
            <a:endParaRPr lang="en-CA" sz="5500" dirty="0"/>
          </a:p>
        </p:txBody>
      </p:sp>
    </p:spTree>
    <p:extLst>
      <p:ext uri="{BB962C8B-B14F-4D97-AF65-F5344CB8AC3E}">
        <p14:creationId xmlns:p14="http://schemas.microsoft.com/office/powerpoint/2010/main" val="1915646063"/>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5976"/>
            <a:ext cx="4348497" cy="6863417"/>
          </a:xfrm>
          <a:prstGeom prst="rect">
            <a:avLst/>
          </a:prstGeom>
        </p:spPr>
        <p:txBody>
          <a:bodyPr wrap="square">
            <a:spAutoFit/>
          </a:bodyPr>
          <a:lstStyle/>
          <a:p>
            <a:r>
              <a:rPr lang="en-CA" sz="5500" dirty="0" err="1" smtClean="0"/>
              <a:t>የከናውን</a:t>
            </a:r>
            <a:r>
              <a:rPr lang="en-CA" sz="5500" dirty="0"/>
              <a:t>። </a:t>
            </a:r>
            <a:r>
              <a:rPr lang="en-CA" sz="5500" dirty="0" err="1"/>
              <a:t>የኽፍእ</a:t>
            </a:r>
            <a:r>
              <a:rPr lang="en-CA" sz="5500" dirty="0"/>
              <a:t> </a:t>
            </a:r>
            <a:r>
              <a:rPr lang="en-CA" sz="5500" dirty="0" err="1"/>
              <a:t>የጸብቕ</a:t>
            </a:r>
            <a:r>
              <a:rPr lang="en-CA" sz="5500" dirty="0"/>
              <a:t> </a:t>
            </a:r>
            <a:r>
              <a:rPr lang="en-CA" sz="5500" dirty="0" err="1"/>
              <a:t>ከኣ</a:t>
            </a:r>
            <a:r>
              <a:rPr lang="en-CA" sz="5500" dirty="0"/>
              <a:t>። </a:t>
            </a:r>
            <a:r>
              <a:rPr lang="en-CA" sz="5500" dirty="0" err="1"/>
              <a:t>የድኪ</a:t>
            </a:r>
            <a:r>
              <a:rPr lang="en-CA" sz="5500" dirty="0"/>
              <a:t> </a:t>
            </a:r>
            <a:r>
              <a:rPr lang="en-CA" sz="5500" dirty="0" err="1"/>
              <a:t>የሀብትም</a:t>
            </a:r>
            <a:r>
              <a:rPr lang="en-CA" sz="5500" dirty="0"/>
              <a:t>፣ </a:t>
            </a:r>
            <a:r>
              <a:rPr lang="en-CA" sz="5500" dirty="0" err="1"/>
              <a:t>የሕስር</a:t>
            </a:r>
            <a:r>
              <a:rPr lang="en-CA" sz="5500" dirty="0"/>
              <a:t>፣ </a:t>
            </a:r>
            <a:r>
              <a:rPr lang="en-CA" sz="5500" dirty="0" err="1"/>
              <a:t>የኽብር</a:t>
            </a:r>
            <a:r>
              <a:rPr lang="en-CA" sz="5500" dirty="0"/>
              <a:t>፣ </a:t>
            </a:r>
            <a:r>
              <a:rPr lang="en-CA" sz="5500" dirty="0" err="1"/>
              <a:t>ይቐትል</a:t>
            </a:r>
            <a:r>
              <a:rPr lang="en-CA" sz="5500" dirty="0"/>
              <a:t> </a:t>
            </a:r>
            <a:r>
              <a:rPr lang="en-CA" sz="5500" dirty="0" err="1"/>
              <a:t>የድኅን</a:t>
            </a:r>
            <a:r>
              <a:rPr lang="en-CA" sz="5500" dirty="0"/>
              <a:t>፣ </a:t>
            </a:r>
            <a:r>
              <a:rPr lang="en-CA" sz="5500" dirty="0" err="1"/>
              <a:t>የድዊ</a:t>
            </a:r>
            <a:r>
              <a:rPr lang="en-CA" sz="5500" dirty="0"/>
              <a:t> </a:t>
            </a:r>
            <a:r>
              <a:rPr lang="en-CA" sz="5500" dirty="0" err="1"/>
              <a:t>የሕዊ</a:t>
            </a:r>
            <a:r>
              <a:rPr lang="en-CA" sz="5500" dirty="0"/>
              <a:t>፣ </a:t>
            </a:r>
            <a:r>
              <a:rPr lang="en-CA" sz="5500" dirty="0" err="1"/>
              <a:t>ይዅንን</a:t>
            </a:r>
            <a:r>
              <a:rPr lang="en-CA" sz="5500" dirty="0"/>
              <a:t> </a:t>
            </a:r>
            <a:r>
              <a:rPr lang="en-CA" sz="5500" dirty="0" err="1"/>
              <a:t>የጽድቕ</a:t>
            </a:r>
            <a:r>
              <a:rPr lang="en-CA" sz="5500" dirty="0"/>
              <a:t> </a:t>
            </a:r>
            <a:r>
              <a:rPr lang="en-CA" sz="5500" dirty="0" err="1"/>
              <a:t>እዩ</a:t>
            </a:r>
            <a:r>
              <a:rPr lang="en-CA" sz="5500" dirty="0" smtClean="0"/>
              <a:t>።</a:t>
            </a:r>
            <a:endParaRPr lang="en-CA" sz="5500" dirty="0"/>
          </a:p>
        </p:txBody>
      </p:sp>
      <p:sp>
        <p:nvSpPr>
          <p:cNvPr id="20" name="Rectangle 19"/>
          <p:cNvSpPr/>
          <p:nvPr/>
        </p:nvSpPr>
        <p:spPr>
          <a:xfrm>
            <a:off x="8104598" y="11107"/>
            <a:ext cx="4161406"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orders according to </a:t>
            </a:r>
            <a:r>
              <a:rPr lang="en-US" sz="4000" dirty="0"/>
              <a:t>His will. He makes sad and </a:t>
            </a:r>
            <a:r>
              <a:rPr lang="en-US" sz="4000" dirty="0" smtClean="0"/>
              <a:t>gives pleasure</a:t>
            </a:r>
            <a:r>
              <a:rPr lang="en-US" sz="4000" dirty="0"/>
              <a:t>, impoverishes and enriches</a:t>
            </a:r>
            <a:r>
              <a:rPr lang="en-US" sz="4000" dirty="0" smtClean="0"/>
              <a:t>, </a:t>
            </a:r>
            <a:r>
              <a:rPr lang="en-US" sz="4000" dirty="0" err="1" smtClean="0"/>
              <a:t>dishon</a:t>
            </a:r>
            <a:r>
              <a:rPr lang="en-US" sz="4000" dirty="0" smtClean="0"/>
              <a:t>-ours </a:t>
            </a:r>
            <a:r>
              <a:rPr lang="en-US" sz="4000" dirty="0"/>
              <a:t>and </a:t>
            </a:r>
            <a:r>
              <a:rPr lang="en-US" sz="4000" dirty="0" smtClean="0"/>
              <a:t> </a:t>
            </a:r>
            <a:r>
              <a:rPr lang="en-US" sz="4000" dirty="0" err="1" smtClean="0"/>
              <a:t>honours</a:t>
            </a:r>
            <a:r>
              <a:rPr lang="en-US" sz="4000" dirty="0"/>
              <a:t>, kills and quickens</a:t>
            </a:r>
            <a:r>
              <a:rPr lang="en-US" sz="4000" dirty="0" smtClean="0"/>
              <a:t>, makes </a:t>
            </a:r>
            <a:r>
              <a:rPr lang="en-US" sz="4000" dirty="0"/>
              <a:t>sick and heals, judges and justifies</a:t>
            </a:r>
            <a:r>
              <a:rPr lang="en-US" sz="4000" dirty="0" smtClean="0"/>
              <a:t>.</a:t>
            </a:r>
          </a:p>
        </p:txBody>
      </p:sp>
      <p:sp>
        <p:nvSpPr>
          <p:cNvPr id="2" name="Rectangle 1"/>
          <p:cNvSpPr/>
          <p:nvPr/>
        </p:nvSpPr>
        <p:spPr>
          <a:xfrm>
            <a:off x="0" y="35522"/>
            <a:ext cx="4035133" cy="6863417"/>
          </a:xfrm>
          <a:prstGeom prst="rect">
            <a:avLst/>
          </a:prstGeom>
        </p:spPr>
        <p:txBody>
          <a:bodyPr wrap="square">
            <a:spAutoFit/>
          </a:bodyPr>
          <a:lstStyle/>
          <a:p>
            <a:r>
              <a:rPr lang="en-CA" sz="5500" dirty="0" err="1" smtClean="0"/>
              <a:t>በከመ</a:t>
            </a:r>
            <a:r>
              <a:rPr lang="en-CA" sz="5500" dirty="0" smtClean="0"/>
              <a:t> </a:t>
            </a:r>
            <a:r>
              <a:rPr lang="en-CA" sz="5500" dirty="0" err="1"/>
              <a:t>ፈቀደ</a:t>
            </a:r>
            <a:r>
              <a:rPr lang="en-CA" sz="5500" dirty="0"/>
              <a:t> </a:t>
            </a:r>
            <a:r>
              <a:rPr lang="en-CA" sz="5500" dirty="0" err="1"/>
              <a:t>ያሐስም</a:t>
            </a:r>
            <a:r>
              <a:rPr lang="en-CA" sz="5500" dirty="0"/>
              <a:t> </a:t>
            </a:r>
            <a:r>
              <a:rPr lang="en-CA" sz="5500" dirty="0" err="1"/>
              <a:t>ወያሤኒ</a:t>
            </a:r>
            <a:r>
              <a:rPr lang="en-CA" sz="5500" dirty="0"/>
              <a:t> </a:t>
            </a:r>
            <a:r>
              <a:rPr lang="en-CA" sz="5500" dirty="0" err="1"/>
              <a:t>ያነዲ</a:t>
            </a:r>
            <a:r>
              <a:rPr lang="en-CA" sz="5500" dirty="0"/>
              <a:t> </a:t>
            </a:r>
            <a:r>
              <a:rPr lang="en-CA" sz="5500" dirty="0" err="1"/>
              <a:t>ወያብዕል</a:t>
            </a:r>
            <a:r>
              <a:rPr lang="en-CA" sz="5500" dirty="0"/>
              <a:t>፣ </a:t>
            </a:r>
            <a:r>
              <a:rPr lang="en-CA" sz="5500" dirty="0" err="1"/>
              <a:t>ያኀሥር</a:t>
            </a:r>
            <a:r>
              <a:rPr lang="en-CA" sz="5500" dirty="0"/>
              <a:t> </a:t>
            </a:r>
            <a:r>
              <a:rPr lang="en-CA" sz="5500" dirty="0" err="1" smtClean="0"/>
              <a:t>ወያከ</a:t>
            </a:r>
            <a:endParaRPr lang="en-CA" sz="5500" dirty="0" smtClean="0"/>
          </a:p>
          <a:p>
            <a:r>
              <a:rPr lang="en-CA" sz="5500" dirty="0" err="1" smtClean="0"/>
              <a:t>ብር</a:t>
            </a:r>
            <a:r>
              <a:rPr lang="en-CA" sz="5500" dirty="0" smtClean="0"/>
              <a:t> ፣</a:t>
            </a:r>
            <a:r>
              <a:rPr lang="en-CA" sz="5500" dirty="0" err="1" smtClean="0"/>
              <a:t>ይቀትል</a:t>
            </a:r>
            <a:r>
              <a:rPr lang="en-CA" sz="5500" dirty="0" smtClean="0"/>
              <a:t> </a:t>
            </a:r>
            <a:r>
              <a:rPr lang="en-CA" sz="5500" dirty="0" err="1" smtClean="0"/>
              <a:t>ወያሐዩ</a:t>
            </a:r>
            <a:r>
              <a:rPr lang="en-CA" sz="5500" dirty="0" smtClean="0"/>
              <a:t> ፣</a:t>
            </a:r>
            <a:r>
              <a:rPr lang="en-CA" sz="5500" dirty="0" err="1" smtClean="0"/>
              <a:t>ያደዊ</a:t>
            </a:r>
            <a:r>
              <a:rPr lang="en-CA" sz="5500" dirty="0" smtClean="0"/>
              <a:t> </a:t>
            </a:r>
            <a:r>
              <a:rPr lang="en-CA" sz="5500" dirty="0" err="1" smtClean="0"/>
              <a:t>ወይፌውስ</a:t>
            </a:r>
            <a:r>
              <a:rPr lang="en-CA" sz="5500" dirty="0" smtClean="0"/>
              <a:t>፣ </a:t>
            </a:r>
            <a:r>
              <a:rPr lang="en-CA" sz="5500" dirty="0" err="1" smtClean="0"/>
              <a:t>ይኴ</a:t>
            </a:r>
            <a:endParaRPr lang="en-CA" sz="5500" dirty="0" smtClean="0"/>
          </a:p>
          <a:p>
            <a:r>
              <a:rPr lang="en-CA" sz="5500" dirty="0" err="1" smtClean="0"/>
              <a:t>ንን</a:t>
            </a:r>
            <a:r>
              <a:rPr lang="en-CA" sz="5500" dirty="0" smtClean="0"/>
              <a:t> </a:t>
            </a:r>
            <a:r>
              <a:rPr lang="en-CA" sz="5500" dirty="0" err="1" smtClean="0"/>
              <a:t>ወያጸድቅ</a:t>
            </a:r>
            <a:r>
              <a:rPr lang="en-CA" sz="5500" dirty="0" smtClean="0"/>
              <a:t> ።</a:t>
            </a:r>
            <a:endParaRPr lang="en-CA" sz="5500" dirty="0"/>
          </a:p>
        </p:txBody>
      </p:sp>
    </p:spTree>
    <p:extLst>
      <p:ext uri="{BB962C8B-B14F-4D97-AF65-F5344CB8AC3E}">
        <p14:creationId xmlns:p14="http://schemas.microsoft.com/office/powerpoint/2010/main" val="1674848765"/>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1398" y="35522"/>
            <a:ext cx="4118889" cy="6017032"/>
          </a:xfrm>
          <a:prstGeom prst="rect">
            <a:avLst/>
          </a:prstGeom>
        </p:spPr>
        <p:txBody>
          <a:bodyPr wrap="square">
            <a:spAutoFit/>
          </a:bodyPr>
          <a:lstStyle/>
          <a:p>
            <a:r>
              <a:rPr lang="en-CA" sz="1400" dirty="0" smtClean="0">
                <a:solidFill>
                  <a:srgbClr val="FFC000"/>
                </a:solidFill>
              </a:rPr>
              <a:t>37</a:t>
            </a:r>
            <a:r>
              <a:rPr lang="en-CA" sz="1400" dirty="0">
                <a:solidFill>
                  <a:srgbClr val="FFC000"/>
                </a:solidFill>
              </a:rPr>
              <a:t>. </a:t>
            </a:r>
            <a:r>
              <a:rPr lang="en-CA" sz="5500" dirty="0" err="1"/>
              <a:t>ንዝፈቐደ</a:t>
            </a:r>
            <a:r>
              <a:rPr lang="en-CA" sz="5500" dirty="0"/>
              <a:t> </a:t>
            </a:r>
            <a:r>
              <a:rPr lang="en-CA" sz="5500" dirty="0" err="1" smtClean="0"/>
              <a:t>ይምሕ</a:t>
            </a:r>
            <a:endParaRPr lang="en-CA" sz="5500" dirty="0" smtClean="0"/>
          </a:p>
          <a:p>
            <a:r>
              <a:rPr lang="en-CA" sz="5500" dirty="0" smtClean="0"/>
              <a:t>ሮ፣ </a:t>
            </a:r>
            <a:r>
              <a:rPr lang="en-CA" sz="5500" dirty="0" err="1"/>
              <a:t>ንዝደለዮ</a:t>
            </a:r>
            <a:r>
              <a:rPr lang="en-CA" sz="5500" dirty="0"/>
              <a:t> </a:t>
            </a:r>
            <a:endParaRPr lang="en-CA" sz="5500" dirty="0" smtClean="0"/>
          </a:p>
          <a:p>
            <a:r>
              <a:rPr lang="en-CA" sz="5500" dirty="0" err="1" smtClean="0"/>
              <a:t>ኸኣ</a:t>
            </a:r>
            <a:r>
              <a:rPr lang="en-CA" sz="5500" dirty="0" smtClean="0"/>
              <a:t> </a:t>
            </a:r>
            <a:r>
              <a:rPr lang="en-CA" sz="5500" dirty="0" err="1"/>
              <a:t>የ</a:t>
            </a:r>
            <a:r>
              <a:rPr lang="en-CA" sz="5500" dirty="0" err="1" smtClean="0"/>
              <a:t>ጨንቖ</a:t>
            </a:r>
            <a:r>
              <a:rPr lang="en-CA" sz="5500" dirty="0"/>
              <a:t>። </a:t>
            </a:r>
            <a:r>
              <a:rPr lang="en-CA" sz="5500" dirty="0" err="1"/>
              <a:t>ንዝመሓሮ</a:t>
            </a:r>
            <a:r>
              <a:rPr lang="en-CA" sz="5500" dirty="0"/>
              <a:t> </a:t>
            </a:r>
            <a:endParaRPr lang="en-CA" sz="5500" dirty="0" smtClean="0"/>
          </a:p>
          <a:p>
            <a:r>
              <a:rPr lang="en-CA" sz="5500" dirty="0" err="1" smtClean="0"/>
              <a:t>ይምሕሮ</a:t>
            </a:r>
            <a:r>
              <a:rPr lang="en-CA" sz="5500" dirty="0" smtClean="0"/>
              <a:t>። </a:t>
            </a:r>
            <a:r>
              <a:rPr lang="en-CA" sz="5500" dirty="0" err="1" smtClean="0"/>
              <a:t>ይቕረ</a:t>
            </a:r>
            <a:r>
              <a:rPr lang="en-CA" sz="5500" dirty="0" smtClean="0"/>
              <a:t> </a:t>
            </a:r>
            <a:r>
              <a:rPr lang="en-CA" sz="5500" dirty="0" err="1" smtClean="0"/>
              <a:t>ንዝብለሉውን</a:t>
            </a:r>
            <a:r>
              <a:rPr lang="en-CA" sz="5500" dirty="0" smtClean="0"/>
              <a:t> </a:t>
            </a:r>
            <a:r>
              <a:rPr lang="en-CA" sz="5500" dirty="0" err="1"/>
              <a:t>ይቕረ</a:t>
            </a:r>
            <a:r>
              <a:rPr lang="en-CA" sz="5500" dirty="0"/>
              <a:t> </a:t>
            </a:r>
            <a:r>
              <a:rPr lang="en-CA" sz="5500" dirty="0" err="1"/>
              <a:t>ይብለሉ</a:t>
            </a:r>
            <a:r>
              <a:rPr lang="en-CA" sz="5500" dirty="0"/>
              <a:t>። </a:t>
            </a:r>
          </a:p>
        </p:txBody>
      </p:sp>
      <p:sp>
        <p:nvSpPr>
          <p:cNvPr id="20" name="Rectangle 19"/>
          <p:cNvSpPr/>
          <p:nvPr/>
        </p:nvSpPr>
        <p:spPr>
          <a:xfrm>
            <a:off x="8104598" y="11107"/>
            <a:ext cx="4161406" cy="6524863"/>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37</a:t>
            </a:r>
            <a:r>
              <a:rPr lang="en-US" sz="1400" dirty="0">
                <a:solidFill>
                  <a:srgbClr val="FFC000"/>
                </a:solidFill>
              </a:rPr>
              <a:t>. </a:t>
            </a:r>
            <a:r>
              <a:rPr lang="en-US" sz="3800" dirty="0"/>
              <a:t>He spares him whom He wills </a:t>
            </a:r>
            <a:r>
              <a:rPr lang="en-US" sz="3800" dirty="0" smtClean="0"/>
              <a:t>to spare</a:t>
            </a:r>
            <a:r>
              <a:rPr lang="en-US" sz="3800" dirty="0"/>
              <a:t>, He distresses him whom He wills </a:t>
            </a:r>
            <a:r>
              <a:rPr lang="en-US" sz="3800" dirty="0" smtClean="0"/>
              <a:t>to distress</a:t>
            </a:r>
            <a:r>
              <a:rPr lang="en-US" sz="3800" dirty="0"/>
              <a:t>, He will have mercy on whom </a:t>
            </a:r>
            <a:r>
              <a:rPr lang="en-US" sz="3800" dirty="0" smtClean="0"/>
              <a:t>He will </a:t>
            </a:r>
            <a:r>
              <a:rPr lang="en-US" sz="3800" dirty="0"/>
              <a:t>have mercy</a:t>
            </a:r>
            <a:r>
              <a:rPr lang="en-US" sz="3800" dirty="0" smtClean="0"/>
              <a:t>, </a:t>
            </a:r>
            <a:r>
              <a:rPr lang="en-US" sz="3800" dirty="0"/>
              <a:t>will have </a:t>
            </a:r>
            <a:r>
              <a:rPr lang="en-US" sz="3800" dirty="0" smtClean="0"/>
              <a:t>compassion on </a:t>
            </a:r>
            <a:r>
              <a:rPr lang="en-US" sz="3800" dirty="0"/>
              <a:t>whom He will have compassion.</a:t>
            </a:r>
          </a:p>
        </p:txBody>
      </p:sp>
      <p:sp>
        <p:nvSpPr>
          <p:cNvPr id="2" name="Rectangle 1"/>
          <p:cNvSpPr/>
          <p:nvPr/>
        </p:nvSpPr>
        <p:spPr>
          <a:xfrm>
            <a:off x="0" y="35522"/>
            <a:ext cx="4035133" cy="6017032"/>
          </a:xfrm>
          <a:prstGeom prst="rect">
            <a:avLst/>
          </a:prstGeom>
        </p:spPr>
        <p:txBody>
          <a:bodyPr wrap="square">
            <a:spAutoFit/>
          </a:bodyPr>
          <a:lstStyle/>
          <a:p>
            <a:r>
              <a:rPr lang="en-CA" sz="1400" dirty="0" smtClean="0">
                <a:solidFill>
                  <a:srgbClr val="FFC000"/>
                </a:solidFill>
              </a:rPr>
              <a:t>፴፯</a:t>
            </a:r>
            <a:r>
              <a:rPr lang="en-CA" sz="1400" dirty="0">
                <a:solidFill>
                  <a:srgbClr val="FFC000"/>
                </a:solidFill>
              </a:rPr>
              <a:t>. </a:t>
            </a:r>
            <a:r>
              <a:rPr lang="en-CA" sz="5500" dirty="0" err="1"/>
              <a:t>ለዘፈቀደ</a:t>
            </a:r>
            <a:r>
              <a:rPr lang="en-CA" sz="5500" dirty="0"/>
              <a:t> </a:t>
            </a:r>
            <a:r>
              <a:rPr lang="en-CA" sz="5500" dirty="0" err="1"/>
              <a:t>ይምሕር</a:t>
            </a:r>
            <a:r>
              <a:rPr lang="en-CA" sz="5500" dirty="0"/>
              <a:t>፣ </a:t>
            </a:r>
            <a:r>
              <a:rPr lang="en-CA" sz="5500" dirty="0" err="1"/>
              <a:t>ወለዘፈቀደ</a:t>
            </a:r>
            <a:r>
              <a:rPr lang="en-CA" sz="5500" dirty="0"/>
              <a:t>  </a:t>
            </a:r>
            <a:r>
              <a:rPr lang="en-CA" sz="5500" dirty="0" err="1"/>
              <a:t>ያዐቅብ</a:t>
            </a:r>
            <a:r>
              <a:rPr lang="en-CA" sz="5500" dirty="0"/>
              <a:t>፣ </a:t>
            </a:r>
            <a:r>
              <a:rPr lang="en-CA" sz="5500" dirty="0" err="1"/>
              <a:t>ለዘሂ</a:t>
            </a:r>
            <a:r>
              <a:rPr lang="en-CA" sz="5500" dirty="0"/>
              <a:t> </a:t>
            </a:r>
            <a:r>
              <a:rPr lang="en-CA" sz="5500" dirty="0" err="1"/>
              <a:t>መሐረ</a:t>
            </a:r>
            <a:r>
              <a:rPr lang="en-CA" sz="5500" dirty="0"/>
              <a:t> </a:t>
            </a:r>
            <a:r>
              <a:rPr lang="en-CA" sz="5500" dirty="0" err="1"/>
              <a:t>ይምሕሮ</a:t>
            </a:r>
            <a:r>
              <a:rPr lang="en-CA" sz="5500" dirty="0"/>
              <a:t>፣ </a:t>
            </a:r>
            <a:r>
              <a:rPr lang="en-CA" sz="5500" dirty="0" err="1"/>
              <a:t>ወለዘሂ</a:t>
            </a:r>
            <a:r>
              <a:rPr lang="en-CA" sz="5500" dirty="0"/>
              <a:t> </a:t>
            </a:r>
            <a:r>
              <a:rPr lang="en-CA" sz="5500" dirty="0" err="1"/>
              <a:t>ተሣሃለ</a:t>
            </a:r>
            <a:r>
              <a:rPr lang="en-CA" sz="5500" dirty="0"/>
              <a:t> </a:t>
            </a:r>
            <a:r>
              <a:rPr lang="en-CA" sz="5500" dirty="0" err="1"/>
              <a:t>ይሣሃሎ</a:t>
            </a:r>
            <a:r>
              <a:rPr lang="en-CA" sz="5500" dirty="0" smtClean="0"/>
              <a:t>።</a:t>
            </a:r>
            <a:endParaRPr lang="en-CA" sz="5500" dirty="0"/>
          </a:p>
        </p:txBody>
      </p:sp>
    </p:spTree>
    <p:extLst>
      <p:ext uri="{BB962C8B-B14F-4D97-AF65-F5344CB8AC3E}">
        <p14:creationId xmlns:p14="http://schemas.microsoft.com/office/powerpoint/2010/main" val="3732192217"/>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63417"/>
          </a:xfrm>
          <a:prstGeom prst="rect">
            <a:avLst/>
          </a:prstGeom>
        </p:spPr>
        <p:txBody>
          <a:bodyPr wrap="square">
            <a:spAutoFit/>
          </a:bodyPr>
          <a:lstStyle/>
          <a:p>
            <a:r>
              <a:rPr lang="en-US" altLang="en-US" sz="6000" dirty="0" err="1" smtClean="0">
                <a:solidFill>
                  <a:srgbClr val="FFFF00"/>
                </a:solidFill>
                <a:latin typeface="Arial" charset="0"/>
              </a:rPr>
              <a:t>ይ.ሕ</a:t>
            </a:r>
            <a:r>
              <a:rPr lang="en-US" altLang="en-US" sz="6000" dirty="0">
                <a:solidFill>
                  <a:srgbClr val="FFFF00"/>
                </a:solidFill>
                <a:latin typeface="Arial" charset="0"/>
              </a:rPr>
              <a:t>. </a:t>
            </a:r>
            <a:r>
              <a:rPr lang="pt-BR" altLang="en-US" sz="1400" dirty="0" smtClean="0">
                <a:solidFill>
                  <a:srgbClr val="FFC000"/>
                </a:solidFill>
              </a:rPr>
              <a:t>38</a:t>
            </a:r>
            <a:r>
              <a:rPr lang="pt-BR" sz="1400" dirty="0" smtClean="0">
                <a:solidFill>
                  <a:srgbClr val="FFC000"/>
                </a:solidFill>
              </a:rPr>
              <a:t>. </a:t>
            </a:r>
            <a:r>
              <a:rPr lang="pt-BR" sz="6000" dirty="0"/>
              <a:t>ኦ ኣምላኽና፥ ከም ምሕረትካ እምበር ከም በደልናስ ኣይኹን። </a:t>
            </a:r>
            <a:r>
              <a:rPr lang="pt-BR" sz="2000" dirty="0">
                <a:solidFill>
                  <a:srgbClr val="FFC000"/>
                </a:solidFill>
              </a:rPr>
              <a:t>(3 ግዜ</a:t>
            </a:r>
            <a:r>
              <a:rPr lang="pt-BR" sz="2000" dirty="0" smtClean="0">
                <a:solidFill>
                  <a:srgbClr val="FFC000"/>
                </a:solidFill>
              </a:rPr>
              <a:t>)</a:t>
            </a:r>
          </a:p>
          <a:p>
            <a:endParaRPr lang="pt-BR" sz="2000" dirty="0">
              <a:solidFill>
                <a:srgbClr val="FFC000"/>
              </a:solidFill>
            </a:endParaRPr>
          </a:p>
          <a:p>
            <a:endParaRPr lang="pt-BR" sz="2000" dirty="0" smtClean="0">
              <a:solidFill>
                <a:srgbClr val="FFC000"/>
              </a:solidFill>
            </a:endParaRPr>
          </a:p>
          <a:p>
            <a:endParaRPr lang="pt-BR" sz="2000" dirty="0">
              <a:solidFill>
                <a:srgbClr val="FFC000"/>
              </a:solidFill>
            </a:endParaRPr>
          </a:p>
          <a:p>
            <a:r>
              <a:rPr lang="pt-BR" sz="2000" dirty="0" smtClean="0">
                <a:solidFill>
                  <a:srgbClr val="FFC000"/>
                </a:solidFill>
              </a:rPr>
              <a:t>በብተራ ኵሎም ይበሉ</a:t>
            </a:r>
            <a:endParaRPr lang="en-CA" sz="2000" dirty="0">
              <a:solidFill>
                <a:srgbClr val="FFC000"/>
              </a:solidFill>
            </a:endParaRPr>
          </a:p>
        </p:txBody>
      </p:sp>
      <p:sp>
        <p:nvSpPr>
          <p:cNvPr id="20" name="Rectangle 19"/>
          <p:cNvSpPr/>
          <p:nvPr/>
        </p:nvSpPr>
        <p:spPr>
          <a:xfrm>
            <a:off x="7986410" y="-125376"/>
            <a:ext cx="4306143" cy="6863417"/>
          </a:xfrm>
          <a:prstGeom prst="rect">
            <a:avLst/>
          </a:prstGeom>
        </p:spPr>
        <p:txBody>
          <a:bodyPr wrap="square">
            <a:spAutoFit/>
          </a:bodyPr>
          <a:lstStyle/>
          <a:p>
            <a:pPr marL="40639" marR="40639">
              <a:spcBef>
                <a:spcPts val="600"/>
              </a:spcBef>
              <a:buClr>
                <a:srgbClr val="000000"/>
              </a:buClr>
              <a:buFont typeface="Arial"/>
              <a:defRPr sz="2800"/>
            </a:pPr>
            <a:r>
              <a:rPr lang="en-US" altLang="en-US" sz="5500" dirty="0" smtClean="0">
                <a:solidFill>
                  <a:srgbClr val="FFFF00"/>
                </a:solidFill>
                <a:latin typeface="Arial" charset="0"/>
              </a:rPr>
              <a:t>People</a:t>
            </a:r>
            <a:r>
              <a:rPr lang="en-US" altLang="en-US" sz="5500" dirty="0">
                <a:solidFill>
                  <a:srgbClr val="FFFF00"/>
                </a:solidFill>
                <a:latin typeface="Arial" charset="0"/>
              </a:rPr>
              <a:t>: </a:t>
            </a:r>
            <a:endParaRPr lang="en-US" altLang="en-US" sz="5500" dirty="0" smtClean="0">
              <a:solidFill>
                <a:srgbClr val="FFFF00"/>
              </a:solidFill>
              <a:latin typeface="Arial" charset="0"/>
            </a:endParaRPr>
          </a:p>
          <a:p>
            <a:pPr marL="40639" marR="40639">
              <a:spcBef>
                <a:spcPts val="600"/>
              </a:spcBef>
              <a:buClr>
                <a:srgbClr val="000000"/>
              </a:buClr>
              <a:buFont typeface="Arial"/>
              <a:defRPr sz="2800"/>
            </a:pPr>
            <a:r>
              <a:rPr lang="en-US" altLang="en-US" sz="1400" b="1" dirty="0" smtClean="0">
                <a:solidFill>
                  <a:srgbClr val="FFC000"/>
                </a:solidFill>
              </a:rPr>
              <a:t>38.</a:t>
            </a:r>
            <a:r>
              <a:rPr lang="en-US" sz="1400" b="1" dirty="0" smtClean="0">
                <a:solidFill>
                  <a:srgbClr val="FFC000"/>
                </a:solidFill>
              </a:rPr>
              <a:t>  </a:t>
            </a:r>
            <a:r>
              <a:rPr lang="en-US" sz="5500" b="1" dirty="0" smtClean="0"/>
              <a:t>According to</a:t>
            </a:r>
          </a:p>
          <a:p>
            <a:pPr marL="40639" marR="40639">
              <a:spcBef>
                <a:spcPts val="600"/>
              </a:spcBef>
              <a:buClr>
                <a:srgbClr val="000000"/>
              </a:buClr>
              <a:buFont typeface="Arial"/>
              <a:defRPr sz="2800"/>
            </a:pPr>
            <a:r>
              <a:rPr lang="en-US" sz="5500" b="1" dirty="0" smtClean="0"/>
              <a:t> </a:t>
            </a:r>
            <a:r>
              <a:rPr lang="en-US" sz="5500" b="1" dirty="0"/>
              <a:t>Thy </a:t>
            </a:r>
            <a:r>
              <a:rPr lang="en-US" sz="5500" b="1" dirty="0" smtClean="0"/>
              <a:t>mercy, our </a:t>
            </a:r>
            <a:r>
              <a:rPr lang="en-US" sz="5500" b="1" dirty="0"/>
              <a:t>God, and </a:t>
            </a:r>
            <a:r>
              <a:rPr lang="en-US" sz="5500" b="1" dirty="0" smtClean="0"/>
              <a:t>not according </a:t>
            </a:r>
            <a:r>
              <a:rPr lang="en-US" sz="5500" b="1" dirty="0"/>
              <a:t>to our sins.</a:t>
            </a:r>
            <a:r>
              <a:rPr lang="en-US" sz="1400" b="1" dirty="0"/>
              <a:t> </a:t>
            </a:r>
            <a:endParaRPr lang="en-US" sz="1400" b="1" dirty="0" smtClean="0"/>
          </a:p>
          <a:p>
            <a:pPr marL="40639" marR="40639">
              <a:spcBef>
                <a:spcPts val="600"/>
              </a:spcBef>
              <a:buClr>
                <a:srgbClr val="000000"/>
              </a:buClr>
              <a:buFont typeface="Arial"/>
              <a:defRPr sz="2800"/>
            </a:pPr>
            <a:r>
              <a:rPr lang="en-US" sz="1400" b="1" dirty="0" smtClean="0"/>
              <a:t> </a:t>
            </a:r>
            <a:r>
              <a:rPr lang="en-US" sz="2000" b="1" dirty="0" smtClean="0">
                <a:solidFill>
                  <a:srgbClr val="FFC000"/>
                </a:solidFill>
              </a:rPr>
              <a:t>(to be </a:t>
            </a:r>
            <a:r>
              <a:rPr lang="en-US" sz="2000" b="1" dirty="0">
                <a:solidFill>
                  <a:srgbClr val="FFC000"/>
                </a:solidFill>
              </a:rPr>
              <a:t>chanted thrice</a:t>
            </a:r>
            <a:r>
              <a:rPr lang="en-US" sz="2000" b="1" dirty="0" smtClean="0">
                <a:solidFill>
                  <a:srgbClr val="FFC000"/>
                </a:solidFill>
              </a:rPr>
              <a:t>)</a:t>
            </a:r>
          </a:p>
          <a:p>
            <a:pPr marL="40639" marR="40639">
              <a:spcBef>
                <a:spcPts val="600"/>
              </a:spcBef>
              <a:buClr>
                <a:srgbClr val="000000"/>
              </a:buClr>
              <a:buFont typeface="Arial"/>
              <a:defRPr sz="2800"/>
            </a:pPr>
            <a:endParaRPr lang="en-US" sz="2000" b="1" dirty="0">
              <a:solidFill>
                <a:srgbClr val="FFC000"/>
              </a:solidFill>
            </a:endParaRPr>
          </a:p>
          <a:p>
            <a:pPr marL="40639" marR="40639">
              <a:spcBef>
                <a:spcPts val="600"/>
              </a:spcBef>
              <a:buClr>
                <a:srgbClr val="000000"/>
              </a:buClr>
              <a:defRPr sz="2800"/>
            </a:pPr>
            <a:r>
              <a:rPr lang="en-US" sz="2000" dirty="0" smtClean="0">
                <a:solidFill>
                  <a:srgbClr val="FFC000"/>
                </a:solidFill>
              </a:rPr>
              <a:t>In </a:t>
            </a:r>
            <a:r>
              <a:rPr lang="en-US" sz="2000" dirty="0">
                <a:solidFill>
                  <a:srgbClr val="FFC000"/>
                </a:solidFill>
              </a:rPr>
              <a:t>succession, they shall say</a:t>
            </a:r>
            <a:r>
              <a:rPr lang="en-US" sz="2000" dirty="0" smtClean="0">
                <a:solidFill>
                  <a:srgbClr val="FFC000"/>
                </a:solidFill>
              </a:rPr>
              <a:t>:</a:t>
            </a:r>
            <a:endParaRPr lang="en-US" sz="2000" dirty="0">
              <a:solidFill>
                <a:srgbClr val="FFC000"/>
              </a:solidFill>
            </a:endParaRPr>
          </a:p>
          <a:p>
            <a:pPr marL="40639" marR="40639">
              <a:spcBef>
                <a:spcPts val="600"/>
              </a:spcBef>
              <a:buClr>
                <a:srgbClr val="000000"/>
              </a:buClr>
              <a:buFont typeface="Arial"/>
              <a:defRPr sz="2800"/>
            </a:pPr>
            <a:endParaRPr lang="en-US" sz="2000" b="1" dirty="0" smtClean="0">
              <a:solidFill>
                <a:srgbClr val="FFC000"/>
              </a:solidFill>
            </a:endParaRPr>
          </a:p>
        </p:txBody>
      </p:sp>
      <p:sp>
        <p:nvSpPr>
          <p:cNvPr id="2" name="Rectangle 1"/>
          <p:cNvSpPr/>
          <p:nvPr/>
        </p:nvSpPr>
        <p:spPr>
          <a:xfrm>
            <a:off x="32122" y="62900"/>
            <a:ext cx="3990002" cy="6632585"/>
          </a:xfrm>
          <a:prstGeom prst="rect">
            <a:avLst/>
          </a:prstGeom>
        </p:spPr>
        <p:txBody>
          <a:bodyPr wrap="square">
            <a:spAutoFit/>
          </a:bodyPr>
          <a:lstStyle/>
          <a:p>
            <a:r>
              <a:rPr lang="en-US" altLang="en-US" sz="6000" b="1" dirty="0" err="1" smtClean="0">
                <a:solidFill>
                  <a:srgbClr val="FFFF00"/>
                </a:solidFill>
                <a:latin typeface="Arial" charset="0"/>
              </a:rPr>
              <a:t>ይ.ሕ</a:t>
            </a:r>
            <a:r>
              <a:rPr lang="en-US" altLang="en-US" sz="6000" b="1" dirty="0">
                <a:solidFill>
                  <a:srgbClr val="FFFF00"/>
                </a:solidFill>
                <a:latin typeface="Arial" charset="0"/>
              </a:rPr>
              <a:t>. </a:t>
            </a:r>
            <a:r>
              <a:rPr lang="en-US" altLang="en-US" sz="1400" dirty="0" smtClean="0">
                <a:solidFill>
                  <a:srgbClr val="FFC000"/>
                </a:solidFill>
                <a:latin typeface="Arial" charset="0"/>
              </a:rPr>
              <a:t>፴፰. </a:t>
            </a:r>
            <a:r>
              <a:rPr lang="pt-BR" sz="7000" b="1" dirty="0" smtClean="0"/>
              <a:t>በከመ </a:t>
            </a:r>
            <a:r>
              <a:rPr lang="pt-BR" sz="7000" b="1" dirty="0"/>
              <a:t>ምሕረትከ አምላከነ ወአኮ በከመ አበሳነ</a:t>
            </a:r>
            <a:r>
              <a:rPr lang="pt-BR" sz="7000" b="1" dirty="0" smtClean="0"/>
              <a:t>።</a:t>
            </a:r>
          </a:p>
          <a:p>
            <a:r>
              <a:rPr lang="pt-BR" sz="1400" dirty="0"/>
              <a:t> </a:t>
            </a:r>
            <a:r>
              <a:rPr lang="pt-BR" sz="1400" dirty="0" smtClean="0"/>
              <a:t>      </a:t>
            </a:r>
            <a:r>
              <a:rPr lang="pt-BR" sz="5500" dirty="0" smtClean="0"/>
              <a:t> </a:t>
            </a:r>
            <a:r>
              <a:rPr lang="pt-BR" sz="2000" dirty="0" smtClean="0">
                <a:solidFill>
                  <a:srgbClr val="FFC000"/>
                </a:solidFill>
              </a:rPr>
              <a:t>(</a:t>
            </a:r>
            <a:r>
              <a:rPr lang="pt-BR" sz="2000" dirty="0">
                <a:solidFill>
                  <a:srgbClr val="FFC000"/>
                </a:solidFill>
              </a:rPr>
              <a:t>፫ተ ጊዜ</a:t>
            </a:r>
            <a:r>
              <a:rPr lang="pt-BR" sz="2000" dirty="0" smtClean="0">
                <a:solidFill>
                  <a:srgbClr val="FFC000"/>
                </a:solidFill>
              </a:rPr>
              <a:t>)</a:t>
            </a:r>
          </a:p>
          <a:p>
            <a:r>
              <a:rPr lang="pt-BR" sz="2000" dirty="0" smtClean="0">
                <a:solidFill>
                  <a:srgbClr val="FFC000"/>
                </a:solidFill>
              </a:rPr>
              <a:t>ወእምዝ በተባርዮ ኵሎሙ ይብሉ</a:t>
            </a:r>
            <a:endParaRPr lang="en-CA" sz="2000" dirty="0">
              <a:solidFill>
                <a:srgbClr val="FFC000"/>
              </a:solidFill>
            </a:endParaRPr>
          </a:p>
        </p:txBody>
      </p:sp>
    </p:spTree>
    <p:extLst>
      <p:ext uri="{BB962C8B-B14F-4D97-AF65-F5344CB8AC3E}">
        <p14:creationId xmlns:p14="http://schemas.microsoft.com/office/powerpoint/2010/main" val="31179055"/>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470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4772" y="-21792"/>
            <a:ext cx="4348497" cy="6863417"/>
          </a:xfrm>
          <a:prstGeom prst="rect">
            <a:avLst/>
          </a:prstGeom>
        </p:spPr>
        <p:txBody>
          <a:bodyPr wrap="square">
            <a:spAutoFit/>
          </a:bodyPr>
          <a:lstStyle/>
          <a:p>
            <a:r>
              <a:rPr lang="en-US" sz="5400" b="1" dirty="0" err="1">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39. </a:t>
            </a:r>
            <a:r>
              <a:rPr lang="en-CA" sz="5500" dirty="0" err="1"/>
              <a:t>ክፍኣት</a:t>
            </a:r>
            <a:r>
              <a:rPr lang="en-CA" sz="5500" dirty="0"/>
              <a:t> </a:t>
            </a:r>
            <a:r>
              <a:rPr lang="en-CA" sz="5500" dirty="0" err="1"/>
              <a:t>ዘይብሉ</a:t>
            </a:r>
            <a:r>
              <a:rPr lang="en-CA" sz="5500" dirty="0"/>
              <a:t> </a:t>
            </a:r>
            <a:r>
              <a:rPr lang="en-CA" sz="5500" dirty="0" err="1"/>
              <a:t>ሄር</a:t>
            </a:r>
            <a:r>
              <a:rPr lang="en-CA" sz="5500" dirty="0"/>
              <a:t>፣ </a:t>
            </a:r>
            <a:r>
              <a:rPr lang="en-CA" sz="5500" dirty="0" err="1"/>
              <a:t>በቐል</a:t>
            </a:r>
            <a:r>
              <a:rPr lang="en-CA" sz="5500" dirty="0"/>
              <a:t> </a:t>
            </a:r>
            <a:r>
              <a:rPr lang="en-CA" sz="5500" dirty="0" err="1"/>
              <a:t>ዘይብሉ</a:t>
            </a:r>
            <a:r>
              <a:rPr lang="en-CA" sz="5500" dirty="0"/>
              <a:t> </a:t>
            </a:r>
            <a:r>
              <a:rPr lang="en-CA" sz="5500" dirty="0" err="1"/>
              <a:t>ለዋህ</a:t>
            </a:r>
            <a:r>
              <a:rPr lang="en-CA" sz="5500" dirty="0"/>
              <a:t>፣ </a:t>
            </a:r>
            <a:r>
              <a:rPr lang="en-CA" sz="5500" dirty="0" err="1"/>
              <a:t>ቍጥዓ</a:t>
            </a:r>
            <a:r>
              <a:rPr lang="en-CA" sz="5500" dirty="0"/>
              <a:t> </a:t>
            </a:r>
            <a:r>
              <a:rPr lang="en-CA" sz="5500" dirty="0" err="1"/>
              <a:t>ዘይብሉ</a:t>
            </a:r>
            <a:r>
              <a:rPr lang="en-CA" sz="5500" dirty="0"/>
              <a:t> </a:t>
            </a:r>
            <a:r>
              <a:rPr lang="en-CA" sz="5500" dirty="0" err="1"/>
              <a:t>ዕጉሥ</a:t>
            </a:r>
            <a:r>
              <a:rPr lang="en-CA" sz="5500" dirty="0"/>
              <a:t>፣ </a:t>
            </a:r>
            <a:r>
              <a:rPr lang="en-CA" sz="5500" dirty="0" err="1"/>
              <a:t>ኃጢኣት</a:t>
            </a:r>
            <a:r>
              <a:rPr lang="en-CA" sz="5500" dirty="0"/>
              <a:t> </a:t>
            </a:r>
            <a:r>
              <a:rPr lang="en-CA" sz="5500" dirty="0" err="1"/>
              <a:t>ዘይብሉ</a:t>
            </a:r>
            <a:r>
              <a:rPr lang="en-CA" sz="5500" dirty="0"/>
              <a:t> </a:t>
            </a:r>
            <a:r>
              <a:rPr lang="en-CA" sz="5500" dirty="0" err="1"/>
              <a:t>ጻድቕ</a:t>
            </a:r>
            <a:r>
              <a:rPr lang="en-CA" sz="5500" dirty="0" smtClean="0"/>
              <a:t>፣ </a:t>
            </a:r>
            <a:r>
              <a:rPr lang="en-CA" sz="5500" dirty="0" err="1"/>
              <a:t>ርስሓት</a:t>
            </a:r>
            <a:r>
              <a:rPr lang="en-CA" sz="5500" dirty="0"/>
              <a:t> </a:t>
            </a:r>
            <a:r>
              <a:rPr lang="en-CA" sz="5500" dirty="0" err="1"/>
              <a:t>ዘይብሉ</a:t>
            </a:r>
            <a:r>
              <a:rPr lang="en-CA" sz="5500" dirty="0"/>
              <a:t> </a:t>
            </a:r>
            <a:r>
              <a:rPr lang="en-CA" sz="5500" dirty="0" err="1"/>
              <a:t>ንጹሕ</a:t>
            </a:r>
            <a:r>
              <a:rPr lang="en-CA" sz="5500" dirty="0"/>
              <a:t>፣ </a:t>
            </a:r>
            <a:endParaRPr lang="en-CA" sz="5500" dirty="0" smtClean="0"/>
          </a:p>
        </p:txBody>
      </p:sp>
      <p:sp>
        <p:nvSpPr>
          <p:cNvPr id="20" name="Rectangle 19"/>
          <p:cNvSpPr/>
          <p:nvPr/>
        </p:nvSpPr>
        <p:spPr>
          <a:xfrm>
            <a:off x="8104598" y="11107"/>
            <a:ext cx="4007790" cy="7155805"/>
          </a:xfrm>
          <a:prstGeom prst="rect">
            <a:avLst/>
          </a:prstGeom>
        </p:spPr>
        <p:txBody>
          <a:bodyPr wrap="square">
            <a:spAutoFit/>
          </a:bodyPr>
          <a:lstStyle/>
          <a:p>
            <a:pPr marL="40639" marR="40639">
              <a:spcBef>
                <a:spcPts val="600"/>
              </a:spcBef>
              <a:buClr>
                <a:srgbClr val="000000"/>
              </a:buClr>
              <a:buFont typeface="Arial"/>
              <a:defRPr sz="2800"/>
            </a:pPr>
            <a:r>
              <a:rPr lang="en-US" sz="4400" b="1" dirty="0">
                <a:solidFill>
                  <a:srgbClr val="FF0000"/>
                </a:solidFill>
              </a:rPr>
              <a:t>Priest: </a:t>
            </a:r>
            <a:endParaRPr lang="en-US" sz="4400" b="1" dirty="0" smtClean="0">
              <a:solidFill>
                <a:srgbClr val="FF0000"/>
              </a:solidFill>
            </a:endParaRPr>
          </a:p>
          <a:p>
            <a:pPr marL="40639" marR="40639">
              <a:spcBef>
                <a:spcPts val="600"/>
              </a:spcBef>
              <a:buClr>
                <a:srgbClr val="000000"/>
              </a:buClr>
              <a:buFont typeface="Arial"/>
              <a:defRPr sz="2800"/>
            </a:pPr>
            <a:r>
              <a:rPr lang="en-US" sz="1400" b="1" dirty="0" smtClean="0">
                <a:solidFill>
                  <a:srgbClr val="FFC000"/>
                </a:solidFill>
              </a:rPr>
              <a:t>39.</a:t>
            </a:r>
            <a:r>
              <a:rPr lang="en-US" sz="1400" i="1" dirty="0" smtClean="0">
                <a:solidFill>
                  <a:srgbClr val="FFC000"/>
                </a:solidFill>
              </a:rPr>
              <a:t> </a:t>
            </a:r>
            <a:r>
              <a:rPr lang="en-US" sz="4500" dirty="0"/>
              <a:t>meek without </a:t>
            </a:r>
            <a:r>
              <a:rPr lang="en-US" sz="4500" dirty="0" smtClean="0"/>
              <a:t>revenge , </a:t>
            </a:r>
            <a:r>
              <a:rPr lang="en-US" sz="4500" dirty="0"/>
              <a:t>patient </a:t>
            </a:r>
            <a:r>
              <a:rPr lang="en-US" sz="4500" dirty="0" smtClean="0"/>
              <a:t>without wrath</a:t>
            </a:r>
            <a:r>
              <a:rPr lang="en-US" sz="4500" dirty="0"/>
              <a:t>, righteous without sin</a:t>
            </a:r>
            <a:r>
              <a:rPr lang="en-US" sz="4500" dirty="0" smtClean="0"/>
              <a:t>, </a:t>
            </a:r>
            <a:r>
              <a:rPr lang="en-US" sz="4500" dirty="0"/>
              <a:t>pure without filthiness,</a:t>
            </a:r>
            <a:r>
              <a:rPr lang="en-US" sz="4500" dirty="0" smtClean="0"/>
              <a:t> </a:t>
            </a:r>
          </a:p>
          <a:p>
            <a:pPr marL="40639" marR="40639">
              <a:spcBef>
                <a:spcPts val="600"/>
              </a:spcBef>
              <a:buClr>
                <a:srgbClr val="000000"/>
              </a:buClr>
              <a:buFont typeface="Arial"/>
              <a:defRPr sz="2800"/>
            </a:pPr>
            <a:endParaRPr lang="en-US" sz="4500" dirty="0"/>
          </a:p>
        </p:txBody>
      </p:sp>
      <p:sp>
        <p:nvSpPr>
          <p:cNvPr id="2" name="Rectangle 1"/>
          <p:cNvSpPr/>
          <p:nvPr/>
        </p:nvSpPr>
        <p:spPr>
          <a:xfrm>
            <a:off x="20472" y="15050"/>
            <a:ext cx="4035133" cy="6647974"/>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a:t>
            </a:r>
            <a:r>
              <a:rPr lang="en-US" sz="1400" b="1" dirty="0" smtClean="0">
                <a:solidFill>
                  <a:srgbClr val="FFC000"/>
                </a:solidFill>
                <a:sym typeface="GeezTypeNet"/>
              </a:rPr>
              <a:t> </a:t>
            </a:r>
            <a:r>
              <a:rPr lang="en-CA" sz="1400" dirty="0" smtClean="0">
                <a:solidFill>
                  <a:srgbClr val="FFC000"/>
                </a:solidFill>
              </a:rPr>
              <a:t>፴፱. </a:t>
            </a:r>
            <a:r>
              <a:rPr lang="en-CA" sz="5300" dirty="0" err="1"/>
              <a:t>ኄር</a:t>
            </a:r>
            <a:r>
              <a:rPr lang="en-CA" sz="5300" dirty="0"/>
              <a:t> </a:t>
            </a:r>
            <a:r>
              <a:rPr lang="en-CA" sz="5300" dirty="0" err="1"/>
              <a:t>ዘእንበለ</a:t>
            </a:r>
            <a:r>
              <a:rPr lang="en-CA" sz="5300" dirty="0"/>
              <a:t> </a:t>
            </a:r>
            <a:r>
              <a:rPr lang="en-CA" sz="5300" dirty="0" err="1"/>
              <a:t>እከይ</a:t>
            </a:r>
            <a:r>
              <a:rPr lang="en-CA" sz="5300" dirty="0"/>
              <a:t> </a:t>
            </a:r>
            <a:r>
              <a:rPr lang="en-CA" sz="5300" dirty="0" err="1"/>
              <a:t>ወየዋሕ</a:t>
            </a:r>
            <a:r>
              <a:rPr lang="en-CA" sz="5300" dirty="0"/>
              <a:t> </a:t>
            </a:r>
            <a:r>
              <a:rPr lang="en-CA" sz="5300" dirty="0" err="1"/>
              <a:t>ዘእንበለ</a:t>
            </a:r>
            <a:r>
              <a:rPr lang="en-CA" sz="5300" dirty="0"/>
              <a:t> </a:t>
            </a:r>
            <a:r>
              <a:rPr lang="en-CA" sz="5300" dirty="0" err="1"/>
              <a:t>በቀል</a:t>
            </a:r>
            <a:r>
              <a:rPr lang="en-CA" sz="5300" dirty="0"/>
              <a:t> </a:t>
            </a:r>
            <a:r>
              <a:rPr lang="en-CA" sz="5300" dirty="0" err="1"/>
              <a:t>ወዕጉሥ</a:t>
            </a:r>
            <a:r>
              <a:rPr lang="en-CA" sz="5300" dirty="0"/>
              <a:t> </a:t>
            </a:r>
            <a:r>
              <a:rPr lang="en-CA" sz="5300" dirty="0" err="1"/>
              <a:t>ዘእንበለ</a:t>
            </a:r>
            <a:r>
              <a:rPr lang="en-CA" sz="5300" dirty="0"/>
              <a:t> </a:t>
            </a:r>
            <a:r>
              <a:rPr lang="en-CA" sz="5300" dirty="0" err="1"/>
              <a:t>መዓት</a:t>
            </a:r>
            <a:r>
              <a:rPr lang="en-CA" sz="5300" dirty="0"/>
              <a:t>፣ </a:t>
            </a:r>
            <a:r>
              <a:rPr lang="en-CA" sz="5300" dirty="0" err="1"/>
              <a:t>ጻድቅ</a:t>
            </a:r>
            <a:r>
              <a:rPr lang="en-CA" sz="5300" dirty="0"/>
              <a:t> </a:t>
            </a:r>
            <a:r>
              <a:rPr lang="en-CA" sz="5300" dirty="0" err="1"/>
              <a:t>ዘእንበለ</a:t>
            </a:r>
            <a:r>
              <a:rPr lang="en-CA" sz="5300" dirty="0"/>
              <a:t> </a:t>
            </a:r>
            <a:r>
              <a:rPr lang="en-CA" sz="5300" dirty="0" err="1"/>
              <a:t>ኃጢአት</a:t>
            </a:r>
            <a:r>
              <a:rPr lang="en-CA" sz="5300" dirty="0" smtClean="0"/>
              <a:t>፣ </a:t>
            </a:r>
            <a:r>
              <a:rPr lang="en-CA" sz="5300" dirty="0" err="1"/>
              <a:t>ወንጹሕ</a:t>
            </a:r>
            <a:r>
              <a:rPr lang="en-CA" sz="5300" dirty="0"/>
              <a:t> </a:t>
            </a:r>
            <a:r>
              <a:rPr lang="en-CA" sz="5300" dirty="0" err="1"/>
              <a:t>ዘእንበለ</a:t>
            </a:r>
            <a:r>
              <a:rPr lang="en-CA" sz="5300" dirty="0"/>
              <a:t> </a:t>
            </a:r>
            <a:r>
              <a:rPr lang="en-CA" sz="5300" dirty="0" err="1"/>
              <a:t>ርስሐት</a:t>
            </a:r>
            <a:r>
              <a:rPr lang="en-CA" sz="5300" dirty="0"/>
              <a:t>፣</a:t>
            </a:r>
            <a:r>
              <a:rPr lang="en-CA" sz="5300" dirty="0" smtClean="0"/>
              <a:t> </a:t>
            </a:r>
          </a:p>
        </p:txBody>
      </p:sp>
    </p:spTree>
    <p:extLst>
      <p:ext uri="{BB962C8B-B14F-4D97-AF65-F5344CB8AC3E}">
        <p14:creationId xmlns:p14="http://schemas.microsoft.com/office/powerpoint/2010/main" val="206939576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1792"/>
            <a:ext cx="4348497" cy="6863417"/>
          </a:xfrm>
          <a:prstGeom prst="rect">
            <a:avLst/>
          </a:prstGeom>
        </p:spPr>
        <p:txBody>
          <a:bodyPr wrap="square">
            <a:spAutoFit/>
          </a:bodyPr>
          <a:lstStyle/>
          <a:p>
            <a:r>
              <a:rPr lang="en-CA" sz="5500" dirty="0" err="1" smtClean="0"/>
              <a:t>ጠዋይ</a:t>
            </a:r>
            <a:r>
              <a:rPr lang="en-CA" sz="5500" dirty="0" smtClean="0"/>
              <a:t> </a:t>
            </a:r>
            <a:r>
              <a:rPr lang="en-CA" sz="5500" dirty="0" err="1"/>
              <a:t>ዘይብሉ</a:t>
            </a:r>
            <a:r>
              <a:rPr lang="en-CA" sz="5500" dirty="0"/>
              <a:t> </a:t>
            </a:r>
            <a:r>
              <a:rPr lang="en-CA" sz="5500" dirty="0" err="1"/>
              <a:t>ቅኑዕ</a:t>
            </a:r>
            <a:r>
              <a:rPr lang="en-CA" sz="5500" dirty="0"/>
              <a:t> </a:t>
            </a:r>
            <a:r>
              <a:rPr lang="en-CA" sz="5500" dirty="0" err="1"/>
              <a:t>እዩ</a:t>
            </a:r>
            <a:r>
              <a:rPr lang="en-CA" sz="5500" dirty="0"/>
              <a:t>።</a:t>
            </a:r>
          </a:p>
          <a:p>
            <a:r>
              <a:rPr lang="en-CA" sz="1400" dirty="0" smtClean="0">
                <a:solidFill>
                  <a:srgbClr val="FFC000"/>
                </a:solidFill>
              </a:rPr>
              <a:t>40.</a:t>
            </a:r>
            <a:r>
              <a:rPr lang="en-CA" sz="5500" dirty="0" smtClean="0"/>
              <a:t>ብዘይምኽልካል </a:t>
            </a:r>
            <a:r>
              <a:rPr lang="en-CA" sz="5500" dirty="0" err="1"/>
              <a:t>ወሃባይ</a:t>
            </a:r>
            <a:r>
              <a:rPr lang="en-CA" sz="5500" dirty="0"/>
              <a:t>፣ </a:t>
            </a:r>
            <a:r>
              <a:rPr lang="en-CA" sz="5500" dirty="0" err="1"/>
              <a:t>ንፍገት</a:t>
            </a:r>
            <a:r>
              <a:rPr lang="en-CA" sz="5500" dirty="0"/>
              <a:t> </a:t>
            </a:r>
            <a:r>
              <a:rPr lang="en-CA" sz="5500" dirty="0" err="1"/>
              <a:t>ዘይብሉ</a:t>
            </a:r>
            <a:r>
              <a:rPr lang="en-CA" sz="5500" dirty="0"/>
              <a:t> </a:t>
            </a:r>
            <a:r>
              <a:rPr lang="en-CA" sz="5500" dirty="0" err="1"/>
              <a:t>ለጋስ</a:t>
            </a:r>
            <a:r>
              <a:rPr lang="en-CA" sz="5500" dirty="0"/>
              <a:t>፣ </a:t>
            </a:r>
            <a:r>
              <a:rPr lang="en-CA" sz="5500" dirty="0" err="1"/>
              <a:t>ብዘይ</a:t>
            </a:r>
            <a:r>
              <a:rPr lang="en-CA" sz="5500" dirty="0"/>
              <a:t> </a:t>
            </a:r>
            <a:r>
              <a:rPr lang="en-CA" sz="5500" dirty="0" err="1"/>
              <a:t>ቂምን</a:t>
            </a:r>
            <a:r>
              <a:rPr lang="en-CA" sz="5500" dirty="0"/>
              <a:t> </a:t>
            </a:r>
            <a:r>
              <a:rPr lang="en-CA" sz="5500" dirty="0" err="1"/>
              <a:t>ቅንኣትን</a:t>
            </a:r>
            <a:r>
              <a:rPr lang="en-CA" sz="5500" dirty="0"/>
              <a:t> </a:t>
            </a:r>
            <a:r>
              <a:rPr lang="en-CA" sz="5500" dirty="0" err="1"/>
              <a:t>ኃዳግ</a:t>
            </a:r>
            <a:r>
              <a:rPr lang="en-CA" sz="5500" dirty="0"/>
              <a:t> </a:t>
            </a:r>
            <a:r>
              <a:rPr lang="en-CA" sz="5500" dirty="0" err="1"/>
              <a:t>ኃጢኣት</a:t>
            </a:r>
            <a:r>
              <a:rPr lang="en-CA" sz="5500" dirty="0" smtClean="0"/>
              <a:t>።</a:t>
            </a:r>
            <a:endParaRPr lang="en-CA" sz="5500" dirty="0"/>
          </a:p>
        </p:txBody>
      </p:sp>
      <p:sp>
        <p:nvSpPr>
          <p:cNvPr id="20" name="Rectangle 19"/>
          <p:cNvSpPr/>
          <p:nvPr/>
        </p:nvSpPr>
        <p:spPr>
          <a:xfrm>
            <a:off x="8104598" y="11107"/>
            <a:ext cx="4161406" cy="6771084"/>
          </a:xfrm>
          <a:prstGeom prst="rect">
            <a:avLst/>
          </a:prstGeom>
        </p:spPr>
        <p:txBody>
          <a:bodyPr wrap="square">
            <a:spAutoFit/>
          </a:bodyPr>
          <a:lstStyle/>
          <a:p>
            <a:pPr marL="40639" marR="40639">
              <a:spcBef>
                <a:spcPts val="600"/>
              </a:spcBef>
              <a:buClr>
                <a:srgbClr val="000000"/>
              </a:buClr>
              <a:buFont typeface="Arial"/>
              <a:defRPr sz="2800"/>
            </a:pPr>
            <a:r>
              <a:rPr lang="en-US" sz="4500" dirty="0" smtClean="0"/>
              <a:t>and </a:t>
            </a:r>
            <a:r>
              <a:rPr lang="en-US" sz="4500" dirty="0"/>
              <a:t>upright without perversion</a:t>
            </a:r>
            <a:r>
              <a:rPr lang="en-US" sz="4500" dirty="0" smtClean="0"/>
              <a:t>.</a:t>
            </a:r>
          </a:p>
          <a:p>
            <a:pPr marL="40639" marR="40639">
              <a:spcBef>
                <a:spcPts val="600"/>
              </a:spcBef>
              <a:buClr>
                <a:srgbClr val="000000"/>
              </a:buClr>
              <a:buFont typeface="Arial"/>
              <a:defRPr sz="2800"/>
            </a:pPr>
            <a:r>
              <a:rPr lang="en-US" sz="1400" dirty="0" smtClean="0">
                <a:solidFill>
                  <a:srgbClr val="FFC000"/>
                </a:solidFill>
              </a:rPr>
              <a:t>40</a:t>
            </a:r>
            <a:r>
              <a:rPr lang="en-US" sz="1400" dirty="0">
                <a:solidFill>
                  <a:srgbClr val="FFC000"/>
                </a:solidFill>
              </a:rPr>
              <a:t>. </a:t>
            </a:r>
            <a:r>
              <a:rPr lang="en-US" sz="4200" dirty="0"/>
              <a:t>He is the giver without hindrance</a:t>
            </a:r>
            <a:r>
              <a:rPr lang="en-US" sz="4200" dirty="0" smtClean="0"/>
              <a:t>, gracious </a:t>
            </a:r>
            <a:r>
              <a:rPr lang="en-US" sz="4200" dirty="0"/>
              <a:t>without stint, the forgiver of </a:t>
            </a:r>
            <a:r>
              <a:rPr lang="en-US" sz="4200" dirty="0" smtClean="0"/>
              <a:t>sin without </a:t>
            </a:r>
            <a:r>
              <a:rPr lang="en-US" sz="4200" dirty="0"/>
              <a:t>revenge or envy</a:t>
            </a:r>
            <a:r>
              <a:rPr lang="en-US" sz="4200" dirty="0" smtClean="0"/>
              <a:t>.</a:t>
            </a:r>
          </a:p>
        </p:txBody>
      </p:sp>
      <p:sp>
        <p:nvSpPr>
          <p:cNvPr id="2" name="Rectangle 1"/>
          <p:cNvSpPr/>
          <p:nvPr/>
        </p:nvSpPr>
        <p:spPr>
          <a:xfrm>
            <a:off x="20472" y="15050"/>
            <a:ext cx="4060209" cy="6911189"/>
          </a:xfrm>
          <a:prstGeom prst="rect">
            <a:avLst/>
          </a:prstGeom>
        </p:spPr>
        <p:txBody>
          <a:bodyPr wrap="square">
            <a:spAutoFit/>
          </a:bodyPr>
          <a:lstStyle/>
          <a:p>
            <a:r>
              <a:rPr lang="en-CA" sz="5500" dirty="0" err="1" smtClean="0"/>
              <a:t>ወረትዕ</a:t>
            </a:r>
            <a:r>
              <a:rPr lang="en-CA" sz="5500" dirty="0" smtClean="0"/>
              <a:t> </a:t>
            </a:r>
            <a:r>
              <a:rPr lang="en-CA" sz="5500" dirty="0" err="1"/>
              <a:t>ዘእንበለ</a:t>
            </a:r>
            <a:r>
              <a:rPr lang="en-CA" sz="5500" dirty="0"/>
              <a:t> </a:t>
            </a:r>
            <a:r>
              <a:rPr lang="en-CA" sz="5500" dirty="0" err="1"/>
              <a:t>ጥውየት</a:t>
            </a:r>
            <a:r>
              <a:rPr lang="en-CA" sz="5500" dirty="0"/>
              <a:t>።</a:t>
            </a:r>
          </a:p>
          <a:p>
            <a:r>
              <a:rPr lang="en-CA" sz="1400" dirty="0">
                <a:solidFill>
                  <a:srgbClr val="FFC000"/>
                </a:solidFill>
              </a:rPr>
              <a:t>፵. </a:t>
            </a:r>
            <a:r>
              <a:rPr lang="en-CA" sz="5500" dirty="0" err="1"/>
              <a:t>ወሀቢ</a:t>
            </a:r>
            <a:r>
              <a:rPr lang="en-CA" sz="5500" dirty="0"/>
              <a:t> </a:t>
            </a:r>
            <a:r>
              <a:rPr lang="en-CA" sz="5500" dirty="0" err="1"/>
              <a:t>ዘእንበለ</a:t>
            </a:r>
            <a:r>
              <a:rPr lang="en-CA" sz="5500" dirty="0"/>
              <a:t> </a:t>
            </a:r>
            <a:r>
              <a:rPr lang="en-CA" sz="5500" dirty="0" err="1"/>
              <a:t>ክልአት</a:t>
            </a:r>
            <a:r>
              <a:rPr lang="en-CA" sz="5500" dirty="0"/>
              <a:t>፣ </a:t>
            </a:r>
            <a:r>
              <a:rPr lang="en-CA" sz="5500" dirty="0" err="1"/>
              <a:t>ወጸጋዊ</a:t>
            </a:r>
            <a:r>
              <a:rPr lang="en-CA" sz="5500" dirty="0"/>
              <a:t> </a:t>
            </a:r>
            <a:r>
              <a:rPr lang="en-CA" sz="5500" dirty="0" err="1"/>
              <a:t>ዘእንበለ</a:t>
            </a:r>
            <a:r>
              <a:rPr lang="en-CA" sz="5500" dirty="0"/>
              <a:t> </a:t>
            </a:r>
            <a:r>
              <a:rPr lang="en-CA" sz="5500" dirty="0" err="1"/>
              <a:t>ደንፅዎ</a:t>
            </a:r>
            <a:r>
              <a:rPr lang="en-CA" sz="5500" dirty="0"/>
              <a:t>፣ </a:t>
            </a:r>
            <a:r>
              <a:rPr lang="en-CA" sz="5500" dirty="0" err="1"/>
              <a:t>ሠራዬ</a:t>
            </a:r>
            <a:r>
              <a:rPr lang="en-CA" sz="5500" dirty="0"/>
              <a:t> </a:t>
            </a:r>
            <a:r>
              <a:rPr lang="en-CA" sz="5500" dirty="0" err="1"/>
              <a:t>ኃጢአት</a:t>
            </a:r>
            <a:r>
              <a:rPr lang="en-CA" sz="5500" dirty="0"/>
              <a:t> </a:t>
            </a:r>
            <a:r>
              <a:rPr lang="en-CA" sz="5500" dirty="0" err="1"/>
              <a:t>ዘእንበለ</a:t>
            </a:r>
            <a:r>
              <a:rPr lang="en-CA" sz="5500" dirty="0"/>
              <a:t> </a:t>
            </a:r>
            <a:r>
              <a:rPr lang="en-CA" sz="5500" dirty="0" err="1"/>
              <a:t>ቂም</a:t>
            </a:r>
            <a:r>
              <a:rPr lang="en-CA" sz="5500" dirty="0"/>
              <a:t> </a:t>
            </a:r>
            <a:r>
              <a:rPr lang="en-CA" sz="5500" dirty="0" err="1"/>
              <a:t>ወቅንዓት</a:t>
            </a:r>
            <a:r>
              <a:rPr lang="en-CA" sz="5500" dirty="0" smtClean="0"/>
              <a:t>።</a:t>
            </a:r>
            <a:endParaRPr lang="en-CA" sz="5500" dirty="0"/>
          </a:p>
        </p:txBody>
      </p:sp>
    </p:spTree>
    <p:extLst>
      <p:ext uri="{BB962C8B-B14F-4D97-AF65-F5344CB8AC3E}">
        <p14:creationId xmlns:p14="http://schemas.microsoft.com/office/powerpoint/2010/main" val="3620733380"/>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1792"/>
            <a:ext cx="4449450" cy="6863417"/>
          </a:xfrm>
          <a:prstGeom prst="rect">
            <a:avLst/>
          </a:prstGeom>
        </p:spPr>
        <p:txBody>
          <a:bodyPr wrap="square">
            <a:spAutoFit/>
          </a:bodyPr>
          <a:lstStyle/>
          <a:p>
            <a:r>
              <a:rPr lang="en-CA" sz="1400" dirty="0" smtClean="0">
                <a:solidFill>
                  <a:srgbClr val="FFC000"/>
                </a:solidFill>
              </a:rPr>
              <a:t>41</a:t>
            </a:r>
            <a:r>
              <a:rPr lang="en-CA" sz="1400" dirty="0">
                <a:solidFill>
                  <a:srgbClr val="FFC000"/>
                </a:solidFill>
              </a:rPr>
              <a:t>. </a:t>
            </a:r>
            <a:r>
              <a:rPr lang="en-CA" sz="5500" dirty="0" err="1"/>
              <a:t>ንዝጽውዕዎ</a:t>
            </a:r>
            <a:r>
              <a:rPr lang="en-CA" sz="5500" dirty="0"/>
              <a:t> </a:t>
            </a:r>
            <a:r>
              <a:rPr lang="en-CA" sz="5500" dirty="0" err="1"/>
              <a:t>ቐረባ</a:t>
            </a:r>
            <a:r>
              <a:rPr lang="en-CA" sz="5500" dirty="0"/>
              <a:t> </a:t>
            </a:r>
            <a:r>
              <a:rPr lang="en-CA" sz="5500" dirty="0" err="1"/>
              <a:t>እዩ</a:t>
            </a:r>
            <a:r>
              <a:rPr lang="en-CA" sz="5500" dirty="0"/>
              <a:t>። </a:t>
            </a:r>
            <a:r>
              <a:rPr lang="en-CA" sz="5500" dirty="0" err="1"/>
              <a:t>ነቶም</a:t>
            </a:r>
            <a:r>
              <a:rPr lang="en-CA" sz="5500" dirty="0"/>
              <a:t> </a:t>
            </a:r>
            <a:r>
              <a:rPr lang="en-CA" sz="5500" dirty="0" err="1" smtClean="0"/>
              <a:t>ዝፈር</a:t>
            </a:r>
            <a:endParaRPr lang="en-CA" sz="5500" dirty="0" smtClean="0"/>
          </a:p>
          <a:p>
            <a:r>
              <a:rPr lang="en-CA" sz="5500" dirty="0" err="1" smtClean="0"/>
              <a:t>ህዎ</a:t>
            </a:r>
            <a:r>
              <a:rPr lang="en-CA" sz="5500" dirty="0" smtClean="0"/>
              <a:t> </a:t>
            </a:r>
            <a:r>
              <a:rPr lang="en-CA" sz="5500" dirty="0" err="1"/>
              <a:t>እውን</a:t>
            </a:r>
            <a:r>
              <a:rPr lang="en-CA" sz="5500" dirty="0"/>
              <a:t> </a:t>
            </a:r>
            <a:r>
              <a:rPr lang="en-CA" sz="5500" dirty="0" err="1"/>
              <a:t>ገባር</a:t>
            </a:r>
            <a:r>
              <a:rPr lang="en-CA" sz="5500" dirty="0"/>
              <a:t> </a:t>
            </a:r>
            <a:r>
              <a:rPr lang="en-CA" sz="5500" dirty="0" err="1"/>
              <a:t>ሠናይ</a:t>
            </a:r>
            <a:r>
              <a:rPr lang="en-CA" sz="5500" dirty="0"/>
              <a:t> </a:t>
            </a:r>
            <a:r>
              <a:rPr lang="en-CA" sz="5500" dirty="0" err="1"/>
              <a:t>እዩ</a:t>
            </a:r>
            <a:r>
              <a:rPr lang="en-CA" sz="5500" dirty="0"/>
              <a:t>። </a:t>
            </a:r>
            <a:r>
              <a:rPr lang="en-CA" sz="5500" dirty="0" err="1" smtClean="0"/>
              <a:t>ንዝዅሕኵሕዎ</a:t>
            </a:r>
            <a:r>
              <a:rPr lang="en-CA" sz="5500" dirty="0" smtClean="0"/>
              <a:t> </a:t>
            </a:r>
            <a:r>
              <a:rPr lang="en-CA" sz="5500" dirty="0" err="1"/>
              <a:t>ርሕው</a:t>
            </a:r>
            <a:r>
              <a:rPr lang="en-CA" sz="5500" dirty="0"/>
              <a:t> </a:t>
            </a:r>
            <a:r>
              <a:rPr lang="en-CA" sz="5500" dirty="0" err="1"/>
              <a:t>ማዕፆ</a:t>
            </a:r>
            <a:r>
              <a:rPr lang="en-CA" sz="5500" dirty="0"/>
              <a:t> </a:t>
            </a:r>
            <a:r>
              <a:rPr lang="en-CA" sz="5500" dirty="0" err="1"/>
              <a:t>እዩ</a:t>
            </a:r>
            <a:r>
              <a:rPr lang="en-CA" sz="5500" dirty="0"/>
              <a:t>። </a:t>
            </a:r>
            <a:r>
              <a:rPr lang="en-CA" sz="5500" dirty="0" err="1"/>
              <a:t>ዕንቅፋት</a:t>
            </a:r>
            <a:r>
              <a:rPr lang="en-CA" sz="5500" dirty="0"/>
              <a:t> </a:t>
            </a:r>
            <a:r>
              <a:rPr lang="en-CA" sz="5500" dirty="0" err="1"/>
              <a:t>ዘይብሉ</a:t>
            </a:r>
            <a:r>
              <a:rPr lang="en-CA" sz="5500" dirty="0"/>
              <a:t> </a:t>
            </a:r>
            <a:r>
              <a:rPr lang="en-CA" sz="5500" dirty="0" err="1"/>
              <a:t>ጥጡሕ</a:t>
            </a:r>
            <a:r>
              <a:rPr lang="en-CA" sz="5500" dirty="0"/>
              <a:t> </a:t>
            </a:r>
            <a:r>
              <a:rPr lang="en-CA" sz="5500" dirty="0" err="1"/>
              <a:t>ጐደና</a:t>
            </a:r>
            <a:r>
              <a:rPr lang="en-CA" sz="5500" dirty="0"/>
              <a:t> </a:t>
            </a:r>
            <a:r>
              <a:rPr lang="en-CA" sz="5500" dirty="0" err="1" smtClean="0"/>
              <a:t>እዩ</a:t>
            </a:r>
            <a:r>
              <a:rPr lang="en-CA" sz="5500" dirty="0" smtClean="0"/>
              <a:t>።</a:t>
            </a:r>
            <a:endParaRPr lang="en-CA" sz="5500" dirty="0"/>
          </a:p>
        </p:txBody>
      </p:sp>
      <p:sp>
        <p:nvSpPr>
          <p:cNvPr id="20" name="Rectangle 19"/>
          <p:cNvSpPr/>
          <p:nvPr/>
        </p:nvSpPr>
        <p:spPr>
          <a:xfrm>
            <a:off x="8104598" y="11107"/>
            <a:ext cx="4161406" cy="7032694"/>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41</a:t>
            </a:r>
            <a:r>
              <a:rPr lang="en-US" sz="1400" dirty="0">
                <a:solidFill>
                  <a:srgbClr val="FFC000"/>
                </a:solidFill>
              </a:rPr>
              <a:t>. </a:t>
            </a:r>
            <a:r>
              <a:rPr lang="en-US" sz="4100" dirty="0"/>
              <a:t>He is near unto those who call </a:t>
            </a:r>
            <a:r>
              <a:rPr lang="en-US" sz="4100" dirty="0" smtClean="0"/>
              <a:t>upon Him, </a:t>
            </a:r>
            <a:r>
              <a:rPr lang="en-US" sz="4100" dirty="0"/>
              <a:t>benefactor unto those who </a:t>
            </a:r>
            <a:r>
              <a:rPr lang="en-US" sz="4100" dirty="0" smtClean="0"/>
              <a:t>fear him</a:t>
            </a:r>
            <a:r>
              <a:rPr lang="en-US" sz="4100" dirty="0"/>
              <a:t>, He is the open door unto those </a:t>
            </a:r>
            <a:r>
              <a:rPr lang="en-US" sz="4100" dirty="0" smtClean="0"/>
              <a:t>who knock </a:t>
            </a:r>
            <a:r>
              <a:rPr lang="en-US" sz="4100" dirty="0"/>
              <a:t>for Him, the prepared way without </a:t>
            </a:r>
            <a:r>
              <a:rPr lang="en-US" sz="4100" dirty="0" smtClean="0"/>
              <a:t>as</a:t>
            </a:r>
            <a:endParaRPr lang="en-US" sz="4500" dirty="0" smtClean="0"/>
          </a:p>
        </p:txBody>
      </p:sp>
      <p:sp>
        <p:nvSpPr>
          <p:cNvPr id="2" name="Rectangle 1"/>
          <p:cNvSpPr/>
          <p:nvPr/>
        </p:nvSpPr>
        <p:spPr>
          <a:xfrm>
            <a:off x="20472" y="15050"/>
            <a:ext cx="4035133" cy="6740307"/>
          </a:xfrm>
          <a:prstGeom prst="rect">
            <a:avLst/>
          </a:prstGeom>
        </p:spPr>
        <p:txBody>
          <a:bodyPr wrap="square">
            <a:spAutoFit/>
          </a:bodyPr>
          <a:lstStyle/>
          <a:p>
            <a:r>
              <a:rPr lang="en-CA" sz="1400" dirty="0" smtClean="0">
                <a:solidFill>
                  <a:srgbClr val="FFC000"/>
                </a:solidFill>
              </a:rPr>
              <a:t>፵፩</a:t>
            </a:r>
            <a:r>
              <a:rPr lang="en-CA" sz="1400" dirty="0">
                <a:solidFill>
                  <a:srgbClr val="FFC000"/>
                </a:solidFill>
              </a:rPr>
              <a:t>. </a:t>
            </a:r>
            <a:r>
              <a:rPr lang="en-CA" sz="5400" dirty="0" err="1"/>
              <a:t>ቅሩብ</a:t>
            </a:r>
            <a:r>
              <a:rPr lang="en-CA" sz="5400" dirty="0"/>
              <a:t> </a:t>
            </a:r>
            <a:r>
              <a:rPr lang="en-CA" sz="5400" dirty="0" err="1"/>
              <a:t>ውእቱ</a:t>
            </a:r>
            <a:r>
              <a:rPr lang="en-CA" sz="5400" dirty="0"/>
              <a:t> </a:t>
            </a:r>
            <a:r>
              <a:rPr lang="en-CA" sz="5400" dirty="0" err="1"/>
              <a:t>ለእለ</a:t>
            </a:r>
            <a:r>
              <a:rPr lang="en-CA" sz="5400" dirty="0"/>
              <a:t> </a:t>
            </a:r>
            <a:r>
              <a:rPr lang="en-CA" sz="5400" dirty="0" err="1"/>
              <a:t>ይጼውዕዎ</a:t>
            </a:r>
            <a:r>
              <a:rPr lang="en-CA" sz="5400" dirty="0"/>
              <a:t>፣ </a:t>
            </a:r>
            <a:r>
              <a:rPr lang="en-CA" sz="5400" dirty="0" err="1"/>
              <a:t>ወገባሬ</a:t>
            </a:r>
            <a:r>
              <a:rPr lang="en-CA" sz="5400" dirty="0"/>
              <a:t> </a:t>
            </a:r>
            <a:r>
              <a:rPr lang="en-CA" sz="5400" dirty="0" err="1"/>
              <a:t>ሠናያት</a:t>
            </a:r>
            <a:r>
              <a:rPr lang="en-CA" sz="5400" dirty="0"/>
              <a:t> </a:t>
            </a:r>
            <a:r>
              <a:rPr lang="en-CA" sz="5400" dirty="0" err="1"/>
              <a:t>ለእለ</a:t>
            </a:r>
            <a:r>
              <a:rPr lang="en-CA" sz="5400" dirty="0"/>
              <a:t> </a:t>
            </a:r>
            <a:r>
              <a:rPr lang="en-CA" sz="5400" dirty="0" err="1"/>
              <a:t>ይፈርህዎ</a:t>
            </a:r>
            <a:r>
              <a:rPr lang="en-CA" sz="5400" dirty="0"/>
              <a:t>፣ </a:t>
            </a:r>
            <a:r>
              <a:rPr lang="en-CA" sz="5400" dirty="0" err="1"/>
              <a:t>አንቀጽ</a:t>
            </a:r>
            <a:r>
              <a:rPr lang="en-CA" sz="5400" dirty="0"/>
              <a:t> </a:t>
            </a:r>
            <a:r>
              <a:rPr lang="en-CA" sz="5400" dirty="0" err="1"/>
              <a:t>ርኅው</a:t>
            </a:r>
            <a:r>
              <a:rPr lang="en-CA" sz="5400" dirty="0"/>
              <a:t> </a:t>
            </a:r>
            <a:r>
              <a:rPr lang="en-CA" sz="5400" dirty="0" err="1"/>
              <a:t>ለእለ</a:t>
            </a:r>
            <a:r>
              <a:rPr lang="en-CA" sz="5400" dirty="0"/>
              <a:t> </a:t>
            </a:r>
            <a:r>
              <a:rPr lang="en-CA" sz="5400" dirty="0" err="1" smtClean="0"/>
              <a:t>ይጐደጒድ</a:t>
            </a:r>
            <a:endParaRPr lang="en-CA" sz="5400" dirty="0" smtClean="0"/>
          </a:p>
          <a:p>
            <a:r>
              <a:rPr lang="en-CA" sz="5400" dirty="0" smtClean="0"/>
              <a:t>ዎ ፣ </a:t>
            </a:r>
            <a:r>
              <a:rPr lang="en-CA" sz="5400" dirty="0" err="1"/>
              <a:t>ፍኖት</a:t>
            </a:r>
            <a:r>
              <a:rPr lang="en-CA" sz="5400" dirty="0"/>
              <a:t> </a:t>
            </a:r>
            <a:r>
              <a:rPr lang="en-CA" sz="5400" dirty="0" err="1" smtClean="0"/>
              <a:t>መጽያ</a:t>
            </a:r>
            <a:endParaRPr lang="en-CA" sz="5400" dirty="0" smtClean="0"/>
          </a:p>
          <a:p>
            <a:r>
              <a:rPr lang="en-CA" sz="5400" dirty="0" err="1" smtClean="0"/>
              <a:t>ሕት</a:t>
            </a:r>
            <a:r>
              <a:rPr lang="en-CA" sz="5400" dirty="0" smtClean="0"/>
              <a:t> </a:t>
            </a:r>
            <a:r>
              <a:rPr lang="en-CA" sz="5400" dirty="0" err="1" smtClean="0"/>
              <a:t>ዘእንበለ</a:t>
            </a:r>
            <a:endParaRPr lang="en-CA" sz="5500" dirty="0"/>
          </a:p>
        </p:txBody>
      </p:sp>
    </p:spTree>
    <p:extLst>
      <p:ext uri="{BB962C8B-B14F-4D97-AF65-F5344CB8AC3E}">
        <p14:creationId xmlns:p14="http://schemas.microsoft.com/office/powerpoint/2010/main" val="2118124058"/>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25" y="-21792"/>
            <a:ext cx="4348497" cy="6863417"/>
          </a:xfrm>
          <a:prstGeom prst="rect">
            <a:avLst/>
          </a:prstGeom>
        </p:spPr>
        <p:txBody>
          <a:bodyPr wrap="square">
            <a:spAutoFit/>
          </a:bodyPr>
          <a:lstStyle/>
          <a:p>
            <a:r>
              <a:rPr lang="en-CA" sz="5500" dirty="0" err="1" smtClean="0"/>
              <a:t>እዩ</a:t>
            </a:r>
            <a:r>
              <a:rPr lang="en-CA" sz="5500" dirty="0" smtClean="0"/>
              <a:t>። </a:t>
            </a:r>
            <a:r>
              <a:rPr lang="en-CA" sz="5500" dirty="0" err="1"/>
              <a:t>እሾዅ</a:t>
            </a:r>
            <a:r>
              <a:rPr lang="en-CA" sz="5500" dirty="0"/>
              <a:t> </a:t>
            </a:r>
            <a:r>
              <a:rPr lang="en-CA" sz="5500" dirty="0" err="1"/>
              <a:t>ዘይብሉ</a:t>
            </a:r>
            <a:r>
              <a:rPr lang="en-CA" sz="5500" dirty="0"/>
              <a:t> </a:t>
            </a:r>
            <a:r>
              <a:rPr lang="en-CA" sz="5500" dirty="0" err="1"/>
              <a:t>ንጹሕ</a:t>
            </a:r>
            <a:r>
              <a:rPr lang="en-CA" sz="5500" dirty="0"/>
              <a:t> </a:t>
            </a:r>
            <a:r>
              <a:rPr lang="en-CA" sz="5500" dirty="0" err="1"/>
              <a:t>መንገዲ</a:t>
            </a:r>
            <a:r>
              <a:rPr lang="en-CA" sz="5500" dirty="0"/>
              <a:t> </a:t>
            </a:r>
            <a:r>
              <a:rPr lang="en-CA" sz="5500" dirty="0" err="1"/>
              <a:t>እዩ</a:t>
            </a:r>
            <a:r>
              <a:rPr lang="en-CA" sz="5500" dirty="0"/>
              <a:t>።</a:t>
            </a:r>
          </a:p>
          <a:p>
            <a:r>
              <a:rPr lang="en-CA" sz="1400" dirty="0">
                <a:solidFill>
                  <a:srgbClr val="FFC000"/>
                </a:solidFill>
              </a:rPr>
              <a:t>42. </a:t>
            </a:r>
            <a:r>
              <a:rPr lang="en-CA" sz="5500" dirty="0" err="1"/>
              <a:t>ጐይታ</a:t>
            </a:r>
            <a:r>
              <a:rPr lang="en-CA" sz="5500" dirty="0"/>
              <a:t> </a:t>
            </a:r>
            <a:endParaRPr lang="en-CA" sz="5500" dirty="0" smtClean="0"/>
          </a:p>
          <a:p>
            <a:r>
              <a:rPr lang="en-CA" sz="5500" dirty="0" err="1" smtClean="0"/>
              <a:t>ጐይቶትን</a:t>
            </a:r>
            <a:r>
              <a:rPr lang="en-CA" sz="5500" dirty="0" smtClean="0"/>
              <a:t> </a:t>
            </a:r>
            <a:r>
              <a:rPr lang="en-CA" sz="5500" dirty="0" err="1"/>
              <a:t>ኣምላኽ</a:t>
            </a:r>
            <a:r>
              <a:rPr lang="en-CA" sz="5500" dirty="0"/>
              <a:t> </a:t>
            </a:r>
            <a:r>
              <a:rPr lang="en-CA" sz="5500" dirty="0" err="1"/>
              <a:t>ኣማልኽትን</a:t>
            </a:r>
            <a:r>
              <a:rPr lang="en-CA" sz="5500" dirty="0"/>
              <a:t> </a:t>
            </a:r>
            <a:r>
              <a:rPr lang="en-CA" sz="5500" dirty="0" err="1"/>
              <a:t>እግዚኣብሄር</a:t>
            </a:r>
            <a:r>
              <a:rPr lang="en-CA" sz="5500" dirty="0"/>
              <a:t> </a:t>
            </a:r>
            <a:endParaRPr lang="en-CA" sz="5500" dirty="0" smtClean="0"/>
          </a:p>
          <a:p>
            <a:r>
              <a:rPr lang="en-CA" sz="5500" dirty="0" err="1" smtClean="0"/>
              <a:t>ንሱ</a:t>
            </a:r>
            <a:r>
              <a:rPr lang="en-CA" sz="5500" dirty="0" smtClean="0"/>
              <a:t> </a:t>
            </a:r>
            <a:r>
              <a:rPr lang="en-CA" sz="5500" dirty="0" err="1"/>
              <a:t>በይኑ</a:t>
            </a:r>
            <a:r>
              <a:rPr lang="en-CA" sz="5500" dirty="0"/>
              <a:t> </a:t>
            </a:r>
            <a:r>
              <a:rPr lang="en-CA" sz="5500" dirty="0" err="1"/>
              <a:t>እዩ</a:t>
            </a:r>
            <a:r>
              <a:rPr lang="en-CA" sz="5500" dirty="0" smtClean="0"/>
              <a:t>።</a:t>
            </a:r>
            <a:endParaRPr lang="en-CA" sz="5500" dirty="0"/>
          </a:p>
        </p:txBody>
      </p:sp>
      <p:sp>
        <p:nvSpPr>
          <p:cNvPr id="20" name="Rectangle 19"/>
          <p:cNvSpPr/>
          <p:nvPr/>
        </p:nvSpPr>
        <p:spPr>
          <a:xfrm>
            <a:off x="8104598" y="11107"/>
            <a:ext cx="3867997" cy="5524589"/>
          </a:xfrm>
          <a:prstGeom prst="rect">
            <a:avLst/>
          </a:prstGeom>
        </p:spPr>
        <p:txBody>
          <a:bodyPr wrap="square">
            <a:spAutoFit/>
          </a:bodyPr>
          <a:lstStyle/>
          <a:p>
            <a:pPr marL="40639" marR="40639">
              <a:spcBef>
                <a:spcPts val="600"/>
              </a:spcBef>
              <a:buClr>
                <a:srgbClr val="000000"/>
              </a:buClr>
              <a:buFont typeface="Arial"/>
              <a:defRPr sz="2800"/>
            </a:pPr>
            <a:r>
              <a:rPr lang="en-US" sz="4200" dirty="0" smtClean="0"/>
              <a:t>tumbling-block </a:t>
            </a:r>
            <a:r>
              <a:rPr lang="en-US" sz="4200" dirty="0"/>
              <a:t>and the pure path </a:t>
            </a:r>
            <a:r>
              <a:rPr lang="en-US" sz="4200" dirty="0" smtClean="0"/>
              <a:t>without thorns.</a:t>
            </a:r>
          </a:p>
          <a:p>
            <a:pPr marL="40639" marR="40639">
              <a:spcBef>
                <a:spcPts val="600"/>
              </a:spcBef>
              <a:buClr>
                <a:srgbClr val="000000"/>
              </a:buClr>
              <a:buFont typeface="Arial"/>
              <a:defRPr sz="2800"/>
            </a:pPr>
            <a:r>
              <a:rPr lang="en-US" sz="1400" dirty="0" smtClean="0">
                <a:solidFill>
                  <a:srgbClr val="FFC000"/>
                </a:solidFill>
              </a:rPr>
              <a:t>42</a:t>
            </a:r>
            <a:r>
              <a:rPr lang="en-US" sz="1400" dirty="0">
                <a:solidFill>
                  <a:srgbClr val="FFC000"/>
                </a:solidFill>
              </a:rPr>
              <a:t>. </a:t>
            </a:r>
            <a:r>
              <a:rPr lang="en-US" sz="4500" dirty="0"/>
              <a:t>He alone is God, the God of </a:t>
            </a:r>
            <a:r>
              <a:rPr lang="en-US" sz="4500" dirty="0" smtClean="0"/>
              <a:t>gods and </a:t>
            </a:r>
            <a:r>
              <a:rPr lang="en-US" sz="4500" dirty="0"/>
              <a:t>Lord of lords</a:t>
            </a:r>
            <a:r>
              <a:rPr lang="en-US" sz="4500" dirty="0" smtClean="0"/>
              <a:t>.</a:t>
            </a:r>
          </a:p>
        </p:txBody>
      </p:sp>
      <p:sp>
        <p:nvSpPr>
          <p:cNvPr id="2" name="Rectangle 1"/>
          <p:cNvSpPr/>
          <p:nvPr/>
        </p:nvSpPr>
        <p:spPr>
          <a:xfrm>
            <a:off x="20472" y="15050"/>
            <a:ext cx="4035133" cy="6709529"/>
          </a:xfrm>
          <a:prstGeom prst="rect">
            <a:avLst/>
          </a:prstGeom>
        </p:spPr>
        <p:txBody>
          <a:bodyPr wrap="square">
            <a:spAutoFit/>
          </a:bodyPr>
          <a:lstStyle/>
          <a:p>
            <a:r>
              <a:rPr lang="en-CA" sz="5500" dirty="0" err="1" smtClean="0"/>
              <a:t>ማዕቀፍ</a:t>
            </a:r>
            <a:r>
              <a:rPr lang="en-CA" sz="5500" dirty="0" smtClean="0"/>
              <a:t> </a:t>
            </a:r>
            <a:r>
              <a:rPr lang="en-CA" sz="5500" dirty="0" err="1"/>
              <a:t>ወዐሠር</a:t>
            </a:r>
            <a:r>
              <a:rPr lang="en-CA" sz="5500" dirty="0"/>
              <a:t> </a:t>
            </a:r>
            <a:r>
              <a:rPr lang="en-CA" sz="5500" dirty="0" err="1"/>
              <a:t>ንጹሕ</a:t>
            </a:r>
            <a:r>
              <a:rPr lang="en-CA" sz="5500" dirty="0"/>
              <a:t> </a:t>
            </a:r>
            <a:r>
              <a:rPr lang="en-CA" sz="5500" dirty="0" err="1"/>
              <a:t>ዘእንበለ</a:t>
            </a:r>
            <a:r>
              <a:rPr lang="en-CA" sz="5500" dirty="0"/>
              <a:t> </a:t>
            </a:r>
            <a:r>
              <a:rPr lang="en-CA" sz="5500" dirty="0" err="1"/>
              <a:t>አሥዋክ</a:t>
            </a:r>
            <a:r>
              <a:rPr lang="en-CA" sz="5500" dirty="0"/>
              <a:t>።</a:t>
            </a:r>
          </a:p>
          <a:p>
            <a:r>
              <a:rPr lang="en-CA" sz="1400" dirty="0">
                <a:solidFill>
                  <a:srgbClr val="FFC000"/>
                </a:solidFill>
              </a:rPr>
              <a:t>፵፪. </a:t>
            </a:r>
            <a:r>
              <a:rPr lang="en-CA" sz="5300" dirty="0" err="1"/>
              <a:t>ውእቱ</a:t>
            </a:r>
            <a:r>
              <a:rPr lang="en-CA" sz="5300" dirty="0"/>
              <a:t> </a:t>
            </a:r>
            <a:r>
              <a:rPr lang="en-CA" sz="5300" dirty="0" err="1"/>
              <a:t>ባሕቲቱ</a:t>
            </a:r>
            <a:r>
              <a:rPr lang="en-CA" sz="5300" dirty="0"/>
              <a:t> </a:t>
            </a:r>
            <a:r>
              <a:rPr lang="en-CA" sz="5300" dirty="0" err="1"/>
              <a:t>እግዚአብሔር</a:t>
            </a:r>
            <a:r>
              <a:rPr lang="en-CA" sz="5300" dirty="0"/>
              <a:t> </a:t>
            </a:r>
            <a:r>
              <a:rPr lang="en-CA" sz="5300" dirty="0" err="1"/>
              <a:t>አምላከ</a:t>
            </a:r>
            <a:r>
              <a:rPr lang="en-CA" sz="5300" dirty="0"/>
              <a:t> </a:t>
            </a:r>
            <a:r>
              <a:rPr lang="en-CA" sz="5300" dirty="0" err="1"/>
              <a:t>አማልክት</a:t>
            </a:r>
            <a:r>
              <a:rPr lang="en-CA" sz="5300" dirty="0"/>
              <a:t> </a:t>
            </a:r>
            <a:r>
              <a:rPr lang="en-CA" sz="5300" dirty="0" err="1"/>
              <a:t>ወእግዚአ</a:t>
            </a:r>
            <a:r>
              <a:rPr lang="en-CA" sz="5300" dirty="0"/>
              <a:t> </a:t>
            </a:r>
            <a:r>
              <a:rPr lang="en-CA" sz="5300" dirty="0" err="1"/>
              <a:t>አጋዕዝት</a:t>
            </a:r>
            <a:r>
              <a:rPr lang="en-CA" sz="5300" dirty="0"/>
              <a:t>። </a:t>
            </a:r>
          </a:p>
        </p:txBody>
      </p:sp>
    </p:spTree>
    <p:extLst>
      <p:ext uri="{BB962C8B-B14F-4D97-AF65-F5344CB8AC3E}">
        <p14:creationId xmlns:p14="http://schemas.microsoft.com/office/powerpoint/2010/main" val="1945961270"/>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21792"/>
            <a:ext cx="4348497" cy="6863417"/>
          </a:xfrm>
          <a:prstGeom prst="rect">
            <a:avLst/>
          </a:prstGeom>
        </p:spPr>
        <p:txBody>
          <a:bodyPr wrap="square">
            <a:spAutoFit/>
          </a:bodyPr>
          <a:lstStyle/>
          <a:p>
            <a:r>
              <a:rPr lang="en-CA" sz="1400" dirty="0" smtClean="0">
                <a:solidFill>
                  <a:srgbClr val="FFC000"/>
                </a:solidFill>
              </a:rPr>
              <a:t>43</a:t>
            </a:r>
            <a:r>
              <a:rPr lang="en-CA" sz="1400" dirty="0">
                <a:solidFill>
                  <a:srgbClr val="FFC000"/>
                </a:solidFill>
              </a:rPr>
              <a:t>. </a:t>
            </a:r>
            <a:r>
              <a:rPr lang="en-CA" sz="5500" dirty="0" err="1"/>
              <a:t>ብድኅርዚ</a:t>
            </a:r>
            <a:r>
              <a:rPr lang="en-CA" sz="5500" dirty="0"/>
              <a:t> </a:t>
            </a:r>
            <a:r>
              <a:rPr lang="en-CA" sz="5500" dirty="0" err="1"/>
              <a:t>ካብ</a:t>
            </a:r>
            <a:r>
              <a:rPr lang="en-CA" sz="5500" dirty="0"/>
              <a:t> </a:t>
            </a:r>
            <a:r>
              <a:rPr lang="en-CA" sz="5500" dirty="0" err="1"/>
              <a:t>ደም</a:t>
            </a:r>
            <a:r>
              <a:rPr lang="en-CA" sz="5500" dirty="0"/>
              <a:t> </a:t>
            </a:r>
            <a:r>
              <a:rPr lang="en-CA" sz="5500" dirty="0" err="1"/>
              <a:t>ኣቤል</a:t>
            </a:r>
            <a:r>
              <a:rPr lang="en-CA" sz="5500" dirty="0"/>
              <a:t> </a:t>
            </a:r>
            <a:r>
              <a:rPr lang="en-CA" sz="5500" dirty="0" err="1"/>
              <a:t>ጀሚሩ</a:t>
            </a:r>
            <a:r>
              <a:rPr lang="en-CA" sz="5500" dirty="0"/>
              <a:t> </a:t>
            </a:r>
            <a:r>
              <a:rPr lang="en-CA" sz="5500" dirty="0" err="1"/>
              <a:t>ክሳዕ</a:t>
            </a:r>
            <a:r>
              <a:rPr lang="en-CA" sz="5500" dirty="0"/>
              <a:t> </a:t>
            </a:r>
            <a:r>
              <a:rPr lang="en-CA" sz="5500" dirty="0" err="1"/>
              <a:t>ደም</a:t>
            </a:r>
            <a:r>
              <a:rPr lang="en-CA" sz="5500" dirty="0"/>
              <a:t> </a:t>
            </a:r>
            <a:r>
              <a:rPr lang="en-CA" sz="5500" dirty="0" err="1"/>
              <a:t>ዘካርያስ</a:t>
            </a:r>
            <a:r>
              <a:rPr lang="en-CA" sz="5500" dirty="0"/>
              <a:t> </a:t>
            </a:r>
            <a:r>
              <a:rPr lang="en-CA" sz="5500" dirty="0" err="1"/>
              <a:t>ወዲ</a:t>
            </a:r>
            <a:r>
              <a:rPr lang="en-CA" sz="5500" dirty="0"/>
              <a:t> </a:t>
            </a:r>
            <a:r>
              <a:rPr lang="en-CA" sz="5500" dirty="0" err="1"/>
              <a:t>በራኽዩ</a:t>
            </a:r>
            <a:r>
              <a:rPr lang="en-CA" sz="5500" dirty="0"/>
              <a:t> </a:t>
            </a:r>
            <a:endParaRPr lang="en-CA" sz="5500" dirty="0" smtClean="0"/>
          </a:p>
          <a:p>
            <a:r>
              <a:rPr lang="en-CA" sz="5500" dirty="0" err="1" smtClean="0"/>
              <a:t>ዘሎ</a:t>
            </a:r>
            <a:r>
              <a:rPr lang="en-CA" sz="5500" dirty="0" smtClean="0"/>
              <a:t> </a:t>
            </a:r>
            <a:r>
              <a:rPr lang="en-CA" sz="5500" dirty="0" err="1"/>
              <a:t>ደም</a:t>
            </a:r>
            <a:r>
              <a:rPr lang="en-CA" sz="5500" dirty="0"/>
              <a:t> </a:t>
            </a:r>
            <a:r>
              <a:rPr lang="en-CA" sz="5500" dirty="0" err="1"/>
              <a:t>ቅዱሳን</a:t>
            </a:r>
            <a:r>
              <a:rPr lang="en-CA" sz="5500" dirty="0"/>
              <a:t> </a:t>
            </a:r>
            <a:r>
              <a:rPr lang="en-CA" sz="5500" dirty="0" err="1"/>
              <a:t>ነቢያት</a:t>
            </a:r>
            <a:r>
              <a:rPr lang="en-CA" sz="5500" dirty="0"/>
              <a:t> </a:t>
            </a:r>
            <a:r>
              <a:rPr lang="en-CA" sz="5500" dirty="0" err="1"/>
              <a:t>ንምድኃን</a:t>
            </a:r>
            <a:r>
              <a:rPr lang="en-CA" sz="5500" dirty="0"/>
              <a:t> </a:t>
            </a:r>
            <a:r>
              <a:rPr lang="en-CA" sz="5500" dirty="0" err="1"/>
              <a:t>ዓለም</a:t>
            </a:r>
            <a:r>
              <a:rPr lang="en-CA" sz="5500" dirty="0"/>
              <a:t> </a:t>
            </a:r>
            <a:r>
              <a:rPr lang="en-CA" sz="5500" dirty="0" smtClean="0"/>
              <a:t> </a:t>
            </a:r>
            <a:r>
              <a:rPr lang="en-CA" sz="5500" dirty="0" err="1" smtClean="0"/>
              <a:t>ከም</a:t>
            </a:r>
            <a:r>
              <a:rPr lang="en-CA" sz="5500" dirty="0" smtClean="0"/>
              <a:t> </a:t>
            </a:r>
            <a:r>
              <a:rPr lang="en-CA" sz="5500" dirty="0" err="1" smtClean="0"/>
              <a:t>ዘይበ</a:t>
            </a:r>
            <a:endParaRPr lang="en-CA" sz="5500" dirty="0"/>
          </a:p>
          <a:p>
            <a:r>
              <a:rPr lang="en-CA" sz="5500" dirty="0" err="1" smtClean="0"/>
              <a:t>ቅዕ</a:t>
            </a:r>
            <a:r>
              <a:rPr lang="en-CA" sz="5500" dirty="0" smtClean="0"/>
              <a:t> </a:t>
            </a:r>
            <a:r>
              <a:rPr lang="en-CA" sz="5500" dirty="0" err="1"/>
              <a:t>ምስ</a:t>
            </a:r>
            <a:r>
              <a:rPr lang="en-CA" sz="5500" dirty="0"/>
              <a:t> </a:t>
            </a:r>
            <a:r>
              <a:rPr lang="en-CA" sz="5500" dirty="0" err="1" smtClean="0"/>
              <a:t>ረኣየ</a:t>
            </a:r>
            <a:r>
              <a:rPr lang="en-CA" sz="5500" dirty="0"/>
              <a:t>፣</a:t>
            </a:r>
          </a:p>
        </p:txBody>
      </p:sp>
      <p:sp>
        <p:nvSpPr>
          <p:cNvPr id="20" name="Rectangle 19"/>
          <p:cNvSpPr/>
          <p:nvPr/>
        </p:nvSpPr>
        <p:spPr>
          <a:xfrm>
            <a:off x="8104598" y="11107"/>
            <a:ext cx="4161406" cy="6740307"/>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43</a:t>
            </a:r>
            <a:r>
              <a:rPr lang="en-US" sz="1400" dirty="0">
                <a:solidFill>
                  <a:srgbClr val="FFC000"/>
                </a:solidFill>
              </a:rPr>
              <a:t>. </a:t>
            </a:r>
            <a:r>
              <a:rPr lang="en-US" sz="4300" dirty="0"/>
              <a:t>After this, when He saw that </a:t>
            </a:r>
            <a:r>
              <a:rPr lang="en-US" sz="4300" dirty="0" smtClean="0"/>
              <a:t>the blood </a:t>
            </a:r>
            <a:r>
              <a:rPr lang="en-US" sz="4300" dirty="0"/>
              <a:t>of the holy prophets, from the </a:t>
            </a:r>
            <a:r>
              <a:rPr lang="en-US" sz="4300" dirty="0" smtClean="0"/>
              <a:t>blood of </a:t>
            </a:r>
            <a:r>
              <a:rPr lang="en-US" sz="4300" dirty="0"/>
              <a:t>the righteous Abel unto the blood </a:t>
            </a:r>
            <a:r>
              <a:rPr lang="en-US" sz="4300" dirty="0" smtClean="0"/>
              <a:t>of Zacharias </a:t>
            </a:r>
            <a:r>
              <a:rPr lang="en-US" sz="4300" dirty="0"/>
              <a:t>Son of </a:t>
            </a:r>
            <a:r>
              <a:rPr lang="en-US" sz="4300" dirty="0" err="1"/>
              <a:t>Barachias</a:t>
            </a:r>
            <a:r>
              <a:rPr lang="en-US" sz="4300" dirty="0" smtClean="0"/>
              <a:t>,</a:t>
            </a:r>
            <a:r>
              <a:rPr lang="en-US" sz="4400" dirty="0"/>
              <a:t> was not sufficient </a:t>
            </a:r>
            <a:r>
              <a:rPr lang="en-US" sz="4400" dirty="0" smtClean="0"/>
              <a:t>for</a:t>
            </a:r>
            <a:endParaRPr lang="en-US" sz="4300" dirty="0" smtClean="0"/>
          </a:p>
        </p:txBody>
      </p:sp>
      <p:sp>
        <p:nvSpPr>
          <p:cNvPr id="2" name="Rectangle 1"/>
          <p:cNvSpPr/>
          <p:nvPr/>
        </p:nvSpPr>
        <p:spPr>
          <a:xfrm>
            <a:off x="20472" y="15050"/>
            <a:ext cx="4035133" cy="6863417"/>
          </a:xfrm>
          <a:prstGeom prst="rect">
            <a:avLst/>
          </a:prstGeom>
        </p:spPr>
        <p:txBody>
          <a:bodyPr wrap="square">
            <a:spAutoFit/>
          </a:bodyPr>
          <a:lstStyle/>
          <a:p>
            <a:r>
              <a:rPr lang="en-CA" sz="1400" dirty="0" smtClean="0">
                <a:solidFill>
                  <a:srgbClr val="FFC000"/>
                </a:solidFill>
              </a:rPr>
              <a:t>፵፫</a:t>
            </a:r>
            <a:r>
              <a:rPr lang="en-CA" sz="1400" dirty="0">
                <a:solidFill>
                  <a:srgbClr val="FFC000"/>
                </a:solidFill>
              </a:rPr>
              <a:t>. </a:t>
            </a:r>
            <a:r>
              <a:rPr lang="en-CA" sz="5500" dirty="0" err="1"/>
              <a:t>ወእምዝ</a:t>
            </a:r>
            <a:r>
              <a:rPr lang="en-CA" sz="5500" dirty="0"/>
              <a:t> </a:t>
            </a:r>
            <a:r>
              <a:rPr lang="en-CA" sz="5500" dirty="0" err="1"/>
              <a:t>ሶቦ</a:t>
            </a:r>
            <a:r>
              <a:rPr lang="en-CA" sz="5500" dirty="0"/>
              <a:t> </a:t>
            </a:r>
            <a:r>
              <a:rPr lang="en-CA" sz="5500" dirty="0" err="1"/>
              <a:t>ርእየ</a:t>
            </a:r>
            <a:r>
              <a:rPr lang="en-CA" sz="5500" dirty="0"/>
              <a:t> </a:t>
            </a:r>
            <a:r>
              <a:rPr lang="en-CA" sz="5500" dirty="0" err="1"/>
              <a:t>ከመ</a:t>
            </a:r>
            <a:r>
              <a:rPr lang="en-CA" sz="5500" dirty="0"/>
              <a:t> </a:t>
            </a:r>
            <a:r>
              <a:rPr lang="en-CA" sz="5500" dirty="0" err="1"/>
              <a:t>ኢባቍዕ</a:t>
            </a:r>
            <a:r>
              <a:rPr lang="en-CA" sz="5500" dirty="0"/>
              <a:t> </a:t>
            </a:r>
            <a:r>
              <a:rPr lang="en-CA" sz="5500" dirty="0" err="1" smtClean="0"/>
              <a:t>ለአድኅ</a:t>
            </a:r>
            <a:endParaRPr lang="en-CA" sz="5500" dirty="0" smtClean="0"/>
          </a:p>
          <a:p>
            <a:r>
              <a:rPr lang="en-CA" sz="5500" dirty="0" err="1" smtClean="0"/>
              <a:t>ኖተ</a:t>
            </a:r>
            <a:r>
              <a:rPr lang="en-CA" sz="5500" dirty="0" smtClean="0"/>
              <a:t> </a:t>
            </a:r>
            <a:r>
              <a:rPr lang="en-CA" sz="5500" dirty="0" err="1"/>
              <a:t>ዓለም</a:t>
            </a:r>
            <a:r>
              <a:rPr lang="en-CA" sz="5500" dirty="0"/>
              <a:t> </a:t>
            </a:r>
            <a:r>
              <a:rPr lang="en-CA" sz="5500" dirty="0" err="1"/>
              <a:t>ደመ</a:t>
            </a:r>
            <a:r>
              <a:rPr lang="en-CA" sz="5500" dirty="0"/>
              <a:t> </a:t>
            </a:r>
            <a:r>
              <a:rPr lang="en-CA" sz="5500" dirty="0" err="1"/>
              <a:t>ነቢያት</a:t>
            </a:r>
            <a:r>
              <a:rPr lang="en-CA" sz="5500" dirty="0"/>
              <a:t> </a:t>
            </a:r>
            <a:r>
              <a:rPr lang="en-CA" sz="5500" dirty="0" err="1"/>
              <a:t>ቅዱሳን</a:t>
            </a:r>
            <a:r>
              <a:rPr lang="en-CA" sz="5500" dirty="0"/>
              <a:t> </a:t>
            </a:r>
            <a:r>
              <a:rPr lang="en-CA" sz="5500" dirty="0" err="1"/>
              <a:t>እምደመ</a:t>
            </a:r>
            <a:r>
              <a:rPr lang="en-CA" sz="5500" dirty="0"/>
              <a:t> </a:t>
            </a:r>
            <a:r>
              <a:rPr lang="en-CA" sz="5500" dirty="0" err="1"/>
              <a:t>አቤል</a:t>
            </a:r>
            <a:r>
              <a:rPr lang="en-CA" sz="5500" dirty="0"/>
              <a:t> </a:t>
            </a:r>
            <a:r>
              <a:rPr lang="en-CA" sz="5500" dirty="0" err="1"/>
              <a:t>ጻድቅ</a:t>
            </a:r>
            <a:r>
              <a:rPr lang="en-CA" sz="5500" dirty="0"/>
              <a:t> </a:t>
            </a:r>
            <a:r>
              <a:rPr lang="en-CA" sz="5500" dirty="0" err="1"/>
              <a:t>እስከ</a:t>
            </a:r>
            <a:r>
              <a:rPr lang="en-CA" sz="5500" dirty="0"/>
              <a:t> </a:t>
            </a:r>
            <a:r>
              <a:rPr lang="en-CA" sz="5500" dirty="0" err="1"/>
              <a:t>ደመ</a:t>
            </a:r>
            <a:r>
              <a:rPr lang="en-CA" sz="5500" dirty="0"/>
              <a:t> </a:t>
            </a:r>
            <a:r>
              <a:rPr lang="en-CA" sz="5500" dirty="0" err="1"/>
              <a:t>ዘካርያስ</a:t>
            </a:r>
            <a:r>
              <a:rPr lang="en-CA" sz="5500" dirty="0"/>
              <a:t> </a:t>
            </a:r>
            <a:r>
              <a:rPr lang="en-CA" sz="5500" dirty="0" err="1" smtClean="0"/>
              <a:t>ወልደ</a:t>
            </a:r>
            <a:endParaRPr lang="en-CA" sz="5500" dirty="0"/>
          </a:p>
        </p:txBody>
      </p:sp>
    </p:spTree>
    <p:extLst>
      <p:ext uri="{BB962C8B-B14F-4D97-AF65-F5344CB8AC3E}">
        <p14:creationId xmlns:p14="http://schemas.microsoft.com/office/powerpoint/2010/main" val="2948071392"/>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42757" y="-21792"/>
            <a:ext cx="4348497" cy="6017032"/>
          </a:xfrm>
          <a:prstGeom prst="rect">
            <a:avLst/>
          </a:prstGeom>
        </p:spPr>
        <p:txBody>
          <a:bodyPr wrap="square">
            <a:spAutoFit/>
          </a:bodyPr>
          <a:lstStyle/>
          <a:p>
            <a:r>
              <a:rPr lang="en-CA" sz="5500" dirty="0" err="1" smtClean="0"/>
              <a:t>ክባልህን</a:t>
            </a:r>
            <a:r>
              <a:rPr lang="en-CA" sz="5500" dirty="0" smtClean="0"/>
              <a:t> </a:t>
            </a:r>
            <a:r>
              <a:rPr lang="en-CA" sz="5500" dirty="0" err="1"/>
              <a:t>ክብጆን</a:t>
            </a:r>
            <a:r>
              <a:rPr lang="en-CA" sz="5500" dirty="0"/>
              <a:t> </a:t>
            </a:r>
            <a:r>
              <a:rPr lang="en-CA" sz="5500" dirty="0" err="1"/>
              <a:t>መዘከርታ</a:t>
            </a:r>
            <a:r>
              <a:rPr lang="en-CA" sz="5500" dirty="0"/>
              <a:t> </a:t>
            </a:r>
            <a:r>
              <a:rPr lang="en-CA" sz="5500" dirty="0" err="1"/>
              <a:t>ሕያዋንን</a:t>
            </a:r>
            <a:r>
              <a:rPr lang="en-CA" sz="5500" dirty="0"/>
              <a:t> </a:t>
            </a:r>
            <a:r>
              <a:rPr lang="en-CA" sz="5500" dirty="0" err="1"/>
              <a:t>ምዉታንን</a:t>
            </a:r>
            <a:r>
              <a:rPr lang="en-CA" sz="5500" dirty="0"/>
              <a:t> </a:t>
            </a:r>
            <a:r>
              <a:rPr lang="en-CA" sz="5500" dirty="0" err="1"/>
              <a:t>ድማ</a:t>
            </a:r>
            <a:r>
              <a:rPr lang="en-CA" sz="5500" dirty="0"/>
              <a:t> </a:t>
            </a:r>
            <a:r>
              <a:rPr lang="en-CA" sz="5500" dirty="0" err="1"/>
              <a:t>ናብ</a:t>
            </a:r>
            <a:r>
              <a:rPr lang="en-CA" sz="5500" dirty="0"/>
              <a:t> </a:t>
            </a:r>
            <a:r>
              <a:rPr lang="en-CA" sz="5500" dirty="0" err="1"/>
              <a:t>ቅድሜኡ</a:t>
            </a:r>
            <a:r>
              <a:rPr lang="en-CA" sz="5500" dirty="0"/>
              <a:t> </a:t>
            </a:r>
            <a:r>
              <a:rPr lang="en-CA" sz="5500" dirty="0" err="1"/>
              <a:t>ከእቱ</a:t>
            </a:r>
            <a:r>
              <a:rPr lang="en-CA" sz="5500" dirty="0"/>
              <a:t>፣ </a:t>
            </a:r>
            <a:r>
              <a:rPr lang="en-CA" sz="5500" dirty="0" err="1"/>
              <a:t>ተበጃውን</a:t>
            </a:r>
            <a:r>
              <a:rPr lang="en-CA" sz="5500" dirty="0"/>
              <a:t> </a:t>
            </a:r>
            <a:r>
              <a:rPr lang="en-CA" sz="5500" dirty="0" err="1"/>
              <a:t>መድኃንን</a:t>
            </a:r>
            <a:r>
              <a:rPr lang="en-CA" sz="5500" dirty="0"/>
              <a:t> </a:t>
            </a:r>
            <a:r>
              <a:rPr lang="en-CA" sz="5500" dirty="0" err="1"/>
              <a:t>ወዱ</a:t>
            </a:r>
            <a:r>
              <a:rPr lang="en-CA" sz="5500" dirty="0"/>
              <a:t> </a:t>
            </a:r>
            <a:r>
              <a:rPr lang="en-CA" sz="5500" dirty="0" err="1"/>
              <a:t>ሰደደልና</a:t>
            </a:r>
            <a:r>
              <a:rPr lang="en-CA" sz="5500" dirty="0"/>
              <a:t>።</a:t>
            </a:r>
          </a:p>
        </p:txBody>
      </p:sp>
      <p:sp>
        <p:nvSpPr>
          <p:cNvPr id="20" name="Rectangle 19"/>
          <p:cNvSpPr/>
          <p:nvPr/>
        </p:nvSpPr>
        <p:spPr>
          <a:xfrm>
            <a:off x="8104598" y="11107"/>
            <a:ext cx="4161406"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the </a:t>
            </a:r>
            <a:r>
              <a:rPr lang="en-US" sz="4000" dirty="0"/>
              <a:t>salvation of the world, </a:t>
            </a:r>
            <a:r>
              <a:rPr lang="en-US" sz="4000" dirty="0" smtClean="0"/>
              <a:t>He </a:t>
            </a:r>
            <a:r>
              <a:rPr lang="en-US" sz="4000" dirty="0"/>
              <a:t>sent unto us His Son, </a:t>
            </a:r>
            <a:endParaRPr lang="en-US" sz="4000" dirty="0" smtClean="0"/>
          </a:p>
          <a:p>
            <a:pPr marL="40639" marR="40639">
              <a:spcBef>
                <a:spcPts val="600"/>
              </a:spcBef>
              <a:buClr>
                <a:srgbClr val="000000"/>
              </a:buClr>
              <a:buFont typeface="Arial"/>
              <a:defRPr sz="2800"/>
            </a:pPr>
            <a:r>
              <a:rPr lang="en-US" sz="4000" dirty="0" smtClean="0"/>
              <a:t>a </a:t>
            </a:r>
            <a:r>
              <a:rPr lang="en-US" sz="4000" dirty="0" err="1"/>
              <a:t>Saviour</a:t>
            </a:r>
            <a:r>
              <a:rPr lang="en-US" sz="4000" dirty="0"/>
              <a:t> </a:t>
            </a:r>
            <a:r>
              <a:rPr lang="en-US" sz="4000" dirty="0" smtClean="0"/>
              <a:t>and Redeemer</a:t>
            </a:r>
            <a:r>
              <a:rPr lang="en-US" sz="4000" dirty="0"/>
              <a:t>, to save us, redeem us, and </a:t>
            </a:r>
            <a:r>
              <a:rPr lang="en-US" sz="4000" dirty="0" smtClean="0"/>
              <a:t>take before </a:t>
            </a:r>
            <a:r>
              <a:rPr lang="en-US" sz="4000" dirty="0"/>
              <a:t>Him the remembrance of the </a:t>
            </a:r>
            <a:r>
              <a:rPr lang="en-US" sz="4000" dirty="0" smtClean="0"/>
              <a:t>living and </a:t>
            </a:r>
            <a:r>
              <a:rPr lang="en-US" sz="4000" dirty="0"/>
              <a:t>the dead.</a:t>
            </a:r>
            <a:endParaRPr lang="en-US" sz="4000" dirty="0" smtClean="0"/>
          </a:p>
        </p:txBody>
      </p:sp>
      <p:sp>
        <p:nvSpPr>
          <p:cNvPr id="2" name="Rectangle 1"/>
          <p:cNvSpPr/>
          <p:nvPr/>
        </p:nvSpPr>
        <p:spPr>
          <a:xfrm>
            <a:off x="20472" y="15050"/>
            <a:ext cx="4035133" cy="6863417"/>
          </a:xfrm>
          <a:prstGeom prst="rect">
            <a:avLst/>
          </a:prstGeom>
        </p:spPr>
        <p:txBody>
          <a:bodyPr wrap="square">
            <a:spAutoFit/>
          </a:bodyPr>
          <a:lstStyle/>
          <a:p>
            <a:r>
              <a:rPr lang="en-CA" sz="5500" dirty="0" err="1" smtClean="0"/>
              <a:t>በራክዩ</a:t>
            </a:r>
            <a:r>
              <a:rPr lang="en-CA" sz="5500" dirty="0"/>
              <a:t>፣ </a:t>
            </a:r>
            <a:r>
              <a:rPr lang="en-CA" sz="5500" dirty="0" err="1"/>
              <a:t>ፈነወ</a:t>
            </a:r>
            <a:r>
              <a:rPr lang="en-CA" sz="5500" dirty="0"/>
              <a:t> </a:t>
            </a:r>
            <a:endParaRPr lang="en-CA" sz="5500" dirty="0" smtClean="0"/>
          </a:p>
          <a:p>
            <a:r>
              <a:rPr lang="en-CA" sz="5500" dirty="0" err="1" smtClean="0"/>
              <a:t>ለነ</a:t>
            </a:r>
            <a:r>
              <a:rPr lang="en-CA" sz="5500" dirty="0" smtClean="0"/>
              <a:t> </a:t>
            </a:r>
            <a:r>
              <a:rPr lang="en-CA" sz="5500" dirty="0" err="1"/>
              <a:t>መድኅነ</a:t>
            </a:r>
            <a:r>
              <a:rPr lang="en-CA" sz="5500" dirty="0"/>
              <a:t> </a:t>
            </a:r>
            <a:r>
              <a:rPr lang="en-CA" sz="5500" dirty="0" err="1"/>
              <a:t>ወመቤዝወ</a:t>
            </a:r>
            <a:r>
              <a:rPr lang="en-CA" sz="5500" dirty="0"/>
              <a:t> </a:t>
            </a:r>
            <a:endParaRPr lang="en-CA" sz="5500" dirty="0" smtClean="0"/>
          </a:p>
          <a:p>
            <a:r>
              <a:rPr lang="en-CA" sz="5500" dirty="0" err="1" smtClean="0"/>
              <a:t>ከም</a:t>
            </a:r>
            <a:r>
              <a:rPr lang="en-CA" sz="5500" dirty="0" smtClean="0"/>
              <a:t> </a:t>
            </a:r>
            <a:r>
              <a:rPr lang="en-CA" sz="5500" dirty="0" err="1"/>
              <a:t>ይባልሕ</a:t>
            </a:r>
            <a:r>
              <a:rPr lang="en-CA" sz="5500" dirty="0"/>
              <a:t> </a:t>
            </a:r>
            <a:r>
              <a:rPr lang="en-CA" sz="5500" dirty="0" err="1"/>
              <a:t>ወይቤዙ</a:t>
            </a:r>
            <a:r>
              <a:rPr lang="en-CA" sz="5500" dirty="0"/>
              <a:t> </a:t>
            </a:r>
            <a:r>
              <a:rPr lang="en-CA" sz="5500" dirty="0" err="1"/>
              <a:t>ወያብእ</a:t>
            </a:r>
            <a:r>
              <a:rPr lang="en-CA" sz="5500" dirty="0"/>
              <a:t> </a:t>
            </a:r>
            <a:r>
              <a:rPr lang="en-CA" sz="5500" dirty="0" err="1"/>
              <a:t>ቅድሜሁ</a:t>
            </a:r>
            <a:r>
              <a:rPr lang="en-CA" sz="5500" dirty="0"/>
              <a:t> </a:t>
            </a:r>
            <a:r>
              <a:rPr lang="en-CA" sz="5500" dirty="0" err="1"/>
              <a:t>ተዝካረ</a:t>
            </a:r>
            <a:r>
              <a:rPr lang="en-CA" sz="5500" dirty="0"/>
              <a:t> </a:t>
            </a:r>
            <a:r>
              <a:rPr lang="en-CA" sz="5500" dirty="0" err="1"/>
              <a:t>ሕያዋን</a:t>
            </a:r>
            <a:r>
              <a:rPr lang="en-CA" sz="5500" dirty="0"/>
              <a:t> </a:t>
            </a:r>
            <a:r>
              <a:rPr lang="en-CA" sz="5500" dirty="0" err="1"/>
              <a:t>ወሙታን</a:t>
            </a:r>
            <a:r>
              <a:rPr lang="en-CA" sz="5500" dirty="0"/>
              <a:t>።</a:t>
            </a:r>
          </a:p>
        </p:txBody>
      </p:sp>
    </p:spTree>
    <p:extLst>
      <p:ext uri="{BB962C8B-B14F-4D97-AF65-F5344CB8AC3E}">
        <p14:creationId xmlns:p14="http://schemas.microsoft.com/office/powerpoint/2010/main" val="3417284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1557607499"/>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09170" cy="7694414"/>
          </a:xfrm>
          <a:prstGeom prst="rect">
            <a:avLst/>
          </a:prstGeom>
        </p:spPr>
        <p:txBody>
          <a:bodyPr wrap="square">
            <a:spAutoFit/>
          </a:bodyPr>
          <a:lstStyle/>
          <a:p>
            <a:pPr marL="40639" marR="40639">
              <a:spcBef>
                <a:spcPts val="600"/>
              </a:spcBef>
              <a:defRPr sz="1800">
                <a:uFillTx/>
              </a:defRPr>
            </a:pPr>
            <a:r>
              <a:rPr lang="pt-BR" sz="4400" dirty="0" smtClean="0">
                <a:solidFill>
                  <a:srgbClr val="92D050"/>
                </a:solidFill>
                <a:uFill>
                  <a:solidFill>
                    <a:srgbClr val="000000"/>
                  </a:solidFill>
                </a:uFill>
                <a:latin typeface="GeezTypeNet"/>
                <a:ea typeface="GeezTypeNet"/>
                <a:cs typeface="GeezTypeNet"/>
                <a:sym typeface="GeezTypeNet"/>
              </a:rPr>
              <a:t>ይ.ዲ.</a:t>
            </a:r>
            <a:r>
              <a:rPr lang="pt-BR" sz="1400" dirty="0">
                <a:uFill>
                  <a:solidFill>
                    <a:srgbClr val="000000"/>
                  </a:solidFill>
                </a:uFill>
                <a:latin typeface="GeezTypeNet"/>
                <a:ea typeface="GeezTypeNet"/>
                <a:cs typeface="GeezTypeNet"/>
                <a:sym typeface="GeezTypeNet"/>
              </a:rPr>
              <a:t> </a:t>
            </a:r>
            <a:r>
              <a:rPr lang="pt-BR" sz="1400" dirty="0" smtClean="0">
                <a:solidFill>
                  <a:srgbClr val="FFC000"/>
                </a:solidFill>
                <a:uFill>
                  <a:solidFill>
                    <a:srgbClr val="000000"/>
                  </a:solidFill>
                </a:uFill>
                <a:latin typeface="GeezTypeNet"/>
                <a:ea typeface="GeezTypeNet"/>
                <a:cs typeface="GeezTypeNet"/>
                <a:sym typeface="GeezTypeNet"/>
              </a:rPr>
              <a:t>44.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mr-IN" sz="4400" dirty="0" smtClean="0">
                <a:uFill>
                  <a:solidFill>
                    <a:srgbClr val="000000"/>
                  </a:solidFill>
                </a:uFill>
                <a:latin typeface="Nyala" panose="02000504070300020003" pitchFamily="2" charset="0"/>
                <a:ea typeface="GeezTypeNet"/>
                <a:cs typeface="GeezTypeNet"/>
                <a:sym typeface="GeezTypeNet"/>
              </a:rPr>
              <a:t> ብፁዕ</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ቅዱስን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ርእሲ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ሊቃነ</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400" dirty="0" smtClean="0">
                <a:uFill>
                  <a:solidFill>
                    <a:srgbClr val="000000"/>
                  </a:solidFill>
                </a:uFill>
                <a:latin typeface="Nyala" panose="02000504070300020003" pitchFamily="2" charset="0"/>
                <a:ea typeface="GeezTypeNet"/>
                <a:cs typeface="GeezTypeNet"/>
                <a:sym typeface="GeezTypeNet"/>
              </a:rPr>
              <a:t> ን </a:t>
            </a:r>
            <a:r>
              <a:rPr lang="en-CA" sz="4400" dirty="0" err="1" smtClean="0">
                <a:uFill>
                  <a:solidFill>
                    <a:srgbClr val="000000"/>
                  </a:solidFill>
                </a:uFill>
                <a:latin typeface="Nyala" panose="02000504070300020003" pitchFamily="2" charset="0"/>
                <a:ea typeface="GeezTypeNet"/>
                <a:cs typeface="GeezTypeNet"/>
                <a:sym typeface="GeezTypeNet"/>
              </a:rPr>
              <a:t>ብፁዕ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ሊቀ</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ብጸሎቶምን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ብልማኖኦምን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ዜመስግኑካ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ቀዳማይ</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ሰማዕት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እስጢፋኖስን</a:t>
            </a:r>
            <a:r>
              <a:rPr lang="en-CA" sz="4400" dirty="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500865" cy="6586418"/>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92D050"/>
                </a:solidFill>
              </a:rPr>
              <a:t>Deacon</a:t>
            </a:r>
            <a:r>
              <a:rPr lang="en-US" sz="3800" b="1" dirty="0" smtClean="0">
                <a:solidFill>
                  <a:srgbClr val="92D050"/>
                </a:solidFill>
              </a:rPr>
              <a:t>:</a:t>
            </a:r>
            <a:r>
              <a:rPr lang="en-US" sz="3800" dirty="0" smtClean="0">
                <a:solidFill>
                  <a:srgbClr val="92D050"/>
                </a:solidFill>
              </a:rPr>
              <a:t> </a:t>
            </a:r>
            <a:r>
              <a:rPr lang="en-US" sz="3800" dirty="0" smtClean="0">
                <a:solidFill>
                  <a:srgbClr val="FFC000"/>
                </a:solidFill>
              </a:rPr>
              <a:t> </a:t>
            </a:r>
            <a:r>
              <a:rPr lang="en-US" sz="1400" dirty="0" smtClean="0">
                <a:solidFill>
                  <a:srgbClr val="FFC000"/>
                </a:solidFill>
              </a:rPr>
              <a:t>44. </a:t>
            </a:r>
            <a:r>
              <a:rPr lang="en-US" sz="3800" dirty="0" smtClean="0"/>
              <a:t>For </a:t>
            </a:r>
            <a:r>
              <a:rPr lang="en-US" sz="3800" dirty="0"/>
              <a:t>the sake of the </a:t>
            </a:r>
            <a:r>
              <a:rPr lang="en-US" sz="3800" dirty="0" smtClean="0"/>
              <a:t>blessed and holy</a:t>
            </a:r>
            <a:r>
              <a:rPr lang="en-US" sz="3800" dirty="0"/>
              <a:t> </a:t>
            </a:r>
            <a:r>
              <a:rPr lang="en-US" sz="3800" dirty="0" smtClean="0"/>
              <a:t>Patriarch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solidFill>
                  <a:srgbClr val="FFC000"/>
                </a:solidFill>
              </a:rPr>
              <a:t> </a:t>
            </a:r>
            <a:r>
              <a:rPr lang="en-US" sz="3800" dirty="0" smtClean="0"/>
              <a:t>And the blessed Archbishop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t> While they yet given thee thanks in their prayer and in their supplication: Stephen the first martyr, </a:t>
            </a:r>
            <a:endParaRPr lang="en-US" sz="3800" dirty="0"/>
          </a:p>
        </p:txBody>
      </p:sp>
      <p:sp>
        <p:nvSpPr>
          <p:cNvPr id="2" name="Rectangle 1"/>
          <p:cNvSpPr/>
          <p:nvPr/>
        </p:nvSpPr>
        <p:spPr>
          <a:xfrm>
            <a:off x="-26722" y="-62079"/>
            <a:ext cx="4076439" cy="6694140"/>
          </a:xfrm>
          <a:prstGeom prst="rect">
            <a:avLst/>
          </a:prstGeom>
        </p:spPr>
        <p:txBody>
          <a:bodyPr wrap="square">
            <a:spAutoFit/>
          </a:bodyPr>
          <a:lstStyle/>
          <a:p>
            <a:pPr marL="40639" marR="40639">
              <a:spcBef>
                <a:spcPts val="600"/>
              </a:spcBef>
              <a:defRPr sz="1800">
                <a:uFillTx/>
              </a:defRPr>
            </a:pPr>
            <a:r>
              <a:rPr lang="mr-IN" sz="4400" b="1" dirty="0" smtClean="0">
                <a:solidFill>
                  <a:srgbClr val="92D050"/>
                </a:solidFill>
                <a:uFill>
                  <a:solidFill>
                    <a:srgbClr val="000000"/>
                  </a:solidFill>
                </a:uFill>
                <a:latin typeface="GeezTypeNet"/>
                <a:ea typeface="GeezTypeNet"/>
                <a:cs typeface="GeezTypeNet"/>
                <a:sym typeface="GeezTypeNet"/>
              </a:rPr>
              <a:t>ይ.</a:t>
            </a:r>
            <a:r>
              <a:rPr lang="mr-IN" sz="4400" b="1" dirty="0">
                <a:solidFill>
                  <a:srgbClr val="92D050"/>
                </a:solidFill>
                <a:uFill>
                  <a:solidFill>
                    <a:srgbClr val="000000"/>
                  </a:solidFill>
                </a:uFill>
                <a:latin typeface="GeezTypeNet"/>
                <a:ea typeface="GeezTypeNet"/>
                <a:cs typeface="GeezTypeNet"/>
                <a:sym typeface="GeezTypeNet"/>
              </a:rPr>
              <a:t>ዲ</a:t>
            </a:r>
            <a:r>
              <a:rPr lang="en-CA" sz="4400" b="1" dirty="0">
                <a:solidFill>
                  <a:srgbClr val="92D050"/>
                </a:solidFill>
                <a:uFill>
                  <a:solidFill>
                    <a:srgbClr val="000000"/>
                  </a:solidFill>
                </a:uFill>
                <a:latin typeface="GeezTypeNet"/>
                <a:ea typeface="GeezTypeNet"/>
                <a:cs typeface="GeezTypeNet"/>
                <a:sym typeface="GeezTypeNet"/>
              </a:rPr>
              <a:t>.</a:t>
            </a:r>
            <a:r>
              <a:rPr lang="en-CA" sz="1400" b="1" dirty="0">
                <a:solidFill>
                  <a:srgbClr val="92D050"/>
                </a:solidFill>
                <a:uFill>
                  <a:solidFill>
                    <a:srgbClr val="000000"/>
                  </a:solidFill>
                </a:uFill>
                <a:latin typeface="GeezTypeNet"/>
                <a:ea typeface="GeezTypeNet"/>
                <a:cs typeface="GeezTypeNet"/>
                <a:sym typeface="GeezTypeNet"/>
              </a:rPr>
              <a:t> </a:t>
            </a:r>
            <a:r>
              <a:rPr lang="en-CA" sz="1400" dirty="0" smtClean="0">
                <a:solidFill>
                  <a:srgbClr val="FFC000"/>
                </a:solidFill>
                <a:uFill>
                  <a:solidFill>
                    <a:srgbClr val="000000"/>
                  </a:solidFill>
                </a:uFill>
                <a:latin typeface="GeezTypeNet"/>
                <a:ea typeface="GeezTypeNet"/>
                <a:cs typeface="GeezTypeNet"/>
                <a:sym typeface="GeezTypeNet"/>
              </a:rPr>
              <a:t>፵፬. </a:t>
            </a:r>
            <a:r>
              <a:rPr lang="mr-IN" sz="4600" dirty="0" smtClean="0">
                <a:uFill>
                  <a:solidFill>
                    <a:srgbClr val="000000"/>
                  </a:solidFill>
                </a:uFill>
                <a:latin typeface="Nyala" panose="02000504070300020003" pitchFamily="2" charset="0"/>
                <a:ea typeface="GeezTypeNet"/>
                <a:cs typeface="GeezTypeNet"/>
                <a:sym typeface="GeezTypeNet"/>
              </a:rPr>
              <a:t>በእንተ 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ወቅዱስ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ርእሰ</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ሊቃነ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ጳጳሳት</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ሊቀ</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ጳጳስነ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እንዘ</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የኣኩቱከ</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በጸሎ</a:t>
            </a:r>
            <a:endParaRPr lang="en-CA" sz="46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ወበስእለቶሙ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እስጢፋኖስ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ቀዳሜ</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ሰማዕት</a:t>
            </a:r>
            <a:r>
              <a:rPr lang="en-CA" sz="4600" dirty="0" smtClean="0">
                <a:uFill>
                  <a:solidFill>
                    <a:srgbClr val="000000"/>
                  </a:solidFill>
                </a:uFill>
                <a:latin typeface="Nyala" panose="02000504070300020003" pitchFamily="2" charset="0"/>
                <a:ea typeface="GeezTypeNet"/>
                <a:cs typeface="GeezTypeNet"/>
                <a:sym typeface="GeezTypeNet"/>
              </a:rPr>
              <a:t>።</a:t>
            </a:r>
            <a:endParaRPr lang="mr-IN" sz="46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625438362"/>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74880"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ዘካርያስ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ካህንን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ዮሐንስ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መጥምቅን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ብሃይማኖት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ጸኒዖም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ዝዓረፉ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ቅዱሳንን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ሰማዕትን</a:t>
            </a:r>
            <a:r>
              <a:rPr lang="en-CA" sz="4500" dirty="0" smtClean="0">
                <a:uFill>
                  <a:solidFill>
                    <a:srgbClr val="000000"/>
                  </a:solidFill>
                </a:uFill>
                <a:latin typeface="Nyala" panose="02000504070300020003" pitchFamily="2" charset="0"/>
                <a:ea typeface="GeezTypeNet"/>
                <a:cs typeface="GeezTypeNet"/>
                <a:sym typeface="GeezTypeNet"/>
              </a:rPr>
              <a:t>።</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a:uFill>
                  <a:solidFill>
                    <a:srgbClr val="000000"/>
                  </a:solidFill>
                </a:uFill>
                <a:latin typeface="Nyala" panose="02000504070300020003" pitchFamily="2" charset="0"/>
                <a:ea typeface="GeezTypeNet"/>
                <a:cs typeface="GeezTypeNet"/>
                <a:sym typeface="GeezTypeNet"/>
              </a:rPr>
              <a:t>4ተ </a:t>
            </a:r>
            <a:r>
              <a:rPr lang="en-CA" sz="4500" dirty="0" err="1">
                <a:uFill>
                  <a:solidFill>
                    <a:srgbClr val="000000"/>
                  </a:solidFill>
                </a:uFill>
                <a:latin typeface="Nyala" panose="02000504070300020003" pitchFamily="2" charset="0"/>
                <a:ea typeface="GeezTypeNet"/>
                <a:cs typeface="GeezTypeNet"/>
                <a:sym typeface="GeezTypeNet"/>
              </a:rPr>
              <a:t>ወንጌላውያን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ማቴዎስን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ማርቆስን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ሉቃስን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ዮሐንስን</a:t>
            </a:r>
            <a:r>
              <a:rPr lang="en-CA" sz="4500" dirty="0">
                <a:uFill>
                  <a:solidFill>
                    <a:srgbClr val="000000"/>
                  </a:solidFill>
                </a:uFill>
                <a:latin typeface="Nyala" panose="02000504070300020003" pitchFamily="2" charset="0"/>
                <a:ea typeface="GeezTypeNet"/>
                <a:cs typeface="GeezTypeNet"/>
                <a:sym typeface="GeezTypeNet"/>
              </a:rPr>
              <a:t>። </a:t>
            </a:r>
            <a:endParaRPr lang="pt-BR"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244501" cy="6247864"/>
          </a:xfrm>
          <a:prstGeom prst="rect">
            <a:avLst/>
          </a:prstGeom>
        </p:spPr>
        <p:txBody>
          <a:bodyPr wrap="square">
            <a:spAutoFit/>
          </a:bodyPr>
          <a:lstStyle/>
          <a:p>
            <a:pPr marL="40639" marR="40639">
              <a:spcBef>
                <a:spcPts val="600"/>
              </a:spcBef>
              <a:buClr>
                <a:srgbClr val="000000"/>
              </a:buClr>
              <a:buFont typeface="Arial"/>
              <a:defRPr sz="2800"/>
            </a:pPr>
            <a:r>
              <a:rPr lang="en-US" sz="4000" dirty="0" err="1" smtClean="0"/>
              <a:t>Zecharia</a:t>
            </a:r>
            <a:r>
              <a:rPr lang="en-US" sz="4000" dirty="0" smtClean="0"/>
              <a:t> the priest and John the Baptist. And for the sake of all the saints and martyrs who have gone to their rest in faith</a:t>
            </a:r>
            <a:r>
              <a:rPr lang="en-US" sz="4000" dirty="0"/>
              <a:t>: Mathew and </a:t>
            </a:r>
            <a:r>
              <a:rPr lang="en-US" sz="4000" dirty="0" smtClean="0"/>
              <a:t>Mark, </a:t>
            </a:r>
            <a:r>
              <a:rPr lang="en-US" sz="4000" dirty="0"/>
              <a:t>Luke and John, the four Evangelists; </a:t>
            </a:r>
          </a:p>
        </p:txBody>
      </p:sp>
      <p:sp>
        <p:nvSpPr>
          <p:cNvPr id="2" name="Rectangle 1"/>
          <p:cNvSpPr/>
          <p:nvPr/>
        </p:nvSpPr>
        <p:spPr>
          <a:xfrm>
            <a:off x="0" y="109248"/>
            <a:ext cx="4076439" cy="6263253"/>
          </a:xfrm>
          <a:prstGeom prst="rect">
            <a:avLst/>
          </a:prstGeom>
        </p:spPr>
        <p:txBody>
          <a:bodyPr wrap="square">
            <a:spAutoFit/>
          </a:bodyPr>
          <a:lstStyle/>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ዘካርያስ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ካህን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ወዮሐንስ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መጥምቅ</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ወበእንተ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ኩሎሙ</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ቅዱሳን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ወሰማዕት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እለ</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ኣዕረፉ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በርትዕት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ማቴዎስ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ወማርቆስ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ሉቃስ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ወዮሐንስ</a:t>
            </a:r>
            <a:r>
              <a:rPr lang="en-CA" sz="4400" dirty="0">
                <a:uFill>
                  <a:solidFill>
                    <a:srgbClr val="000000"/>
                  </a:solidFill>
                </a:uFill>
                <a:latin typeface="Nyala" panose="02000504070300020003" pitchFamily="2" charset="0"/>
                <a:ea typeface="GeezTypeNet"/>
                <a:cs typeface="GeezTypeNet"/>
                <a:sym typeface="GeezTypeNet"/>
              </a:rPr>
              <a:t>፡ ፬ቱ </a:t>
            </a:r>
            <a:r>
              <a:rPr lang="en-CA" sz="4400" dirty="0" err="1">
                <a:uFill>
                  <a:solidFill>
                    <a:srgbClr val="000000"/>
                  </a:solidFill>
                </a:uFill>
                <a:latin typeface="Nyala" panose="02000504070300020003" pitchFamily="2" charset="0"/>
                <a:ea typeface="GeezTypeNet"/>
                <a:cs typeface="GeezTypeNet"/>
                <a:sym typeface="GeezTypeNet"/>
              </a:rPr>
              <a:t>ወንጌላውያን</a:t>
            </a:r>
            <a:r>
              <a:rPr lang="en-CA" sz="4400" dirty="0" smtClean="0">
                <a:uFill>
                  <a:solidFill>
                    <a:srgbClr val="000000"/>
                  </a:solidFill>
                </a:uFill>
                <a:latin typeface="Nyala" panose="02000504070300020003" pitchFamily="2" charset="0"/>
                <a:ea typeface="GeezTypeNet"/>
                <a:cs typeface="GeezTypeNet"/>
                <a:sym typeface="GeezTypeNet"/>
              </a:rPr>
              <a:t>።</a:t>
            </a:r>
            <a:endParaRPr lang="mr-IN" sz="44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417042942"/>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921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2134" y="39999"/>
            <a:ext cx="4355967" cy="6940361"/>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ወላዲተ</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እንድርያስን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ዮሐንስን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በርተሎሜዎስን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ናትናኤልን</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ማትያስን</a:t>
            </a:r>
            <a:r>
              <a:rPr lang="en-CA" sz="4000" dirty="0" smtClean="0">
                <a:uFill>
                  <a:solidFill>
                    <a:srgbClr val="000000"/>
                  </a:solidFill>
                </a:uFill>
                <a:latin typeface="Nyala" panose="02000504070300020003" pitchFamily="2" charset="0"/>
                <a:ea typeface="GeezTypeNet"/>
                <a:cs typeface="GeezTypeNet"/>
                <a:sym typeface="GeezTypeNet"/>
              </a:rPr>
              <a:t>።</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12 </a:t>
            </a:r>
            <a:r>
              <a:rPr lang="en-CA" sz="4000" dirty="0" err="1" smtClean="0">
                <a:uFill>
                  <a:solidFill>
                    <a:srgbClr val="000000"/>
                  </a:solidFill>
                </a:uFill>
                <a:latin typeface="Nyala" panose="02000504070300020003" pitchFamily="2" charset="0"/>
                <a:ea typeface="GeezTypeNet"/>
                <a:cs typeface="GeezTypeNet"/>
                <a:sym typeface="GeezTypeNet"/>
              </a:rPr>
              <a:t>ሃዋርያትን</a:t>
            </a:r>
            <a:r>
              <a:rPr lang="en-CA" sz="4000" dirty="0" smtClean="0">
                <a:uFill>
                  <a:solidFill>
                    <a:srgbClr val="000000"/>
                  </a:solidFill>
                </a:uFill>
                <a:latin typeface="Nyala" panose="02000504070300020003" pitchFamily="2" charset="0"/>
                <a:ea typeface="GeezTypeNet"/>
                <a:cs typeface="GeezTypeNet"/>
                <a:sym typeface="GeezTypeNet"/>
              </a:rPr>
              <a:t>።</a:t>
            </a:r>
          </a:p>
        </p:txBody>
      </p:sp>
      <p:sp>
        <p:nvSpPr>
          <p:cNvPr id="20" name="Rectangle 19"/>
          <p:cNvSpPr/>
          <p:nvPr/>
        </p:nvSpPr>
        <p:spPr>
          <a:xfrm>
            <a:off x="7986410" y="-145121"/>
            <a:ext cx="4306555" cy="7109639"/>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Mary the mother of God, Simon Peter and Andrew, James and John, Philip, and Bartholomew, Thomas and Mathew, Thaddaeus and Nathanael, James the son of </a:t>
            </a:r>
            <a:r>
              <a:rPr lang="en-US" sz="3800" dirty="0" err="1" smtClean="0"/>
              <a:t>Alphaeus</a:t>
            </a:r>
            <a:r>
              <a:rPr lang="en-US" sz="3800" dirty="0" smtClean="0"/>
              <a:t> and Matthias,  the twelve apostles; </a:t>
            </a:r>
          </a:p>
        </p:txBody>
      </p:sp>
      <p:sp>
        <p:nvSpPr>
          <p:cNvPr id="2" name="Rectangle 1"/>
          <p:cNvSpPr/>
          <p:nvPr/>
        </p:nvSpPr>
        <p:spPr>
          <a:xfrm>
            <a:off x="24713" y="-62079"/>
            <a:ext cx="4177636" cy="6863417"/>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ወላዲተ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ወእንድርያስ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ወዮሐንስ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ወበርተሎ</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ሜዎስ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ወናትናኤል</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ወልደ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ወማትያን</a:t>
            </a:r>
            <a:r>
              <a:rPr lang="en-CA" sz="4000" dirty="0" smtClean="0">
                <a:uFill>
                  <a:solidFill>
                    <a:srgbClr val="000000"/>
                  </a:solidFill>
                </a:uFill>
                <a:latin typeface="Nyala" panose="02000504070300020003" pitchFamily="2" charset="0"/>
                <a:ea typeface="GeezTypeNet"/>
                <a:cs typeface="GeezTypeNet"/>
                <a:sym typeface="GeezTypeNet"/>
              </a:rPr>
              <a:t>፡ ፲ወ፪ቱ </a:t>
            </a:r>
            <a:r>
              <a:rPr lang="en-CA" sz="4000" dirty="0" err="1" smtClean="0">
                <a:uFill>
                  <a:solidFill>
                    <a:srgbClr val="000000"/>
                  </a:solidFill>
                </a:uFill>
                <a:latin typeface="Nyala" panose="02000504070300020003" pitchFamily="2" charset="0"/>
                <a:ea typeface="GeezTypeNet"/>
                <a:cs typeface="GeezTypeNet"/>
                <a:sym typeface="GeezTypeNet"/>
              </a:rPr>
              <a:t>ሐዋርያት</a:t>
            </a:r>
            <a:r>
              <a:rPr lang="en-CA" sz="4000" dirty="0" smtClean="0">
                <a:uFill>
                  <a:solidFill>
                    <a:srgbClr val="000000"/>
                  </a:solidFill>
                </a:uFill>
                <a:latin typeface="Nyala" panose="02000504070300020003" pitchFamily="2" charset="0"/>
                <a:ea typeface="GeezTypeNet"/>
                <a:cs typeface="GeezTypeNet"/>
                <a:sym typeface="GeezTypeNet"/>
              </a:rPr>
              <a:t>።</a:t>
            </a:r>
            <a:endParaRPr lang="mr-IN" sz="40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128142716"/>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21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74899" y="39999"/>
            <a:ext cx="4497551" cy="6863417"/>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GeezTypeNet"/>
                <a:ea typeface="GeezTypeNet"/>
                <a:cs typeface="GeezTypeNet"/>
                <a:sym typeface="GeezTypeNet"/>
              </a:rPr>
              <a:t>ምእንቲ</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ሓው</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ጐይታና</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ያዕቆብ</a:t>
            </a:r>
            <a:r>
              <a:rPr lang="en-CA" sz="4000" dirty="0" smtClean="0">
                <a:uFill>
                  <a:solidFill>
                    <a:srgbClr val="000000"/>
                  </a:solidFill>
                </a:uFill>
                <a:latin typeface="GeezTypeNet"/>
                <a:ea typeface="GeezTypeNet"/>
                <a:cs typeface="GeezTypeNet"/>
                <a:sym typeface="GeezTypeNet"/>
              </a:rPr>
              <a:t> </a:t>
            </a:r>
            <a:r>
              <a:rPr lang="en-CA" sz="4000" dirty="0" err="1">
                <a:uFill>
                  <a:solidFill>
                    <a:srgbClr val="000000"/>
                  </a:solidFill>
                </a:uFill>
                <a:latin typeface="GeezTypeNet"/>
                <a:ea typeface="GeezTypeNet"/>
                <a:cs typeface="GeezTypeNet"/>
                <a:sym typeface="GeezTypeNet"/>
              </a:rPr>
              <a:t>ሃ</a:t>
            </a:r>
            <a:r>
              <a:rPr lang="en-CA" sz="4000" dirty="0" err="1" smtClean="0">
                <a:uFill>
                  <a:solidFill>
                    <a:srgbClr val="000000"/>
                  </a:solidFill>
                </a:uFill>
                <a:latin typeface="GeezTypeNet"/>
                <a:ea typeface="GeezTypeNet"/>
                <a:cs typeface="GeezTypeNet"/>
                <a:sym typeface="GeezTypeNet"/>
              </a:rPr>
              <a:t>ዋርያ</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ናይ</a:t>
            </a:r>
            <a:r>
              <a:rPr lang="en-CA" sz="4000" dirty="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ኢየሩሳሌም</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ኤጲስቆጶስን</a:t>
            </a:r>
            <a:r>
              <a:rPr lang="en-CA" sz="4000" dirty="0" smtClean="0">
                <a:uFill>
                  <a:solidFill>
                    <a:srgbClr val="000000"/>
                  </a:solidFill>
                </a:uFill>
                <a:latin typeface="GeezTypeNet"/>
                <a:ea typeface="GeezTypeNet"/>
                <a:cs typeface="GeezTypeNet"/>
                <a:sym typeface="GeezTypeNet"/>
              </a:rPr>
              <a:t> ። </a:t>
            </a:r>
            <a:r>
              <a:rPr lang="en-CA" sz="4000" dirty="0" err="1">
                <a:uFill>
                  <a:solidFill>
                    <a:srgbClr val="000000"/>
                  </a:solidFill>
                </a:uFill>
                <a:latin typeface="GeezTypeNet"/>
                <a:ea typeface="GeezTypeNet"/>
                <a:cs typeface="GeezTypeNet"/>
                <a:sym typeface="GeezTypeNet"/>
              </a:rPr>
              <a:t>ምእንቲ</a:t>
            </a:r>
            <a:r>
              <a:rPr lang="en-CA" sz="4000" dirty="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ጳውሎስን</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ጢሞቲዎስን</a:t>
            </a:r>
            <a:r>
              <a:rPr lang="en-CA" sz="4000" dirty="0" smtClean="0">
                <a:uFill>
                  <a:solidFill>
                    <a:srgbClr val="000000"/>
                  </a:solidFill>
                </a:uFill>
                <a:latin typeface="GeezTypeNet"/>
                <a:ea typeface="GeezTypeNet"/>
                <a:cs typeface="GeezTypeNet"/>
                <a:sym typeface="GeezTypeNet"/>
              </a:rPr>
              <a:t>፡ </a:t>
            </a:r>
            <a:r>
              <a:rPr lang="en-CA" sz="4000" dirty="0" err="1">
                <a:uFill>
                  <a:solidFill>
                    <a:srgbClr val="000000"/>
                  </a:solidFill>
                </a:uFill>
                <a:latin typeface="GeezTypeNet"/>
                <a:ea typeface="GeezTypeNet"/>
                <a:cs typeface="GeezTypeNet"/>
                <a:sym typeface="GeezTypeNet"/>
              </a:rPr>
              <a:t>ምእንቲ</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ቲቶን</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ፊሊሞንን</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ቀሌምንጦስን</a:t>
            </a:r>
            <a:r>
              <a:rPr lang="en-CA" sz="4000" dirty="0" smtClean="0">
                <a:uFill>
                  <a:solidFill>
                    <a:srgbClr val="000000"/>
                  </a:solidFill>
                </a:uFill>
                <a:latin typeface="GeezTypeNet"/>
                <a:ea typeface="GeezTypeNet"/>
                <a:cs typeface="GeezTypeNet"/>
                <a:sym typeface="GeezTypeNet"/>
              </a:rPr>
              <a:t>፡ 72 </a:t>
            </a:r>
            <a:r>
              <a:rPr lang="en-CA" sz="4000" dirty="0" err="1" smtClean="0">
                <a:uFill>
                  <a:solidFill>
                    <a:srgbClr val="000000"/>
                  </a:solidFill>
                </a:uFill>
                <a:latin typeface="GeezTypeNet"/>
                <a:ea typeface="GeezTypeNet"/>
                <a:cs typeface="GeezTypeNet"/>
                <a:sym typeface="GeezTypeNet"/>
              </a:rPr>
              <a:t>ኣርድእትን</a:t>
            </a:r>
            <a:r>
              <a:rPr lang="en-CA" sz="4000" dirty="0" smtClean="0">
                <a:uFill>
                  <a:solidFill>
                    <a:srgbClr val="000000"/>
                  </a:solidFill>
                </a:uFill>
                <a:latin typeface="GeezTypeNet"/>
                <a:ea typeface="GeezTypeNet"/>
                <a:cs typeface="GeezTypeNet"/>
                <a:sym typeface="GeezTypeNet"/>
              </a:rPr>
              <a:t>።</a:t>
            </a:r>
            <a:r>
              <a:rPr lang="en-CA" sz="4000" dirty="0">
                <a:uFill>
                  <a:solidFill>
                    <a:srgbClr val="000000"/>
                  </a:solidFill>
                </a:uFill>
                <a:latin typeface="GeezTypeNet"/>
                <a:ea typeface="GeezTypeNet"/>
                <a:cs typeface="GeezTypeNet"/>
                <a:sym typeface="GeezTypeNet"/>
              </a:rPr>
              <a:t> </a:t>
            </a:r>
            <a:r>
              <a:rPr lang="en-CA" sz="4000" dirty="0" err="1">
                <a:uFill>
                  <a:solidFill>
                    <a:srgbClr val="000000"/>
                  </a:solidFill>
                </a:uFill>
                <a:latin typeface="GeezTypeNet"/>
                <a:ea typeface="GeezTypeNet"/>
                <a:cs typeface="GeezTypeNet"/>
                <a:sym typeface="GeezTypeNet"/>
              </a:rPr>
              <a:t>ምእንቲ</a:t>
            </a:r>
            <a:r>
              <a:rPr lang="en-CA" sz="4000" dirty="0" smtClean="0">
                <a:uFill>
                  <a:solidFill>
                    <a:srgbClr val="000000"/>
                  </a:solidFill>
                </a:uFill>
                <a:latin typeface="GeezTypeNet"/>
                <a:ea typeface="GeezTypeNet"/>
                <a:cs typeface="GeezTypeNet"/>
                <a:sym typeface="GeezTypeNet"/>
              </a:rPr>
              <a:t> 500 </a:t>
            </a:r>
            <a:r>
              <a:rPr lang="en-CA" sz="4000" dirty="0" err="1" smtClean="0">
                <a:uFill>
                  <a:solidFill>
                    <a:srgbClr val="000000"/>
                  </a:solidFill>
                </a:uFill>
                <a:latin typeface="GeezTypeNet"/>
                <a:ea typeface="GeezTypeNet"/>
                <a:cs typeface="GeezTypeNet"/>
                <a:sym typeface="GeezTypeNet"/>
              </a:rPr>
              <a:t>ብጾትን</a:t>
            </a:r>
            <a:r>
              <a:rPr lang="en-CA" sz="4000" dirty="0" smtClean="0">
                <a:uFill>
                  <a:solidFill>
                    <a:srgbClr val="000000"/>
                  </a:solidFill>
                </a:uFill>
                <a:latin typeface="GeezTypeNet"/>
                <a:ea typeface="GeezTypeNet"/>
                <a:cs typeface="GeezTypeNet"/>
                <a:sym typeface="GeezTypeNet"/>
              </a:rPr>
              <a:t>፡ </a:t>
            </a:r>
            <a:r>
              <a:rPr lang="en-CA" sz="4000" dirty="0" err="1">
                <a:uFill>
                  <a:solidFill>
                    <a:srgbClr val="000000"/>
                  </a:solidFill>
                </a:uFill>
                <a:latin typeface="GeezTypeNet"/>
                <a:ea typeface="GeezTypeNet"/>
                <a:cs typeface="GeezTypeNet"/>
                <a:sym typeface="GeezTypeNet"/>
              </a:rPr>
              <a:t>ምእንቲ</a:t>
            </a:r>
            <a:r>
              <a:rPr lang="en-CA" sz="4000" dirty="0" smtClean="0">
                <a:uFill>
                  <a:solidFill>
                    <a:srgbClr val="000000"/>
                  </a:solidFill>
                </a:uFill>
                <a:latin typeface="GeezTypeNet"/>
                <a:ea typeface="GeezTypeNet"/>
                <a:cs typeface="GeezTypeNet"/>
                <a:sym typeface="GeezTypeNet"/>
              </a:rPr>
              <a:t> 318 </a:t>
            </a:r>
            <a:r>
              <a:rPr lang="en-CA" sz="4000" dirty="0" err="1" smtClean="0">
                <a:uFill>
                  <a:solidFill>
                    <a:srgbClr val="000000"/>
                  </a:solidFill>
                </a:uFill>
                <a:latin typeface="GeezTypeNet"/>
                <a:ea typeface="GeezTypeNet"/>
                <a:cs typeface="GeezTypeNet"/>
                <a:sym typeface="GeezTypeNet"/>
              </a:rPr>
              <a:t>ቅኑዓት</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እምነት</a:t>
            </a:r>
            <a:r>
              <a:rPr lang="en-CA" sz="4000" dirty="0" smtClean="0">
                <a:uFill>
                  <a:solidFill>
                    <a:srgbClr val="000000"/>
                  </a:solidFill>
                </a:uFill>
                <a:latin typeface="GeezTypeNet"/>
                <a:ea typeface="GeezTypeNet"/>
                <a:cs typeface="GeezTypeNet"/>
                <a:sym typeface="GeezTypeNet"/>
              </a:rPr>
              <a:t> </a:t>
            </a:r>
            <a:r>
              <a:rPr lang="en-CA" sz="4000" dirty="0" err="1" smtClean="0">
                <a:uFill>
                  <a:solidFill>
                    <a:srgbClr val="000000"/>
                  </a:solidFill>
                </a:uFill>
                <a:latin typeface="GeezTypeNet"/>
                <a:ea typeface="GeezTypeNet"/>
                <a:cs typeface="GeezTypeNet"/>
                <a:sym typeface="GeezTypeNet"/>
              </a:rPr>
              <a:t>ሊቃውንትን</a:t>
            </a:r>
            <a:r>
              <a:rPr lang="en-CA" sz="4000" dirty="0" smtClean="0">
                <a:uFill>
                  <a:solidFill>
                    <a:srgbClr val="000000"/>
                  </a:solidFill>
                </a:uFill>
                <a:latin typeface="GeezTypeNet"/>
                <a:ea typeface="GeezTypeNet"/>
                <a:cs typeface="GeezTypeNet"/>
                <a:sym typeface="GeezTypeNet"/>
              </a:rPr>
              <a:t>፡ </a:t>
            </a:r>
          </a:p>
        </p:txBody>
      </p:sp>
      <p:sp>
        <p:nvSpPr>
          <p:cNvPr id="20" name="Rectangle 19"/>
          <p:cNvSpPr/>
          <p:nvPr/>
        </p:nvSpPr>
        <p:spPr>
          <a:xfrm>
            <a:off x="7986410" y="-8641"/>
            <a:ext cx="4244501"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Paul, Timothy, Silas, and Barnabas; Titus, </a:t>
            </a:r>
            <a:r>
              <a:rPr lang="en-US" sz="4000" dirty="0" err="1" smtClean="0"/>
              <a:t>Philimon</a:t>
            </a:r>
            <a:r>
              <a:rPr lang="en-US" sz="4000" dirty="0" smtClean="0"/>
              <a:t> and Clement, the seventy-two </a:t>
            </a:r>
            <a:r>
              <a:rPr lang="en-US" sz="4000" dirty="0" err="1" smtClean="0"/>
              <a:t>desciples</a:t>
            </a:r>
            <a:r>
              <a:rPr lang="en-US" sz="4000" dirty="0" smtClean="0"/>
              <a:t>, the five hundred brethren, the three hundred and eighteen orthodox; </a:t>
            </a:r>
            <a:endParaRPr lang="en-US" sz="3800" dirty="0" smtClean="0"/>
          </a:p>
        </p:txBody>
      </p:sp>
      <p:sp>
        <p:nvSpPr>
          <p:cNvPr id="2" name="Rectangle 1"/>
          <p:cNvSpPr/>
          <p:nvPr/>
        </p:nvSpPr>
        <p:spPr>
          <a:xfrm>
            <a:off x="24713" y="-62079"/>
            <a:ext cx="3799748" cy="7017306"/>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ወያዕቆብ</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ሐዋርያ</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እኅሁ</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ለእግዚእነ</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ኤጲስቆጶስ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ዘኢየሩ</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ሳሌም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ጳውሎስ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ጢሞቲዎስ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ቲቶ</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ፊሊሞና</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ወቀሌም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ንጦስ</a:t>
            </a:r>
            <a:r>
              <a:rPr lang="en-CA" sz="4000" dirty="0" smtClean="0">
                <a:uFill>
                  <a:solidFill>
                    <a:srgbClr val="000000"/>
                  </a:solidFill>
                </a:uFill>
                <a:latin typeface="Nyala" panose="02000504070300020003" pitchFamily="2" charset="0"/>
                <a:ea typeface="GeezTypeNet"/>
                <a:cs typeface="GeezTypeNet"/>
                <a:sym typeface="GeezTypeNet"/>
              </a:rPr>
              <a:t>፡ ፸ወ፪ቱ </a:t>
            </a:r>
            <a:r>
              <a:rPr lang="en-CA" sz="4000" dirty="0" err="1" smtClean="0">
                <a:uFill>
                  <a:solidFill>
                    <a:srgbClr val="000000"/>
                  </a:solidFill>
                </a:uFill>
                <a:latin typeface="Nyala" panose="02000504070300020003" pitchFamily="2" charset="0"/>
                <a:ea typeface="GeezTypeNet"/>
                <a:cs typeface="GeezTypeNet"/>
                <a:sym typeface="GeezTypeNet"/>
              </a:rPr>
              <a:t>ኣርድእት</a:t>
            </a:r>
            <a:r>
              <a:rPr lang="en-CA" sz="4000" dirty="0" smtClean="0">
                <a:uFill>
                  <a:solidFill>
                    <a:srgbClr val="000000"/>
                  </a:solidFill>
                </a:uFill>
                <a:latin typeface="Nyala" panose="02000504070300020003" pitchFamily="2" charset="0"/>
                <a:ea typeface="GeezTypeNet"/>
                <a:cs typeface="GeezTypeNet"/>
                <a:sym typeface="GeezTypeNet"/>
              </a:rPr>
              <a:t>፡ ፭ቱ ፻ </a:t>
            </a:r>
            <a:r>
              <a:rPr lang="en-CA" sz="4000" dirty="0" err="1" smtClean="0">
                <a:uFill>
                  <a:solidFill>
                    <a:srgbClr val="000000"/>
                  </a:solidFill>
                </a:uFill>
                <a:latin typeface="Nyala" panose="02000504070300020003" pitchFamily="2" charset="0"/>
                <a:ea typeface="GeezTypeNet"/>
                <a:cs typeface="GeezTypeNet"/>
                <a:sym typeface="GeezTypeNet"/>
              </a:rPr>
              <a:t>ቢጽ</a:t>
            </a:r>
            <a:r>
              <a:rPr lang="en-CA" sz="4000" dirty="0" smtClean="0">
                <a:uFill>
                  <a:solidFill>
                    <a:srgbClr val="000000"/>
                  </a:solidFill>
                </a:uFill>
                <a:latin typeface="Nyala" panose="02000504070300020003" pitchFamily="2" charset="0"/>
                <a:ea typeface="GeezTypeNet"/>
                <a:cs typeface="GeezTypeNet"/>
                <a:sym typeface="GeezTypeNet"/>
              </a:rPr>
              <a:t>፡ ፫ቱ ፻፥ </a:t>
            </a:r>
          </a:p>
          <a:p>
            <a:pPr marL="40639" marR="40639">
              <a:spcBef>
                <a:spcPts val="600"/>
              </a:spcBef>
              <a:defRPr sz="1800">
                <a:uFillTx/>
              </a:defRPr>
            </a:pPr>
            <a:r>
              <a:rPr lang="en-CA" sz="4000" dirty="0" smtClean="0">
                <a:uFill>
                  <a:solidFill>
                    <a:srgbClr val="000000"/>
                  </a:solidFill>
                </a:uFill>
                <a:latin typeface="Nyala" panose="02000504070300020003" pitchFamily="2" charset="0"/>
                <a:ea typeface="GeezTypeNet"/>
                <a:cs typeface="GeezTypeNet"/>
                <a:sym typeface="GeezTypeNet"/>
              </a:rPr>
              <a:t>፲ወ፰ቱ </a:t>
            </a:r>
            <a:r>
              <a:rPr lang="en-CA" sz="4000" dirty="0" err="1" smtClean="0">
                <a:uFill>
                  <a:solidFill>
                    <a:srgbClr val="000000"/>
                  </a:solidFill>
                </a:uFill>
                <a:latin typeface="Nyala" panose="02000504070300020003" pitchFamily="2" charset="0"/>
                <a:ea typeface="GeezTypeNet"/>
                <a:cs typeface="GeezTypeNet"/>
                <a:sym typeface="GeezTypeNet"/>
              </a:rPr>
              <a:t>ርቱዓነ</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ሃይማኖት</a:t>
            </a:r>
            <a:r>
              <a:rPr lang="en-CA" sz="4000" dirty="0" smtClean="0">
                <a:uFill>
                  <a:solidFill>
                    <a:srgbClr val="000000"/>
                  </a:solidFill>
                </a:uFill>
                <a:latin typeface="Nyala" panose="02000504070300020003" pitchFamily="2" charset="0"/>
                <a:ea typeface="GeezTypeNet"/>
                <a:cs typeface="GeezTypeNet"/>
                <a:sym typeface="GeezTypeNet"/>
              </a:rPr>
              <a:t>፡</a:t>
            </a:r>
          </a:p>
        </p:txBody>
      </p:sp>
    </p:spTree>
    <p:extLst>
      <p:ext uri="{BB962C8B-B14F-4D97-AF65-F5344CB8AC3E}">
        <p14:creationId xmlns:p14="http://schemas.microsoft.com/office/powerpoint/2010/main" val="4205700296"/>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35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485" y="28569"/>
            <a:ext cx="4394062"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ጸሎት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ንኣናውን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ምስኣቶም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ብጽሓና</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ልዕሊ</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ናይ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ቤተክርስትያን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ዘክር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ብሰላማን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ዝተገብረ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ክቡር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ደምን</a:t>
            </a:r>
            <a:r>
              <a:rPr lang="en-CA" sz="4500" dirty="0">
                <a:uFill>
                  <a:solidFill>
                    <a:srgbClr val="000000"/>
                  </a:solidFill>
                </a:uFill>
                <a:latin typeface="Nyala" panose="02000504070300020003" pitchFamily="2" charset="0"/>
                <a:ea typeface="GeezTypeNet"/>
                <a:cs typeface="GeezTypeNet"/>
                <a:sym typeface="GeezTypeNet"/>
              </a:rPr>
              <a:t>። </a:t>
            </a:r>
          </a:p>
        </p:txBody>
      </p:sp>
      <p:sp>
        <p:nvSpPr>
          <p:cNvPr id="20" name="Rectangle 19"/>
          <p:cNvSpPr/>
          <p:nvPr/>
        </p:nvSpPr>
        <p:spPr>
          <a:xfrm>
            <a:off x="7986410" y="-8641"/>
            <a:ext cx="4244501" cy="7263527"/>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may the prayers of them all come unto us and visit us together with them.</a:t>
            </a:r>
          </a:p>
          <a:p>
            <a:pPr marL="40639" marR="40639">
              <a:spcBef>
                <a:spcPts val="600"/>
              </a:spcBef>
              <a:buClr>
                <a:srgbClr val="000000"/>
              </a:buClr>
              <a:defRPr sz="2800"/>
            </a:pPr>
            <a:r>
              <a:rPr lang="en-US" sz="3800" dirty="0"/>
              <a:t>And remember thou the peace of the universal apostolic church which was made by Christ through his precious blood.</a:t>
            </a:r>
          </a:p>
          <a:p>
            <a:pPr marL="40639" marR="40639">
              <a:spcBef>
                <a:spcPts val="600"/>
              </a:spcBef>
              <a:buClr>
                <a:srgbClr val="000000"/>
              </a:buClr>
              <a:buFont typeface="Arial"/>
              <a:defRPr sz="2800"/>
            </a:pPr>
            <a:endParaRPr lang="en-US" sz="3800" dirty="0" smtClean="0"/>
          </a:p>
        </p:txBody>
      </p:sp>
      <p:sp>
        <p:nvSpPr>
          <p:cNvPr id="2" name="Rectangle 1"/>
          <p:cNvSpPr/>
          <p:nvPr/>
        </p:nvSpPr>
        <p:spPr>
          <a:xfrm>
            <a:off x="-55298" y="-8641"/>
            <a:ext cx="4021469" cy="6401753"/>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ጸሎተ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ወምስሌ</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ሆሙ</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ኪያነ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ሐውጽ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ወተዘከር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ኩሉ</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ቤተክርስቲያን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በሰላማ</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ወበክቡር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ተገብረ</a:t>
            </a:r>
            <a:r>
              <a:rPr lang="en-CA" sz="4500" dirty="0">
                <a:uFill>
                  <a:solidFill>
                    <a:srgbClr val="000000"/>
                  </a:solidFill>
                </a:uFill>
                <a:latin typeface="Nyala" panose="02000504070300020003" pitchFamily="2" charset="0"/>
                <a:ea typeface="GeezTypeNet"/>
                <a:cs typeface="GeezTypeNet"/>
                <a:sym typeface="GeezTypeNet"/>
              </a:rPr>
              <a:t>። </a:t>
            </a:r>
          </a:p>
        </p:txBody>
      </p:sp>
    </p:spTree>
    <p:extLst>
      <p:ext uri="{BB962C8B-B14F-4D97-AF65-F5344CB8AC3E}">
        <p14:creationId xmlns:p14="http://schemas.microsoft.com/office/powerpoint/2010/main" val="165526071"/>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001643"/>
          </a:xfrm>
          <a:prstGeom prst="rect">
            <a:avLst/>
          </a:prstGeom>
        </p:spPr>
        <p:txBody>
          <a:bodyPr wrap="square">
            <a:spAutoFit/>
          </a:bodyPr>
          <a:lstStyle/>
          <a:p>
            <a:pPr marL="40639" marR="40639">
              <a:spcBef>
                <a:spcPts val="600"/>
              </a:spcBef>
              <a:defRPr sz="1800">
                <a:uFillTx/>
              </a:defRPr>
            </a:pPr>
            <a:r>
              <a:rPr lang="en-CA" sz="4800" dirty="0" err="1" smtClean="0">
                <a:uFill>
                  <a:solidFill>
                    <a:srgbClr val="000000"/>
                  </a:solidFill>
                </a:uFill>
                <a:latin typeface="Nyala" panose="02000504070300020003" pitchFamily="2" charset="0"/>
                <a:ea typeface="GeezTypeNet"/>
                <a:cs typeface="GeezTypeNet"/>
                <a:sym typeface="GeezTypeNet"/>
              </a:rPr>
              <a:t>ብሓቂ</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እትነግር</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መንገዲ</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ወንጌል</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ዘቃንዑ</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ኵሎም</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ሊቃነ</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a:uFill>
                  <a:solidFill>
                    <a:srgbClr val="000000"/>
                  </a:solidFill>
                </a:uFill>
                <a:latin typeface="Nyala" panose="02000504070300020003" pitchFamily="2" charset="0"/>
                <a:ea typeface="GeezTypeNet"/>
                <a:cs typeface="GeezTypeNet"/>
                <a:sym typeface="GeezTypeNet"/>
              </a:rPr>
              <a:t>ኤጲስ</a:t>
            </a:r>
            <a:r>
              <a:rPr lang="en-CA" sz="4800" dirty="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ቆጶሳትን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ቀሳውስትን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ዲያቆናትን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ዘክር</a:t>
            </a:r>
            <a:r>
              <a:rPr lang="en-CA" sz="4800" dirty="0" smtClean="0">
                <a:uFill>
                  <a:solidFill>
                    <a:srgbClr val="000000"/>
                  </a:solidFill>
                </a:uFill>
                <a:latin typeface="Nyala" panose="02000504070300020003" pitchFamily="2" charset="0"/>
                <a:ea typeface="GeezTypeNet"/>
                <a:cs typeface="GeezTypeNet"/>
                <a:sym typeface="GeezTypeNet"/>
              </a:rPr>
              <a:t>።</a:t>
            </a:r>
            <a:endParaRPr lang="pt-BR" sz="48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009375" cy="5986254"/>
          </a:xfrm>
          <a:prstGeom prst="rect">
            <a:avLst/>
          </a:prstGeom>
        </p:spPr>
        <p:txBody>
          <a:bodyPr wrap="square">
            <a:spAutoFit/>
          </a:bodyPr>
          <a:lstStyle/>
          <a:p>
            <a:pPr marL="40639" marR="40639">
              <a:spcBef>
                <a:spcPts val="600"/>
              </a:spcBef>
              <a:buClr>
                <a:srgbClr val="000000"/>
              </a:buClr>
              <a:buFont typeface="Arial"/>
              <a:defRPr sz="2800"/>
            </a:pPr>
            <a:r>
              <a:rPr lang="en-US" sz="4200" dirty="0" smtClean="0"/>
              <a:t>Remember </a:t>
            </a:r>
          </a:p>
          <a:p>
            <a:pPr marL="40639" marR="40639">
              <a:spcBef>
                <a:spcPts val="600"/>
              </a:spcBef>
              <a:buClr>
                <a:srgbClr val="000000"/>
              </a:buClr>
              <a:buFont typeface="Arial"/>
              <a:defRPr sz="2800"/>
            </a:pPr>
            <a:r>
              <a:rPr lang="en-US" sz="4200" dirty="0" smtClean="0"/>
              <a:t>thou all the patriarchs, archbishops, bishops, priests and deacons  who keep straight the way of the true word.</a:t>
            </a:r>
            <a:endParaRPr lang="en-US" sz="4200" dirty="0"/>
          </a:p>
        </p:txBody>
      </p:sp>
      <p:sp>
        <p:nvSpPr>
          <p:cNvPr id="2" name="Rectangle 1"/>
          <p:cNvSpPr/>
          <p:nvPr/>
        </p:nvSpPr>
        <p:spPr>
          <a:xfrm>
            <a:off x="24713" y="40791"/>
            <a:ext cx="3978876" cy="5416868"/>
          </a:xfrm>
          <a:prstGeom prst="rect">
            <a:avLst/>
          </a:prstGeom>
        </p:spPr>
        <p:txBody>
          <a:bodyPr wrap="square">
            <a:spAutoFit/>
          </a:bodyPr>
          <a:lstStyle/>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ተዘከር</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ኩሎ</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ሊቃነ</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ኤጲስ</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ቆጶሳተ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ቀሳውስተ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ወዲያቆናተ</a:t>
            </a:r>
            <a:r>
              <a:rPr lang="en-CA" sz="48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እለ</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ያረትዑ</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ፍኖተ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ቃል</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ዘበኣማን</a:t>
            </a:r>
            <a:r>
              <a:rPr lang="en-CA" sz="4800" b="1" dirty="0" smtClean="0">
                <a:uFill>
                  <a:solidFill>
                    <a:srgbClr val="000000"/>
                  </a:solidFill>
                </a:uFill>
                <a:latin typeface="Nyala" panose="02000504070300020003" pitchFamily="2" charset="0"/>
                <a:ea typeface="GeezTypeNet"/>
                <a:cs typeface="GeezTypeNet"/>
                <a:sym typeface="GeezTypeNet"/>
              </a:rPr>
              <a:t>።</a:t>
            </a:r>
            <a:endParaRPr lang="mr-IN" sz="48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1374442090"/>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45.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፵፭.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dirty="0" smtClean="0">
                <a:solidFill>
                  <a:srgbClr val="FFC000"/>
                </a:solidFill>
              </a:rPr>
              <a:t>45. "Prayer </a:t>
            </a:r>
            <a:r>
              <a:rPr lang="en-US" sz="2000" dirty="0">
                <a:solidFill>
                  <a:srgbClr val="FFC000"/>
                </a:solidFill>
              </a:rPr>
              <a:t>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smtClean="0">
                <a:solidFill>
                  <a:srgbClr val="FFC000"/>
                </a:solidFill>
              </a:rPr>
              <a:t>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4045020507"/>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ወፈኑ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279933974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1460411428"/>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1716442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708593"/>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3915873930"/>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401538265"/>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a:solidFill>
                  <a:srgbClr val="FFC000"/>
                </a:solidFill>
                <a:uFill>
                  <a:solidFill>
                    <a:srgbClr val="000000"/>
                  </a:solidFill>
                </a:uFill>
              </a:rPr>
              <a:t> </a:t>
            </a:r>
            <a:r>
              <a:rPr lang="en-US" sz="1400" dirty="0" smtClean="0">
                <a:solidFill>
                  <a:srgbClr val="FFC000"/>
                </a:solidFill>
                <a:uFill>
                  <a:solidFill>
                    <a:srgbClr val="000000"/>
                  </a:solidFill>
                </a:uFill>
              </a:rPr>
              <a:t>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2112697973"/>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a:solidFill>
                  <a:srgbClr val="FFC000"/>
                </a:solidFill>
                <a:uFill>
                  <a:solidFill>
                    <a:srgbClr val="000000"/>
                  </a:solidFill>
                </a:uFill>
              </a:rPr>
              <a:t>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3325427829"/>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2053152598"/>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 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  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3931678650"/>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1658151146"/>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 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3600" dirty="0" smtClean="0">
                <a:uFill>
                  <a:solidFill>
                    <a:srgbClr val="000000"/>
                  </a:solidFill>
                </a:uFill>
              </a:rPr>
              <a:t>  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1125985594"/>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7679" y="-50283"/>
            <a:ext cx="4209056" cy="6971139"/>
          </a:xfrm>
          <a:prstGeom prst="rect">
            <a:avLst/>
          </a:prstGeom>
        </p:spPr>
        <p:txBody>
          <a:bodyPr wrap="square">
            <a:spAutoFit/>
          </a:bodyPr>
          <a:lstStyle/>
          <a:p>
            <a:pPr marL="40639" marR="40639">
              <a:spcBef>
                <a:spcPts val="600"/>
              </a:spcBef>
              <a:defRPr sz="1800">
                <a:uFillTx/>
              </a:defRPr>
            </a:pPr>
            <a:r>
              <a:rPr lang="pt-BR" sz="4800" dirty="0" smtClean="0">
                <a:solidFill>
                  <a:srgbClr val="92D050"/>
                </a:solidFill>
                <a:uFill>
                  <a:solidFill>
                    <a:srgbClr val="000000"/>
                  </a:solidFill>
                </a:uFill>
                <a:latin typeface="GeezTypeNet"/>
                <a:ea typeface="GeezTypeNet"/>
                <a:cs typeface="GeezTypeNet"/>
                <a:sym typeface="GeezTypeNet"/>
              </a:rPr>
              <a:t>ይ.ዲ.ንፍቅ </a:t>
            </a:r>
          </a:p>
          <a:p>
            <a:pPr marL="40639" marR="40639">
              <a:spcBef>
                <a:spcPts val="600"/>
              </a:spcBef>
              <a:defRPr sz="1800">
                <a:uFillTx/>
              </a:defRPr>
            </a:pPr>
            <a:r>
              <a:rPr lang="pt-BR" sz="1400" dirty="0" smtClean="0">
                <a:solidFill>
                  <a:srgbClr val="FFC000"/>
                </a:solidFill>
                <a:uFill>
                  <a:solidFill>
                    <a:srgbClr val="000000"/>
                  </a:solidFill>
                </a:uFill>
                <a:latin typeface="GeezTypeNet"/>
                <a:ea typeface="GeezTypeNet"/>
                <a:cs typeface="GeezTypeNet"/>
                <a:sym typeface="GeezTypeNet"/>
              </a:rPr>
              <a:t>46. </a:t>
            </a:r>
            <a:r>
              <a:rPr lang="mr-IN" sz="4800" dirty="0" smtClean="0">
                <a:solidFill>
                  <a:schemeClr val="tx1">
                    <a:lumMod val="95000"/>
                  </a:schemeClr>
                </a:solidFill>
              </a:rPr>
              <a:t>ኦ ጐይታ</a:t>
            </a:r>
            <a:r>
              <a:rPr lang="en-CA" sz="4800" dirty="0" smtClean="0">
                <a:solidFill>
                  <a:schemeClr val="tx1">
                    <a:lumMod val="95000"/>
                  </a:schemeClr>
                </a:solidFill>
              </a:rPr>
              <a:t>፥</a:t>
            </a:r>
            <a:r>
              <a:rPr lang="mr-IN" sz="4800" dirty="0" smtClean="0">
                <a:solidFill>
                  <a:schemeClr val="tx1">
                    <a:lumMod val="95000"/>
                  </a:schemeClr>
                </a:solidFill>
              </a:rPr>
              <a:t> ንሊቃነ ጳጳሳትን </a:t>
            </a:r>
            <a:r>
              <a:rPr lang="en-CA" sz="4800" dirty="0" smtClean="0">
                <a:solidFill>
                  <a:schemeClr val="tx1">
                    <a:lumMod val="95000"/>
                  </a:schemeClr>
                </a:solidFill>
              </a:rPr>
              <a:t> </a:t>
            </a:r>
            <a:r>
              <a:rPr lang="mr-IN" sz="4800" dirty="0" smtClean="0">
                <a:solidFill>
                  <a:schemeClr val="tx1">
                    <a:lumMod val="95000"/>
                  </a:schemeClr>
                </a:solidFill>
              </a:rPr>
              <a:t>ጳጳሳ</a:t>
            </a:r>
            <a:endParaRPr lang="en-CA" sz="4800" dirty="0" smtClean="0">
              <a:solidFill>
                <a:schemeClr val="tx1">
                  <a:lumMod val="95000"/>
                </a:schemeClr>
              </a:solidFill>
            </a:endParaRPr>
          </a:p>
          <a:p>
            <a:pPr marL="40639" marR="40639">
              <a:spcBef>
                <a:spcPts val="600"/>
              </a:spcBef>
              <a:defRPr sz="1800">
                <a:uFillTx/>
              </a:defRPr>
            </a:pPr>
            <a:r>
              <a:rPr lang="mr-IN" sz="4800" dirty="0" smtClean="0">
                <a:solidFill>
                  <a:schemeClr val="tx1">
                    <a:lumMod val="95000"/>
                  </a:schemeClr>
                </a:solidFill>
              </a:rPr>
              <a:t>ትን ንኤጲስ ቆጶሳትን ንቀሳውስትን </a:t>
            </a:r>
            <a:r>
              <a:rPr lang="en-CA" sz="4800" dirty="0" smtClean="0">
                <a:solidFill>
                  <a:schemeClr val="tx1">
                    <a:lumMod val="95000"/>
                  </a:schemeClr>
                </a:solidFill>
              </a:rPr>
              <a:t> </a:t>
            </a:r>
            <a:r>
              <a:rPr lang="mr-IN" sz="4800" dirty="0" smtClean="0">
                <a:solidFill>
                  <a:schemeClr val="tx1">
                    <a:lumMod val="95000"/>
                  </a:schemeClr>
                </a:solidFill>
              </a:rPr>
              <a:t>ንዲያ</a:t>
            </a:r>
            <a:endParaRPr lang="en-CA" sz="4800" dirty="0" smtClean="0">
              <a:solidFill>
                <a:schemeClr val="tx1">
                  <a:lumMod val="95000"/>
                </a:schemeClr>
              </a:solidFill>
            </a:endParaRPr>
          </a:p>
          <a:p>
            <a:pPr marL="40639" marR="40639">
              <a:spcBef>
                <a:spcPts val="600"/>
              </a:spcBef>
              <a:defRPr sz="1800">
                <a:uFillTx/>
              </a:defRPr>
            </a:pPr>
            <a:r>
              <a:rPr lang="mr-IN" sz="4800" dirty="0" smtClean="0">
                <a:solidFill>
                  <a:schemeClr val="tx1">
                    <a:lumMod val="95000"/>
                  </a:schemeClr>
                </a:solidFill>
              </a:rPr>
              <a:t>ቆናትን ንዅሎም </a:t>
            </a:r>
            <a:r>
              <a:rPr lang="en-CA" sz="4800" dirty="0" smtClean="0">
                <a:solidFill>
                  <a:schemeClr val="tx1">
                    <a:lumMod val="95000"/>
                  </a:schemeClr>
                </a:solidFill>
              </a:rPr>
              <a:t> </a:t>
            </a:r>
            <a:r>
              <a:rPr lang="mr-IN" sz="4800" dirty="0" smtClean="0">
                <a:solidFill>
                  <a:schemeClr val="tx1">
                    <a:lumMod val="95000"/>
                  </a:schemeClr>
                </a:solidFill>
              </a:rPr>
              <a:t>ሕዝ</a:t>
            </a:r>
            <a:r>
              <a:rPr lang="en-CA" sz="4800" dirty="0">
                <a:solidFill>
                  <a:schemeClr val="tx1">
                    <a:lumMod val="95000"/>
                  </a:schemeClr>
                </a:solidFill>
              </a:rPr>
              <a:t>ቢ</a:t>
            </a:r>
            <a:r>
              <a:rPr lang="mr-IN" sz="4800" dirty="0" smtClean="0">
                <a:solidFill>
                  <a:schemeClr val="tx1">
                    <a:lumMod val="95000"/>
                  </a:schemeClr>
                </a:solidFill>
              </a:rPr>
              <a:t> ክርስቲያንን ምሓሮምን ይቕረ በለሎምን። </a:t>
            </a:r>
            <a:endParaRPr lang="mr-IN" sz="4800" dirty="0">
              <a:solidFill>
                <a:schemeClr val="tx1">
                  <a:lumMod val="95000"/>
                </a:schemeClr>
              </a:solidFill>
            </a:endParaRPr>
          </a:p>
        </p:txBody>
      </p:sp>
      <p:sp>
        <p:nvSpPr>
          <p:cNvPr id="20" name="Rectangle 19"/>
          <p:cNvSpPr/>
          <p:nvPr/>
        </p:nvSpPr>
        <p:spPr>
          <a:xfrm>
            <a:off x="8077851" y="-125376"/>
            <a:ext cx="3992230" cy="6724918"/>
          </a:xfrm>
          <a:prstGeom prst="rect">
            <a:avLst/>
          </a:prstGeom>
        </p:spPr>
        <p:txBody>
          <a:bodyPr wrap="square">
            <a:spAutoFit/>
          </a:bodyPr>
          <a:lstStyle/>
          <a:p>
            <a:pPr marL="40639" marR="40639">
              <a:lnSpc>
                <a:spcPct val="150000"/>
              </a:lnSpc>
              <a:spcBef>
                <a:spcPts val="600"/>
              </a:spcBef>
              <a:buClr>
                <a:srgbClr val="000000"/>
              </a:buClr>
              <a:defRPr sz="2800"/>
            </a:pPr>
            <a:r>
              <a:rPr lang="en-US" sz="3200" b="1" dirty="0" smtClean="0">
                <a:solidFill>
                  <a:srgbClr val="92D050"/>
                </a:solidFill>
              </a:rPr>
              <a:t>Ass</a:t>
            </a:r>
            <a:r>
              <a:rPr lang="pt-BR" sz="3200" dirty="0" smtClean="0">
                <a:solidFill>
                  <a:srgbClr val="92D050"/>
                </a:solidFill>
                <a:uFill>
                  <a:solidFill>
                    <a:srgbClr val="000000"/>
                  </a:solidFill>
                </a:uFill>
                <a:latin typeface="GeezTypeNet"/>
                <a:ea typeface="GeezTypeNet"/>
                <a:cs typeface="GeezTypeNet"/>
                <a:sym typeface="GeezTypeNet"/>
              </a:rPr>
              <a:t>.</a:t>
            </a:r>
            <a:r>
              <a:rPr lang="en-US" sz="3200" b="1" dirty="0" smtClean="0">
                <a:solidFill>
                  <a:srgbClr val="92D050"/>
                </a:solidFill>
              </a:rPr>
              <a:t>Deacon:</a:t>
            </a:r>
            <a:r>
              <a:rPr lang="en-US" sz="3200" dirty="0">
                <a:solidFill>
                  <a:srgbClr val="92D050"/>
                </a:solidFill>
              </a:rPr>
              <a:t> </a:t>
            </a:r>
            <a:r>
              <a:rPr lang="en-US" sz="3200" dirty="0" smtClean="0">
                <a:solidFill>
                  <a:srgbClr val="92D050"/>
                </a:solidFill>
              </a:rPr>
              <a:t> </a:t>
            </a:r>
          </a:p>
          <a:p>
            <a:pPr marL="40639" marR="40639">
              <a:lnSpc>
                <a:spcPct val="150000"/>
              </a:lnSpc>
              <a:spcBef>
                <a:spcPts val="600"/>
              </a:spcBef>
              <a:buClr>
                <a:srgbClr val="000000"/>
              </a:buClr>
              <a:defRPr sz="2800"/>
            </a:pPr>
            <a:r>
              <a:rPr lang="en-US" sz="1400" dirty="0" smtClean="0">
                <a:solidFill>
                  <a:srgbClr val="FFC000"/>
                </a:solidFill>
              </a:rPr>
              <a:t>46.</a:t>
            </a:r>
            <a:r>
              <a:rPr lang="en-US" sz="3600" dirty="0" smtClean="0">
                <a:solidFill>
                  <a:srgbClr val="DDDDDD"/>
                </a:solidFill>
              </a:rPr>
              <a:t>Lord Pity </a:t>
            </a:r>
            <a:r>
              <a:rPr lang="en-US" sz="3600" dirty="0">
                <a:solidFill>
                  <a:srgbClr val="DDDDDD"/>
                </a:solidFill>
              </a:rPr>
              <a:t>and have mercy upon the Patriarchs, archbishops, bishops, priest, deacons and all the Christian people. </a:t>
            </a:r>
            <a:endParaRPr lang="en-US" sz="3600" dirty="0"/>
          </a:p>
        </p:txBody>
      </p:sp>
      <p:sp>
        <p:nvSpPr>
          <p:cNvPr id="2" name="Rectangle 1"/>
          <p:cNvSpPr/>
          <p:nvPr/>
        </p:nvSpPr>
        <p:spPr>
          <a:xfrm>
            <a:off x="24713" y="-62079"/>
            <a:ext cx="4091476" cy="6924973"/>
          </a:xfrm>
          <a:prstGeom prst="rect">
            <a:avLst/>
          </a:prstGeom>
        </p:spPr>
        <p:txBody>
          <a:bodyPr wrap="square">
            <a:spAutoFit/>
          </a:bodyPr>
          <a:lstStyle/>
          <a:p>
            <a:pPr marL="40639" marR="40639">
              <a:spcBef>
                <a:spcPts val="600"/>
              </a:spcBef>
              <a:defRPr sz="1800">
                <a:uFillTx/>
              </a:defRPr>
            </a:pPr>
            <a:r>
              <a:rPr lang="pt-BR" sz="4400" b="1" dirty="0" smtClean="0">
                <a:solidFill>
                  <a:srgbClr val="92D050"/>
                </a:solidFill>
                <a:uFill>
                  <a:solidFill>
                    <a:srgbClr val="000000"/>
                  </a:solidFill>
                </a:uFill>
                <a:latin typeface="GeezTypeNet"/>
                <a:ea typeface="GeezTypeNet"/>
                <a:cs typeface="GeezTypeNet"/>
                <a:sym typeface="GeezTypeNet"/>
              </a:rPr>
              <a:t>ይ.ዲ.ንፍቅ</a:t>
            </a:r>
            <a:r>
              <a:rPr lang="pt-BR" sz="3600" dirty="0">
                <a:solidFill>
                  <a:srgbClr val="92D050"/>
                </a:solidFill>
                <a:uFill>
                  <a:solidFill>
                    <a:srgbClr val="000000"/>
                  </a:solidFill>
                </a:uFill>
                <a:latin typeface="GeezTypeNet"/>
                <a:ea typeface="GeezTypeNet"/>
                <a:cs typeface="GeezTypeNet"/>
                <a:sym typeface="GeezTypeNet"/>
              </a:rPr>
              <a:t> </a:t>
            </a:r>
            <a:r>
              <a:rPr lang="en-CA" sz="1400" b="1" dirty="0" smtClean="0">
                <a:solidFill>
                  <a:srgbClr val="FFC000"/>
                </a:solidFill>
                <a:sym typeface="GeezTypeNet"/>
              </a:rPr>
              <a:t>፵፮</a:t>
            </a:r>
            <a:r>
              <a:rPr lang="en-CA" sz="1400" b="1" dirty="0" smtClean="0">
                <a:solidFill>
                  <a:srgbClr val="FFC000"/>
                </a:solidFill>
              </a:rPr>
              <a:t>.</a:t>
            </a:r>
            <a:r>
              <a:rPr lang="mr-IN" sz="5000" b="1" dirty="0" smtClean="0">
                <a:solidFill>
                  <a:schemeClr val="tx1">
                    <a:lumMod val="95000"/>
                  </a:schemeClr>
                </a:solidFill>
              </a:rPr>
              <a:t>መሐሮሙ </a:t>
            </a:r>
            <a:r>
              <a:rPr lang="mr-IN" sz="5000" b="1" dirty="0">
                <a:solidFill>
                  <a:schemeClr val="tx1">
                    <a:lumMod val="95000"/>
                  </a:schemeClr>
                </a:solidFill>
              </a:rPr>
              <a:t>እግዚኦ ወተሣሃሎሙ ለሊቃነ ጳጳሳት፣ ጳጳሳት ኤጲስ ቆጶሳት ቀሳውስት ወዲያቆናት ወኩሎሙ  ሕዝበ ክርስቲያን</a:t>
            </a:r>
            <a:r>
              <a:rPr lang="mr-IN" sz="5000" b="1" dirty="0" smtClean="0">
                <a:solidFill>
                  <a:schemeClr val="tx1">
                    <a:lumMod val="95000"/>
                  </a:schemeClr>
                </a:solidFill>
              </a:rPr>
              <a:t>።</a:t>
            </a:r>
            <a:endParaRPr lang="pt-BR" sz="5000" b="1" dirty="0">
              <a:solidFill>
                <a:schemeClr val="tx1">
                  <a:lumMod val="95000"/>
                </a:schemeClr>
              </a:solidFill>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1030256675"/>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04821" cy="6986528"/>
          </a:xfrm>
          <a:prstGeom prst="rect">
            <a:avLst/>
          </a:prstGeom>
        </p:spPr>
        <p:txBody>
          <a:bodyPr wrap="square">
            <a:spAutoFit/>
          </a:bodyPr>
          <a:lstStyle/>
          <a:p>
            <a:r>
              <a:rPr lang="en-CA" sz="5400" dirty="0" err="1" smtClean="0">
                <a:solidFill>
                  <a:srgbClr val="FF0000"/>
                </a:solidFill>
                <a:uFill>
                  <a:solidFill>
                    <a:srgbClr val="000000"/>
                  </a:solidFill>
                </a:uFill>
                <a:latin typeface="Nyala" panose="02000504070300020003" pitchFamily="2" charset="0"/>
                <a:ea typeface="GeezTypeNet"/>
                <a:cs typeface="GeezTypeNet"/>
                <a:sym typeface="GeezTypeNet"/>
              </a:rPr>
              <a:t>ይ.ካ</a:t>
            </a:r>
            <a:r>
              <a:rPr lang="en-CA" sz="54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4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sym typeface="GeezTypeNet"/>
              </a:rPr>
              <a:t>47</a:t>
            </a:r>
            <a:r>
              <a:rPr lang="en-CA" sz="1400" dirty="0" smtClean="0">
                <a:solidFill>
                  <a:srgbClr val="FFC000"/>
                </a:solidFill>
                <a:uFill>
                  <a:solidFill>
                    <a:srgbClr val="000000"/>
                  </a:solidFill>
                </a:uFill>
                <a:latin typeface="Nyala" panose="02000504070300020003" pitchFamily="2" charset="0"/>
              </a:rPr>
              <a:t>. </a:t>
            </a:r>
            <a:r>
              <a:rPr lang="en-CA" sz="5400" dirty="0" err="1"/>
              <a:t>ኣብ</a:t>
            </a:r>
            <a:r>
              <a:rPr lang="en-CA" sz="5400" dirty="0"/>
              <a:t> </a:t>
            </a:r>
            <a:r>
              <a:rPr lang="en-CA" sz="5400" dirty="0" err="1"/>
              <a:t>ሰማይ</a:t>
            </a:r>
            <a:r>
              <a:rPr lang="en-CA" sz="5400" dirty="0"/>
              <a:t> </a:t>
            </a:r>
            <a:r>
              <a:rPr lang="en-CA" sz="5400" dirty="0" err="1"/>
              <a:t>ህልዊ</a:t>
            </a:r>
            <a:r>
              <a:rPr lang="en-CA" sz="5400" dirty="0"/>
              <a:t> </a:t>
            </a:r>
            <a:r>
              <a:rPr lang="en-CA" sz="5400" dirty="0" err="1"/>
              <a:t>ከሎ</a:t>
            </a:r>
            <a:r>
              <a:rPr lang="en-CA" sz="5400" dirty="0"/>
              <a:t> </a:t>
            </a:r>
            <a:r>
              <a:rPr lang="en-CA" sz="5400" dirty="0" err="1"/>
              <a:t>መጸ</a:t>
            </a:r>
            <a:r>
              <a:rPr lang="en-CA" sz="5400" dirty="0"/>
              <a:t>፣ </a:t>
            </a:r>
            <a:r>
              <a:rPr lang="en-CA" sz="5400" dirty="0" err="1"/>
              <a:t>ኣብ</a:t>
            </a:r>
            <a:r>
              <a:rPr lang="en-CA" sz="5400" dirty="0"/>
              <a:t> </a:t>
            </a:r>
            <a:r>
              <a:rPr lang="en-CA" sz="5400" dirty="0" err="1"/>
              <a:t>ምድሪ</a:t>
            </a:r>
            <a:r>
              <a:rPr lang="en-CA" sz="5400" dirty="0"/>
              <a:t> </a:t>
            </a:r>
            <a:r>
              <a:rPr lang="en-CA" sz="5400" dirty="0" err="1"/>
              <a:t>ከይተሰምዐ</a:t>
            </a:r>
            <a:r>
              <a:rPr lang="en-CA" sz="5400" dirty="0"/>
              <a:t> </a:t>
            </a:r>
            <a:r>
              <a:rPr lang="en-CA" sz="5400" dirty="0" err="1"/>
              <a:t>ድማ</a:t>
            </a:r>
            <a:r>
              <a:rPr lang="en-CA" sz="5400" dirty="0"/>
              <a:t> </a:t>
            </a:r>
            <a:r>
              <a:rPr lang="en-CA" sz="5400" dirty="0" err="1"/>
              <a:t>ተላእከ</a:t>
            </a:r>
            <a:r>
              <a:rPr lang="en-CA" sz="5400" dirty="0"/>
              <a:t>።</a:t>
            </a:r>
          </a:p>
          <a:p>
            <a:endParaRPr lang="en-CA" sz="1400" dirty="0" smtClean="0">
              <a:solidFill>
                <a:srgbClr val="92D050"/>
              </a:solidFill>
            </a:endParaRPr>
          </a:p>
          <a:p>
            <a:endParaRPr lang="en-CA" sz="1400" dirty="0" smtClean="0">
              <a:solidFill>
                <a:srgbClr val="92D050"/>
              </a:solidFill>
            </a:endParaRPr>
          </a:p>
          <a:p>
            <a:r>
              <a:rPr lang="en-CA" sz="5000" dirty="0" err="1" smtClean="0">
                <a:solidFill>
                  <a:srgbClr val="92D050"/>
                </a:solidFill>
              </a:rPr>
              <a:t>ይ.ዲ</a:t>
            </a:r>
            <a:r>
              <a:rPr lang="en-CA" sz="5000" dirty="0" smtClean="0">
                <a:solidFill>
                  <a:srgbClr val="92D050"/>
                </a:solidFill>
              </a:rPr>
              <a:t>.</a:t>
            </a:r>
          </a:p>
          <a:p>
            <a:r>
              <a:rPr lang="en-CA" sz="4400" dirty="0" smtClean="0"/>
              <a:t> </a:t>
            </a:r>
            <a:r>
              <a:rPr lang="en-CA" sz="1400" dirty="0" smtClean="0">
                <a:solidFill>
                  <a:srgbClr val="FFC000"/>
                </a:solidFill>
              </a:rPr>
              <a:t>48. </a:t>
            </a:r>
            <a:r>
              <a:rPr lang="en-CA" sz="5000" dirty="0" err="1"/>
              <a:t>ዝተቐመጥኩም</a:t>
            </a:r>
            <a:r>
              <a:rPr lang="en-CA" sz="5000" dirty="0"/>
              <a:t> </a:t>
            </a:r>
            <a:r>
              <a:rPr lang="en-CA" sz="5000" dirty="0" err="1"/>
              <a:t>ተንሥኡ</a:t>
            </a:r>
            <a:r>
              <a:rPr lang="en-CA" sz="5000" dirty="0"/>
              <a:t> </a:t>
            </a:r>
          </a:p>
        </p:txBody>
      </p:sp>
      <p:sp>
        <p:nvSpPr>
          <p:cNvPr id="20" name="Rectangle 19"/>
          <p:cNvSpPr/>
          <p:nvPr/>
        </p:nvSpPr>
        <p:spPr>
          <a:xfrm>
            <a:off x="8019535" y="11107"/>
            <a:ext cx="4244501" cy="6401753"/>
          </a:xfrm>
          <a:prstGeom prst="rect">
            <a:avLst/>
          </a:prstGeom>
        </p:spPr>
        <p:txBody>
          <a:bodyPr wrap="square">
            <a:spAutoFit/>
          </a:bodyPr>
          <a:lstStyle/>
          <a:p>
            <a:pPr marL="40639" marR="40639">
              <a:spcBef>
                <a:spcPts val="600"/>
              </a:spcBef>
              <a:buClr>
                <a:srgbClr val="000000"/>
              </a:buClr>
              <a:buFont typeface="Arial"/>
              <a:defRPr sz="2800"/>
            </a:pPr>
            <a:r>
              <a:rPr lang="en-US" sz="4000" b="1" dirty="0" smtClean="0">
                <a:solidFill>
                  <a:srgbClr val="FF0000"/>
                </a:solidFill>
              </a:rPr>
              <a:t>Priest: </a:t>
            </a:r>
            <a:r>
              <a:rPr lang="en-US" sz="1400" b="1" dirty="0" smtClean="0">
                <a:solidFill>
                  <a:srgbClr val="FFC000"/>
                </a:solidFill>
              </a:rPr>
              <a:t>47.</a:t>
            </a:r>
            <a:r>
              <a:rPr lang="en-US" sz="1400" dirty="0" smtClean="0">
                <a:solidFill>
                  <a:srgbClr val="FFC000"/>
                </a:solidFill>
              </a:rPr>
              <a:t> </a:t>
            </a:r>
            <a:r>
              <a:rPr lang="en-US" sz="4500" dirty="0"/>
              <a:t>While He was yet there </a:t>
            </a:r>
            <a:r>
              <a:rPr lang="en-US" sz="4500" dirty="0" smtClean="0"/>
              <a:t>He came </a:t>
            </a:r>
            <a:r>
              <a:rPr lang="en-US" sz="4500" dirty="0"/>
              <a:t>and He was sent without it </a:t>
            </a:r>
            <a:r>
              <a:rPr lang="en-US" sz="4500" dirty="0" smtClean="0"/>
              <a:t>being noised </a:t>
            </a:r>
            <a:r>
              <a:rPr lang="en-US" sz="4500" dirty="0"/>
              <a:t>abroad</a:t>
            </a:r>
            <a:r>
              <a:rPr lang="en-US" sz="4500" dirty="0" smtClean="0"/>
              <a:t>.</a:t>
            </a:r>
          </a:p>
          <a:p>
            <a:pPr marL="40639" marR="40639">
              <a:spcBef>
                <a:spcPts val="600"/>
              </a:spcBef>
              <a:buClr>
                <a:srgbClr val="000000"/>
              </a:buClr>
              <a:buFont typeface="Arial"/>
              <a:defRPr sz="2800"/>
            </a:pPr>
            <a:r>
              <a:rPr lang="en-US" sz="4500" dirty="0" smtClean="0"/>
              <a:t> </a:t>
            </a:r>
            <a:r>
              <a:rPr lang="en-US" altLang="en-US" sz="3600" dirty="0" smtClean="0">
                <a:solidFill>
                  <a:srgbClr val="92D050"/>
                </a:solidFill>
                <a:latin typeface="Arial" charset="0"/>
              </a:rPr>
              <a:t>Deacon : </a:t>
            </a:r>
            <a:r>
              <a:rPr lang="en-US" altLang="en-US" sz="1400" dirty="0" smtClean="0">
                <a:solidFill>
                  <a:srgbClr val="FFC000"/>
                </a:solidFill>
                <a:latin typeface="Arial" charset="0"/>
              </a:rPr>
              <a:t>48. </a:t>
            </a:r>
            <a:r>
              <a:rPr lang="en-US" altLang="en-US" sz="4500" dirty="0">
                <a:latin typeface="Arial" charset="0"/>
              </a:rPr>
              <a:t>Ye that are sitting, </a:t>
            </a:r>
            <a:r>
              <a:rPr lang="en-US" altLang="en-US" sz="4500" dirty="0" smtClean="0">
                <a:latin typeface="Arial" charset="0"/>
              </a:rPr>
              <a:t>stand up</a:t>
            </a:r>
            <a:r>
              <a:rPr lang="en-US" altLang="en-US" sz="4500" dirty="0">
                <a:latin typeface="Arial" charset="0"/>
              </a:rPr>
              <a:t>.</a:t>
            </a:r>
          </a:p>
        </p:txBody>
      </p:sp>
      <p:sp>
        <p:nvSpPr>
          <p:cNvPr id="2" name="Rectangle 1"/>
          <p:cNvSpPr/>
          <p:nvPr/>
        </p:nvSpPr>
        <p:spPr>
          <a:xfrm>
            <a:off x="-60842" y="-28097"/>
            <a:ext cx="4257528" cy="7786747"/>
          </a:xfrm>
          <a:prstGeom prst="rect">
            <a:avLst/>
          </a:prstGeom>
        </p:spPr>
        <p:txBody>
          <a:bodyPr wrap="square">
            <a:spAutoFit/>
          </a:bodyPr>
          <a:lstStyle/>
          <a:p>
            <a:r>
              <a:rPr lang="en-CA" sz="55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5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500" dirty="0" smtClean="0">
                <a:uFill>
                  <a:solidFill>
                    <a:srgbClr val="000000"/>
                  </a:solidFill>
                </a:uFill>
                <a:latin typeface="Nyala" panose="02000504070300020003" pitchFamily="2" charset="0"/>
                <a:ea typeface="GeezTypeNet"/>
                <a:cs typeface="GeezTypeNet"/>
                <a:sym typeface="GeezTypeNet"/>
              </a:rPr>
              <a:t> </a:t>
            </a:r>
            <a:r>
              <a:rPr lang="en-CA" sz="1400" dirty="0">
                <a:solidFill>
                  <a:srgbClr val="FFC000"/>
                </a:solidFill>
              </a:rPr>
              <a:t>፵፯. </a:t>
            </a:r>
            <a:r>
              <a:rPr lang="en-CA" sz="5500" dirty="0" err="1"/>
              <a:t>ወመጽአ</a:t>
            </a:r>
            <a:r>
              <a:rPr lang="en-CA" sz="5500" dirty="0"/>
              <a:t> </a:t>
            </a:r>
            <a:r>
              <a:rPr lang="en-CA" sz="5500" dirty="0" err="1"/>
              <a:t>እንዘ</a:t>
            </a:r>
            <a:r>
              <a:rPr lang="en-CA" sz="5500" dirty="0"/>
              <a:t> </a:t>
            </a:r>
            <a:r>
              <a:rPr lang="en-CA" sz="5500" dirty="0" err="1"/>
              <a:t>ህልው</a:t>
            </a:r>
            <a:r>
              <a:rPr lang="en-CA" sz="5500" dirty="0"/>
              <a:t> </a:t>
            </a:r>
            <a:r>
              <a:rPr lang="en-CA" sz="5500" dirty="0" err="1"/>
              <a:t>በህየ</a:t>
            </a:r>
            <a:r>
              <a:rPr lang="en-CA" sz="5500" dirty="0"/>
              <a:t> </a:t>
            </a:r>
            <a:r>
              <a:rPr lang="en-CA" sz="5500" dirty="0" err="1"/>
              <a:t>ወተፈነወ</a:t>
            </a:r>
            <a:r>
              <a:rPr lang="en-CA" sz="5500" dirty="0"/>
              <a:t> </a:t>
            </a:r>
            <a:r>
              <a:rPr lang="en-CA" sz="5500" dirty="0" err="1"/>
              <a:t>እንዘ</a:t>
            </a:r>
            <a:r>
              <a:rPr lang="en-CA" sz="5500" dirty="0"/>
              <a:t> </a:t>
            </a:r>
            <a:r>
              <a:rPr lang="en-CA" sz="5500" dirty="0" err="1"/>
              <a:t>ኢይደምፅ</a:t>
            </a:r>
            <a:r>
              <a:rPr lang="en-CA" sz="5500" dirty="0"/>
              <a:t> </a:t>
            </a:r>
            <a:r>
              <a:rPr lang="en-CA" sz="5500" dirty="0" err="1"/>
              <a:t>በጽየ</a:t>
            </a:r>
            <a:r>
              <a:rPr lang="en-CA" sz="5500" dirty="0"/>
              <a:t>። </a:t>
            </a:r>
          </a:p>
          <a:p>
            <a:endParaRPr lang="en-CA" sz="1400" b="1" dirty="0" smtClean="0">
              <a:solidFill>
                <a:srgbClr val="92D050"/>
              </a:solidFill>
            </a:endParaRPr>
          </a:p>
          <a:p>
            <a:endParaRPr lang="en-CA" sz="1400" b="1" dirty="0">
              <a:solidFill>
                <a:srgbClr val="92D050"/>
              </a:solidFill>
            </a:endParaRPr>
          </a:p>
          <a:p>
            <a:endParaRPr lang="en-CA" sz="1400" b="1" dirty="0" smtClean="0">
              <a:solidFill>
                <a:srgbClr val="92D050"/>
              </a:solidFill>
            </a:endParaRPr>
          </a:p>
          <a:p>
            <a:endParaRPr lang="en-CA" sz="1400" b="1" dirty="0" smtClean="0">
              <a:solidFill>
                <a:srgbClr val="92D050"/>
              </a:solidFill>
            </a:endParaRPr>
          </a:p>
          <a:p>
            <a:r>
              <a:rPr lang="ti-ET" sz="6000" b="1" dirty="0" smtClean="0">
                <a:solidFill>
                  <a:srgbClr val="92D050"/>
                </a:solidFill>
              </a:rPr>
              <a:t>ይ.ዲ.</a:t>
            </a:r>
            <a:endParaRPr lang="en-CA" sz="6000" b="1" dirty="0" smtClean="0">
              <a:solidFill>
                <a:srgbClr val="92D050"/>
              </a:solidFill>
            </a:endParaRPr>
          </a:p>
          <a:p>
            <a:r>
              <a:rPr lang="ti-ET" sz="4400" dirty="0" smtClean="0"/>
              <a:t> </a:t>
            </a:r>
            <a:r>
              <a:rPr lang="en-CA" sz="1400" dirty="0" smtClean="0">
                <a:solidFill>
                  <a:srgbClr val="FFC000"/>
                </a:solidFill>
              </a:rPr>
              <a:t>፵፰</a:t>
            </a:r>
            <a:r>
              <a:rPr lang="ti-ET" sz="1400" dirty="0" smtClean="0">
                <a:solidFill>
                  <a:srgbClr val="FFC000"/>
                </a:solidFill>
              </a:rPr>
              <a:t>. </a:t>
            </a:r>
            <a:r>
              <a:rPr lang="ti-ET" sz="6000" b="1" dirty="0"/>
              <a:t>እለ ትነብሩ ተንሥኡ።</a:t>
            </a:r>
            <a:endParaRPr lang="en-CA" sz="6000" b="1" dirty="0"/>
          </a:p>
          <a:p>
            <a:r>
              <a:rPr lang="en-CA" sz="4400" dirty="0" smtClean="0"/>
              <a:t> </a:t>
            </a:r>
            <a:endParaRPr lang="en-CA" sz="4400" dirty="0"/>
          </a:p>
        </p:txBody>
      </p:sp>
    </p:spTree>
    <p:extLst>
      <p:ext uri="{BB962C8B-B14F-4D97-AF65-F5344CB8AC3E}">
        <p14:creationId xmlns:p14="http://schemas.microsoft.com/office/powerpoint/2010/main" val="215394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131874063"/>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1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21702" y="-28097"/>
            <a:ext cx="4288906" cy="6863417"/>
          </a:xfrm>
          <a:prstGeom prst="rect">
            <a:avLst/>
          </a:prstGeom>
        </p:spPr>
        <p:txBody>
          <a:bodyPr wrap="square">
            <a:spAutoFit/>
          </a:bodyPr>
          <a:lstStyle/>
          <a:p>
            <a:r>
              <a:rPr lang="en-CA" sz="5500" dirty="0" err="1" smtClean="0">
                <a:solidFill>
                  <a:srgbClr val="FF0000"/>
                </a:solidFill>
                <a:uFill>
                  <a:solidFill>
                    <a:srgbClr val="000000"/>
                  </a:solidFill>
                </a:uFill>
                <a:latin typeface="Nyala" panose="02000504070300020003" pitchFamily="2" charset="0"/>
                <a:ea typeface="GeezTypeNet"/>
                <a:cs typeface="GeezTypeNet"/>
                <a:sym typeface="GeezTypeNet"/>
              </a:rPr>
              <a:t>ይ.ካ</a:t>
            </a:r>
            <a:r>
              <a:rPr lang="en-CA" sz="55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5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sym typeface="GeezTypeNet"/>
              </a:rPr>
              <a:t>49</a:t>
            </a:r>
            <a:r>
              <a:rPr lang="en-CA" sz="1400" dirty="0" smtClean="0">
                <a:solidFill>
                  <a:srgbClr val="FFC000"/>
                </a:solidFill>
                <a:uFill>
                  <a:solidFill>
                    <a:srgbClr val="000000"/>
                  </a:solidFill>
                </a:uFill>
                <a:latin typeface="Nyala" panose="02000504070300020003" pitchFamily="2" charset="0"/>
              </a:rPr>
              <a:t>. </a:t>
            </a:r>
            <a:r>
              <a:rPr lang="en-CA" sz="5500" dirty="0" err="1"/>
              <a:t>ካብ</a:t>
            </a:r>
            <a:r>
              <a:rPr lang="en-CA" sz="5500" dirty="0"/>
              <a:t> </a:t>
            </a:r>
            <a:r>
              <a:rPr lang="en-CA" sz="5500" dirty="0" err="1"/>
              <a:t>መንበሩ</a:t>
            </a:r>
            <a:r>
              <a:rPr lang="en-CA" sz="5500" dirty="0"/>
              <a:t> </a:t>
            </a:r>
            <a:r>
              <a:rPr lang="en-CA" sz="5500" dirty="0" err="1" smtClean="0"/>
              <a:t>ኸይተነቓ</a:t>
            </a:r>
            <a:endParaRPr lang="en-CA" sz="5500" dirty="0" smtClean="0"/>
          </a:p>
          <a:p>
            <a:r>
              <a:rPr lang="en-CA" sz="5500" dirty="0" err="1" smtClean="0"/>
              <a:t>ነቐን</a:t>
            </a:r>
            <a:r>
              <a:rPr lang="en-CA" sz="5500" dirty="0" smtClean="0"/>
              <a:t> </a:t>
            </a:r>
            <a:r>
              <a:rPr lang="en-CA" sz="5500" dirty="0" err="1"/>
              <a:t>ካብ</a:t>
            </a:r>
            <a:r>
              <a:rPr lang="en-CA" sz="5500" dirty="0"/>
              <a:t> </a:t>
            </a:r>
            <a:r>
              <a:rPr lang="en-CA" sz="5500" dirty="0" err="1"/>
              <a:t>ቦታኡ</a:t>
            </a:r>
            <a:r>
              <a:rPr lang="en-CA" sz="5500" dirty="0"/>
              <a:t> </a:t>
            </a:r>
            <a:r>
              <a:rPr lang="en-CA" sz="5500" dirty="0" err="1"/>
              <a:t>ኸይተናወጸን</a:t>
            </a:r>
            <a:r>
              <a:rPr lang="en-CA" sz="5500" dirty="0"/>
              <a:t> </a:t>
            </a:r>
            <a:r>
              <a:rPr lang="en-CA" sz="5500" dirty="0" err="1"/>
              <a:t>ወረደ</a:t>
            </a:r>
            <a:r>
              <a:rPr lang="en-CA" sz="5500" dirty="0"/>
              <a:t>።</a:t>
            </a:r>
          </a:p>
          <a:p>
            <a:r>
              <a:rPr lang="en-CA" sz="5500" dirty="0" err="1" smtClean="0">
                <a:solidFill>
                  <a:srgbClr val="92D050"/>
                </a:solidFill>
              </a:rPr>
              <a:t>ይ.ዲ</a:t>
            </a:r>
            <a:r>
              <a:rPr lang="en-CA" sz="5500" dirty="0" smtClean="0">
                <a:solidFill>
                  <a:srgbClr val="92D050"/>
                </a:solidFill>
              </a:rPr>
              <a:t>.</a:t>
            </a:r>
          </a:p>
          <a:p>
            <a:r>
              <a:rPr lang="en-CA" sz="1400" dirty="0" smtClean="0">
                <a:solidFill>
                  <a:srgbClr val="FFC000"/>
                </a:solidFill>
              </a:rPr>
              <a:t> 50. </a:t>
            </a:r>
            <a:r>
              <a:rPr lang="en-CA" sz="5500" dirty="0" err="1" smtClean="0"/>
              <a:t>ናብ</a:t>
            </a:r>
            <a:r>
              <a:rPr lang="en-CA" sz="5500" dirty="0" smtClean="0"/>
              <a:t> </a:t>
            </a:r>
            <a:r>
              <a:rPr lang="en-CA" sz="5500" dirty="0" err="1" smtClean="0"/>
              <a:t>ምብራቕ</a:t>
            </a:r>
            <a:r>
              <a:rPr lang="en-CA" sz="5500" dirty="0" smtClean="0"/>
              <a:t> </a:t>
            </a:r>
            <a:r>
              <a:rPr lang="en-CA" sz="5500" dirty="0" err="1" smtClean="0"/>
              <a:t>ተመልከቱ</a:t>
            </a:r>
            <a:r>
              <a:rPr lang="en-CA" sz="5500" dirty="0" smtClean="0"/>
              <a:t>።</a:t>
            </a:r>
            <a:endParaRPr lang="en-CA" sz="5500" dirty="0"/>
          </a:p>
        </p:txBody>
      </p:sp>
      <p:sp>
        <p:nvSpPr>
          <p:cNvPr id="20" name="Rectangle 19"/>
          <p:cNvSpPr/>
          <p:nvPr/>
        </p:nvSpPr>
        <p:spPr>
          <a:xfrm>
            <a:off x="8019535" y="-29837"/>
            <a:ext cx="4244501" cy="7094250"/>
          </a:xfrm>
          <a:prstGeom prst="rect">
            <a:avLst/>
          </a:prstGeom>
        </p:spPr>
        <p:txBody>
          <a:bodyPr wrap="square">
            <a:spAutoFit/>
          </a:bodyPr>
          <a:lstStyle/>
          <a:p>
            <a:pPr marL="40639" marR="40639">
              <a:spcBef>
                <a:spcPts val="600"/>
              </a:spcBef>
              <a:defRPr sz="2800"/>
            </a:pPr>
            <a:r>
              <a:rPr lang="en-US" sz="4500" b="1" dirty="0" smtClean="0">
                <a:solidFill>
                  <a:srgbClr val="FF0000"/>
                </a:solidFill>
              </a:rPr>
              <a:t>Priest: </a:t>
            </a:r>
            <a:r>
              <a:rPr lang="en-US" sz="1400" b="1" dirty="0" smtClean="0">
                <a:solidFill>
                  <a:srgbClr val="FFC000"/>
                </a:solidFill>
              </a:rPr>
              <a:t>49.</a:t>
            </a:r>
            <a:r>
              <a:rPr lang="en-US" sz="1400" dirty="0" smtClean="0">
                <a:solidFill>
                  <a:srgbClr val="FFC000"/>
                </a:solidFill>
              </a:rPr>
              <a:t> </a:t>
            </a:r>
            <a:r>
              <a:rPr lang="en-US" sz="4500" dirty="0"/>
              <a:t>He came down </a:t>
            </a:r>
            <a:r>
              <a:rPr lang="en-US" sz="4500" dirty="0" smtClean="0"/>
              <a:t>without being </a:t>
            </a:r>
            <a:r>
              <a:rPr lang="en-US" sz="4500" dirty="0"/>
              <a:t>moved from His throne and </a:t>
            </a:r>
            <a:r>
              <a:rPr lang="en-US" sz="4500" dirty="0" smtClean="0"/>
              <a:t>without being </a:t>
            </a:r>
            <a:r>
              <a:rPr lang="en-US" sz="4500" dirty="0"/>
              <a:t>removed from His place.</a:t>
            </a:r>
            <a:endParaRPr lang="en-US" sz="4500" dirty="0" smtClean="0"/>
          </a:p>
          <a:p>
            <a:pPr marL="40639" marR="40639">
              <a:spcBef>
                <a:spcPts val="600"/>
              </a:spcBef>
              <a:defRPr sz="2800"/>
            </a:pPr>
            <a:r>
              <a:rPr lang="en-US" altLang="en-US" sz="4500" dirty="0" smtClean="0">
                <a:solidFill>
                  <a:srgbClr val="92D050"/>
                </a:solidFill>
                <a:latin typeface="Arial" charset="0"/>
              </a:rPr>
              <a:t>Deacon : </a:t>
            </a:r>
            <a:r>
              <a:rPr lang="en-US" altLang="en-US" sz="1400" dirty="0" smtClean="0">
                <a:solidFill>
                  <a:srgbClr val="FFC000"/>
                </a:solidFill>
                <a:latin typeface="Arial" charset="0"/>
              </a:rPr>
              <a:t>50. </a:t>
            </a:r>
            <a:r>
              <a:rPr lang="en-US" sz="4500" dirty="0" smtClean="0"/>
              <a:t>look </a:t>
            </a:r>
            <a:r>
              <a:rPr lang="en-US" sz="4500" dirty="0"/>
              <a:t>to wards the </a:t>
            </a:r>
            <a:r>
              <a:rPr lang="en-US" sz="4500" dirty="0" smtClean="0"/>
              <a:t>east.</a:t>
            </a:r>
            <a:endParaRPr lang="en-US" sz="4500" dirty="0"/>
          </a:p>
        </p:txBody>
      </p:sp>
      <p:sp>
        <p:nvSpPr>
          <p:cNvPr id="2" name="Rectangle 1"/>
          <p:cNvSpPr/>
          <p:nvPr/>
        </p:nvSpPr>
        <p:spPr>
          <a:xfrm>
            <a:off x="-26723" y="-28097"/>
            <a:ext cx="4359887" cy="6247864"/>
          </a:xfrm>
          <a:prstGeom prst="rect">
            <a:avLst/>
          </a:prstGeom>
        </p:spPr>
        <p:txBody>
          <a:bodyPr wrap="square">
            <a:spAutoFit/>
          </a:bodyPr>
          <a:lstStyle/>
          <a:p>
            <a:r>
              <a:rPr lang="en-CA" sz="55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5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5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rPr>
              <a:t>፵፱</a:t>
            </a:r>
            <a:r>
              <a:rPr lang="en-CA" sz="1400" dirty="0">
                <a:solidFill>
                  <a:srgbClr val="FFC000"/>
                </a:solidFill>
              </a:rPr>
              <a:t>. </a:t>
            </a:r>
            <a:r>
              <a:rPr lang="en-CA" sz="5400" dirty="0" err="1"/>
              <a:t>ወረደ</a:t>
            </a:r>
            <a:r>
              <a:rPr lang="en-CA" sz="5400" dirty="0"/>
              <a:t> </a:t>
            </a:r>
            <a:endParaRPr lang="en-CA" sz="5400" dirty="0" smtClean="0"/>
          </a:p>
          <a:p>
            <a:r>
              <a:rPr lang="en-CA" sz="5400" dirty="0" err="1" smtClean="0"/>
              <a:t>እንዘ</a:t>
            </a:r>
            <a:r>
              <a:rPr lang="en-CA" sz="5400" dirty="0" smtClean="0"/>
              <a:t> </a:t>
            </a:r>
            <a:r>
              <a:rPr lang="en-CA" sz="5400" dirty="0" err="1"/>
              <a:t>ኢይትሐወስ</a:t>
            </a:r>
            <a:r>
              <a:rPr lang="en-CA" sz="5400" dirty="0"/>
              <a:t> </a:t>
            </a:r>
            <a:r>
              <a:rPr lang="en-CA" sz="5400" dirty="0" err="1"/>
              <a:t>እመንበሩ</a:t>
            </a:r>
            <a:r>
              <a:rPr lang="en-CA" sz="5400" dirty="0"/>
              <a:t> </a:t>
            </a:r>
            <a:r>
              <a:rPr lang="en-CA" sz="5400" dirty="0" err="1"/>
              <a:t>ወኢያንቀለቅል</a:t>
            </a:r>
            <a:r>
              <a:rPr lang="en-CA" sz="5400" dirty="0"/>
              <a:t> </a:t>
            </a:r>
            <a:r>
              <a:rPr lang="en-CA" sz="5400" dirty="0" err="1"/>
              <a:t>እመካኑ</a:t>
            </a:r>
            <a:r>
              <a:rPr lang="en-CA" sz="5400" dirty="0"/>
              <a:t>።</a:t>
            </a:r>
          </a:p>
          <a:p>
            <a:pPr marL="40639" marR="40639">
              <a:spcBef>
                <a:spcPts val="600"/>
              </a:spcBef>
              <a:defRPr sz="1800">
                <a:uFillTx/>
              </a:defRPr>
            </a:pPr>
            <a:endParaRPr lang="mr-IN" sz="1400" dirty="0">
              <a:solidFill>
                <a:srgbClr val="FFC000"/>
              </a:solidFill>
              <a:uFill>
                <a:solidFill>
                  <a:srgbClr val="000000"/>
                </a:solidFill>
              </a:uFill>
              <a:latin typeface="Nyala" panose="02000504070300020003" pitchFamily="2" charset="0"/>
              <a:ea typeface="GeezTypeNet"/>
              <a:cs typeface="GeezTypeNet"/>
              <a:sym typeface="GeezTypeNet"/>
            </a:endParaRPr>
          </a:p>
          <a:p>
            <a:r>
              <a:rPr lang="ti-ET" sz="5500" b="1" dirty="0" smtClean="0">
                <a:solidFill>
                  <a:srgbClr val="92D050"/>
                </a:solidFill>
              </a:rPr>
              <a:t>ይ.ዲ.</a:t>
            </a:r>
            <a:r>
              <a:rPr lang="en-CA" sz="5500" b="1" dirty="0">
                <a:solidFill>
                  <a:srgbClr val="92D050"/>
                </a:solidFill>
              </a:rPr>
              <a:t> </a:t>
            </a:r>
            <a:r>
              <a:rPr lang="en-CA" sz="1400" dirty="0" smtClean="0">
                <a:solidFill>
                  <a:srgbClr val="FFC000"/>
                </a:solidFill>
              </a:rPr>
              <a:t>፶</a:t>
            </a:r>
            <a:r>
              <a:rPr lang="ti-ET" sz="1400" dirty="0" smtClean="0">
                <a:solidFill>
                  <a:srgbClr val="FFC000"/>
                </a:solidFill>
              </a:rPr>
              <a:t>. </a:t>
            </a:r>
            <a:r>
              <a:rPr lang="en-CA" sz="5500" b="1" dirty="0" err="1" smtClean="0"/>
              <a:t>ውስተ</a:t>
            </a:r>
            <a:r>
              <a:rPr lang="en-CA" sz="5500" b="1" dirty="0" smtClean="0"/>
              <a:t> </a:t>
            </a:r>
          </a:p>
          <a:p>
            <a:r>
              <a:rPr lang="en-CA" sz="5500" b="1" dirty="0" err="1" smtClean="0"/>
              <a:t>ጽባሕ</a:t>
            </a:r>
            <a:r>
              <a:rPr lang="en-CA" sz="5500" b="1" dirty="0" smtClean="0"/>
              <a:t> </a:t>
            </a:r>
            <a:r>
              <a:rPr lang="en-CA" sz="5500" b="1" dirty="0" err="1" smtClean="0"/>
              <a:t>ነጽሩ</a:t>
            </a:r>
            <a:r>
              <a:rPr lang="ti-ET" sz="5500" b="1" dirty="0" smtClean="0"/>
              <a:t>።</a:t>
            </a:r>
            <a:endParaRPr lang="en-CA" sz="5500" b="1" dirty="0"/>
          </a:p>
        </p:txBody>
      </p:sp>
    </p:spTree>
    <p:extLst>
      <p:ext uri="{BB962C8B-B14F-4D97-AF65-F5344CB8AC3E}">
        <p14:creationId xmlns:p14="http://schemas.microsoft.com/office/powerpoint/2010/main" val="1153420113"/>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582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6" y="41105"/>
            <a:ext cx="4111712" cy="6986528"/>
          </a:xfrm>
          <a:prstGeom prst="rect">
            <a:avLst/>
          </a:prstGeom>
        </p:spPr>
        <p:txBody>
          <a:bodyPr wrap="square">
            <a:spAutoFit/>
          </a:bodyPr>
          <a:lstStyle/>
          <a:p>
            <a:r>
              <a:rPr lang="en-CA" sz="54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400"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400" dirty="0">
                <a:uFill>
                  <a:solidFill>
                    <a:srgbClr val="000000"/>
                  </a:solidFill>
                </a:uFill>
                <a:latin typeface="Nyala" panose="02000504070300020003" pitchFamily="2" charset="0"/>
                <a:ea typeface="GeezTypeNet"/>
                <a:cs typeface="GeezTypeNet"/>
                <a:sym typeface="GeezTypeNet"/>
              </a:rPr>
              <a:t> </a:t>
            </a:r>
            <a:r>
              <a:rPr lang="en-CA" sz="1200" dirty="0">
                <a:solidFill>
                  <a:srgbClr val="FFC000"/>
                </a:solidFill>
              </a:rPr>
              <a:t>51. </a:t>
            </a:r>
            <a:r>
              <a:rPr lang="en-CA" sz="5400" dirty="0" err="1"/>
              <a:t>ኣብ</a:t>
            </a:r>
            <a:r>
              <a:rPr lang="en-CA" sz="5400" dirty="0"/>
              <a:t> </a:t>
            </a:r>
            <a:r>
              <a:rPr lang="en-CA" sz="5400" dirty="0" err="1"/>
              <a:t>ኵሉ</a:t>
            </a:r>
            <a:r>
              <a:rPr lang="en-CA" sz="5400" dirty="0"/>
              <a:t> </a:t>
            </a:r>
            <a:r>
              <a:rPr lang="en-CA" sz="5400" dirty="0" err="1"/>
              <a:t>ምሉእ</a:t>
            </a:r>
            <a:r>
              <a:rPr lang="en-CA" sz="5400" dirty="0"/>
              <a:t> </a:t>
            </a:r>
            <a:r>
              <a:rPr lang="en-CA" sz="5400" dirty="0" err="1"/>
              <a:t>ከሎ</a:t>
            </a:r>
            <a:r>
              <a:rPr lang="en-CA" sz="5400" dirty="0"/>
              <a:t> </a:t>
            </a:r>
            <a:r>
              <a:rPr lang="en-CA" sz="5400" dirty="0" err="1"/>
              <a:t>ኣብ</a:t>
            </a:r>
            <a:r>
              <a:rPr lang="en-CA" sz="5400" dirty="0"/>
              <a:t> </a:t>
            </a:r>
            <a:r>
              <a:rPr lang="en-CA" sz="5400" dirty="0" err="1"/>
              <a:t>ማኅፀን</a:t>
            </a:r>
            <a:r>
              <a:rPr lang="en-CA" sz="5400" dirty="0"/>
              <a:t> </a:t>
            </a:r>
            <a:r>
              <a:rPr lang="en-CA" sz="5400" dirty="0" err="1"/>
              <a:t>ተፀንሰ</a:t>
            </a:r>
            <a:r>
              <a:rPr lang="en-CA" sz="5400" dirty="0"/>
              <a:t>። </a:t>
            </a:r>
            <a:r>
              <a:rPr lang="en-CA" sz="5400" dirty="0" err="1"/>
              <a:t>ማኅተም</a:t>
            </a:r>
            <a:r>
              <a:rPr lang="en-CA" sz="5400" dirty="0"/>
              <a:t> </a:t>
            </a:r>
            <a:r>
              <a:rPr lang="en-CA" sz="5400" dirty="0" err="1"/>
              <a:t>ድንግልና</a:t>
            </a:r>
            <a:r>
              <a:rPr lang="en-CA" sz="5400" dirty="0"/>
              <a:t> </a:t>
            </a:r>
            <a:r>
              <a:rPr lang="en-CA" sz="5400" dirty="0" err="1"/>
              <a:t>ከየርሓወ</a:t>
            </a:r>
            <a:r>
              <a:rPr lang="en-CA" sz="5400" dirty="0"/>
              <a:t> </a:t>
            </a:r>
            <a:r>
              <a:rPr lang="en-CA" sz="5400" dirty="0" err="1"/>
              <a:t>ተወልደ</a:t>
            </a:r>
            <a:r>
              <a:rPr lang="en-CA" sz="5400" dirty="0"/>
              <a:t>።</a:t>
            </a:r>
          </a:p>
          <a:p>
            <a:endParaRPr lang="en-CA" sz="1400" dirty="0" smtClean="0"/>
          </a:p>
          <a:p>
            <a:r>
              <a:rPr lang="en-CA" sz="5500" dirty="0" err="1" smtClean="0">
                <a:solidFill>
                  <a:srgbClr val="92D050"/>
                </a:solidFill>
              </a:rPr>
              <a:t>ይ.ዲ</a:t>
            </a:r>
            <a:r>
              <a:rPr lang="en-CA" sz="5500" dirty="0" smtClean="0">
                <a:solidFill>
                  <a:srgbClr val="92D050"/>
                </a:solidFill>
              </a:rPr>
              <a:t>.</a:t>
            </a:r>
          </a:p>
          <a:p>
            <a:r>
              <a:rPr lang="en-CA" sz="5500" dirty="0">
                <a:solidFill>
                  <a:srgbClr val="92D050"/>
                </a:solidFill>
              </a:rPr>
              <a:t> </a:t>
            </a:r>
            <a:r>
              <a:rPr lang="en-CA" sz="5500" dirty="0" smtClean="0">
                <a:solidFill>
                  <a:srgbClr val="92D050"/>
                </a:solidFill>
              </a:rPr>
              <a:t> </a:t>
            </a:r>
            <a:r>
              <a:rPr lang="en-CA" sz="1400" dirty="0" smtClean="0">
                <a:solidFill>
                  <a:srgbClr val="FFC000"/>
                </a:solidFill>
              </a:rPr>
              <a:t>52.</a:t>
            </a:r>
            <a:r>
              <a:rPr lang="en-CA" sz="5500" dirty="0" smtClean="0"/>
              <a:t>ነስተውዕል</a:t>
            </a:r>
            <a:r>
              <a:rPr lang="ti-ET" sz="5500" dirty="0"/>
              <a:t>።</a:t>
            </a:r>
            <a:endParaRPr lang="en-CA" sz="5500" dirty="0"/>
          </a:p>
        </p:txBody>
      </p:sp>
      <p:sp>
        <p:nvSpPr>
          <p:cNvPr id="20" name="Rectangle 19"/>
          <p:cNvSpPr/>
          <p:nvPr/>
        </p:nvSpPr>
        <p:spPr>
          <a:xfrm>
            <a:off x="8014419" y="11107"/>
            <a:ext cx="4145249" cy="7032694"/>
          </a:xfrm>
          <a:prstGeom prst="rect">
            <a:avLst/>
          </a:prstGeom>
        </p:spPr>
        <p:txBody>
          <a:bodyPr wrap="square">
            <a:spAutoFit/>
          </a:bodyPr>
          <a:lstStyle/>
          <a:p>
            <a:pPr marL="40639" marR="40639">
              <a:spcBef>
                <a:spcPts val="600"/>
              </a:spcBef>
              <a:buClr>
                <a:srgbClr val="000000"/>
              </a:buClr>
              <a:buFont typeface="Arial"/>
              <a:defRPr sz="2800"/>
            </a:pPr>
            <a:r>
              <a:rPr lang="en-US" sz="4400" b="1" dirty="0">
                <a:solidFill>
                  <a:srgbClr val="FF0000"/>
                </a:solidFill>
              </a:rPr>
              <a:t>Priest: </a:t>
            </a:r>
            <a:r>
              <a:rPr lang="en-US" sz="1400" b="1" dirty="0" smtClean="0">
                <a:solidFill>
                  <a:srgbClr val="FFC000"/>
                </a:solidFill>
              </a:rPr>
              <a:t>51.</a:t>
            </a:r>
            <a:r>
              <a:rPr lang="en-US" sz="1400" dirty="0" smtClean="0">
                <a:solidFill>
                  <a:srgbClr val="FFC000"/>
                </a:solidFill>
              </a:rPr>
              <a:t> </a:t>
            </a:r>
            <a:r>
              <a:rPr lang="en-US" sz="4300" dirty="0" smtClean="0"/>
              <a:t>He </a:t>
            </a:r>
            <a:r>
              <a:rPr lang="en-US" sz="4300" dirty="0"/>
              <a:t>was conceived in </a:t>
            </a:r>
            <a:r>
              <a:rPr lang="en-US" sz="4300" dirty="0" smtClean="0"/>
              <a:t>the womb </a:t>
            </a:r>
            <a:r>
              <a:rPr lang="en-US" sz="4300" dirty="0"/>
              <a:t>while He was filling </a:t>
            </a:r>
            <a:r>
              <a:rPr lang="en-US" sz="4300" dirty="0" smtClean="0"/>
              <a:t>every where, was </a:t>
            </a:r>
            <a:r>
              <a:rPr lang="en-US" sz="4300" dirty="0"/>
              <a:t>born without opening the seal </a:t>
            </a:r>
            <a:r>
              <a:rPr lang="en-US" sz="4300" dirty="0" smtClean="0"/>
              <a:t>of virginity.</a:t>
            </a:r>
          </a:p>
          <a:p>
            <a:pPr marL="40639" marR="40639">
              <a:spcBef>
                <a:spcPts val="600"/>
              </a:spcBef>
              <a:buClr>
                <a:srgbClr val="000000"/>
              </a:buClr>
              <a:buFont typeface="Arial"/>
              <a:defRPr sz="2800"/>
            </a:pPr>
            <a:r>
              <a:rPr lang="en-US" sz="3800" dirty="0" smtClean="0">
                <a:solidFill>
                  <a:srgbClr val="92D050"/>
                </a:solidFill>
              </a:rPr>
              <a:t>Deacon: </a:t>
            </a:r>
          </a:p>
          <a:p>
            <a:pPr lvl="0" fontAlgn="base">
              <a:spcBef>
                <a:spcPct val="20000"/>
              </a:spcBef>
              <a:spcAft>
                <a:spcPct val="0"/>
              </a:spcAft>
            </a:pPr>
            <a:r>
              <a:rPr lang="en-US" sz="3800" dirty="0">
                <a:solidFill>
                  <a:srgbClr val="92D050"/>
                </a:solidFill>
              </a:rPr>
              <a:t> </a:t>
            </a:r>
            <a:r>
              <a:rPr lang="en-US" sz="3800" dirty="0" smtClean="0">
                <a:solidFill>
                  <a:srgbClr val="92D050"/>
                </a:solidFill>
              </a:rPr>
              <a:t> </a:t>
            </a:r>
            <a:r>
              <a:rPr lang="en-US" sz="1400" dirty="0" smtClean="0">
                <a:solidFill>
                  <a:srgbClr val="FFC000"/>
                </a:solidFill>
              </a:rPr>
              <a:t>52. </a:t>
            </a:r>
            <a:r>
              <a:rPr lang="en-US" sz="4000" dirty="0"/>
              <a:t>Let us give heed.</a:t>
            </a:r>
            <a:endParaRPr lang="en-US" altLang="en-US" sz="4000" dirty="0">
              <a:latin typeface="Arial" charset="0"/>
            </a:endParaRPr>
          </a:p>
        </p:txBody>
      </p:sp>
      <p:sp>
        <p:nvSpPr>
          <p:cNvPr id="2" name="Rectangle 1"/>
          <p:cNvSpPr/>
          <p:nvPr/>
        </p:nvSpPr>
        <p:spPr>
          <a:xfrm>
            <a:off x="0" y="-5417"/>
            <a:ext cx="4120515" cy="7017306"/>
          </a:xfrm>
          <a:prstGeom prst="rect">
            <a:avLst/>
          </a:prstGeom>
        </p:spPr>
        <p:txBody>
          <a:bodyPr wrap="square">
            <a:spAutoFit/>
          </a:bodyPr>
          <a:lstStyle/>
          <a:p>
            <a:pPr marL="40639" marR="40639">
              <a:spcBef>
                <a:spcPts val="600"/>
              </a:spcBef>
              <a:defRPr sz="1800">
                <a:uFillTx/>
              </a:defRPr>
            </a:pPr>
            <a:r>
              <a:rPr lang="en-CA" sz="55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500" dirty="0">
                <a:solidFill>
                  <a:srgbClr val="FF0000"/>
                </a:solidFill>
                <a:uFill>
                  <a:solidFill>
                    <a:srgbClr val="000000"/>
                  </a:solidFill>
                </a:uFill>
                <a:latin typeface="Nyala" panose="02000504070300020003" pitchFamily="2" charset="0"/>
                <a:ea typeface="GeezTypeNet"/>
                <a:cs typeface="GeezTypeNet"/>
                <a:sym typeface="GeezTypeNet"/>
              </a:rPr>
              <a:t>.</a:t>
            </a:r>
            <a:r>
              <a:rPr lang="en-CA" sz="5500" dirty="0">
                <a:uFill>
                  <a:solidFill>
                    <a:srgbClr val="000000"/>
                  </a:solidFill>
                </a:uFill>
                <a:latin typeface="Nyala" panose="02000504070300020003" pitchFamily="2" charset="0"/>
                <a:ea typeface="GeezTypeNet"/>
                <a:cs typeface="GeezTypeNet"/>
                <a:sym typeface="GeezTypeNet"/>
              </a:rPr>
              <a:t> </a:t>
            </a:r>
            <a:r>
              <a:rPr lang="pt-BR" sz="1400" dirty="0">
                <a:solidFill>
                  <a:srgbClr val="FFC000"/>
                </a:solidFill>
                <a:uFill>
                  <a:solidFill>
                    <a:srgbClr val="000000"/>
                  </a:solidFill>
                </a:uFill>
                <a:latin typeface="Nyala" panose="02000504070300020003" pitchFamily="2" charset="0"/>
                <a:sym typeface="GeezTypeNet"/>
              </a:rPr>
              <a:t>፶፩. </a:t>
            </a:r>
            <a:r>
              <a:rPr lang="en-CA" sz="5500" dirty="0" err="1"/>
              <a:t>ተፀንሰ</a:t>
            </a:r>
            <a:r>
              <a:rPr lang="en-CA" sz="5500" dirty="0"/>
              <a:t> </a:t>
            </a:r>
            <a:r>
              <a:rPr lang="en-CA" sz="5500" dirty="0" err="1"/>
              <a:t>በከርሥ</a:t>
            </a:r>
            <a:r>
              <a:rPr lang="en-CA" sz="5500" dirty="0"/>
              <a:t> </a:t>
            </a:r>
            <a:r>
              <a:rPr lang="en-CA" sz="5500" dirty="0" err="1"/>
              <a:t>እንዘ</a:t>
            </a:r>
            <a:r>
              <a:rPr lang="en-CA" sz="5500" dirty="0"/>
              <a:t> </a:t>
            </a:r>
            <a:r>
              <a:rPr lang="en-CA" sz="5500" dirty="0" err="1"/>
              <a:t>ምሉዕ</a:t>
            </a:r>
            <a:r>
              <a:rPr lang="en-CA" sz="5500" dirty="0"/>
              <a:t> </a:t>
            </a:r>
            <a:r>
              <a:rPr lang="en-CA" sz="5500" dirty="0" err="1"/>
              <a:t>በኵለሄ</a:t>
            </a:r>
            <a:r>
              <a:rPr lang="en-CA" sz="5500" dirty="0"/>
              <a:t> </a:t>
            </a:r>
            <a:r>
              <a:rPr lang="en-CA" sz="5500" dirty="0" err="1"/>
              <a:t>ወተወልደ</a:t>
            </a:r>
            <a:r>
              <a:rPr lang="en-CA" sz="5500" dirty="0"/>
              <a:t> </a:t>
            </a:r>
            <a:r>
              <a:rPr lang="en-CA" sz="5500" dirty="0" err="1"/>
              <a:t>እንዘ</a:t>
            </a:r>
            <a:r>
              <a:rPr lang="en-CA" sz="5500" dirty="0"/>
              <a:t> </a:t>
            </a:r>
            <a:r>
              <a:rPr lang="en-CA" sz="5500" dirty="0" err="1"/>
              <a:t>ኢያርኁ</a:t>
            </a:r>
            <a:r>
              <a:rPr lang="en-CA" sz="5500" dirty="0"/>
              <a:t> </a:t>
            </a:r>
            <a:r>
              <a:rPr lang="en-CA" sz="5500" dirty="0" err="1"/>
              <a:t>ማኅተመ</a:t>
            </a:r>
            <a:r>
              <a:rPr lang="en-CA" sz="5500" dirty="0"/>
              <a:t> </a:t>
            </a:r>
            <a:r>
              <a:rPr lang="en-CA" sz="5500" dirty="0" err="1"/>
              <a:t>ድንግልና</a:t>
            </a:r>
            <a:r>
              <a:rPr lang="en-CA" sz="5500" dirty="0"/>
              <a:t>።</a:t>
            </a:r>
            <a:endParaRPr lang="en-CA" sz="5500" b="1" dirty="0"/>
          </a:p>
          <a:p>
            <a:r>
              <a:rPr lang="en-CA" sz="6000" b="1" dirty="0" err="1" smtClean="0">
                <a:solidFill>
                  <a:srgbClr val="92D050"/>
                </a:solidFill>
              </a:rPr>
              <a:t>ይ.ዲ</a:t>
            </a:r>
            <a:r>
              <a:rPr lang="sk-SK" sz="6000" b="1" dirty="0" smtClean="0">
                <a:solidFill>
                  <a:srgbClr val="92D050"/>
                </a:solidFill>
              </a:rPr>
              <a:t>.</a:t>
            </a:r>
            <a:r>
              <a:rPr lang="en-CA" sz="6000" b="1" dirty="0" smtClean="0">
                <a:solidFill>
                  <a:srgbClr val="92D050"/>
                </a:solidFill>
              </a:rPr>
              <a:t> </a:t>
            </a:r>
          </a:p>
          <a:p>
            <a:r>
              <a:rPr lang="en-CA" sz="6000" b="1" dirty="0">
                <a:solidFill>
                  <a:srgbClr val="92D050"/>
                </a:solidFill>
              </a:rPr>
              <a:t> </a:t>
            </a:r>
            <a:r>
              <a:rPr lang="en-CA" sz="6000" b="1" dirty="0" smtClean="0">
                <a:solidFill>
                  <a:srgbClr val="92D050"/>
                </a:solidFill>
              </a:rPr>
              <a:t>   </a:t>
            </a:r>
            <a:r>
              <a:rPr lang="en-CA" sz="1400" b="1" dirty="0" smtClean="0">
                <a:solidFill>
                  <a:srgbClr val="FFC000"/>
                </a:solidFill>
              </a:rPr>
              <a:t>፶፪.</a:t>
            </a:r>
            <a:r>
              <a:rPr lang="ti-ET" sz="6000" b="1" dirty="0"/>
              <a:t>ንነጽር።</a:t>
            </a:r>
            <a:endParaRPr lang="en-CA" sz="6000" b="1" dirty="0"/>
          </a:p>
        </p:txBody>
      </p:sp>
    </p:spTree>
    <p:extLst>
      <p:ext uri="{BB962C8B-B14F-4D97-AF65-F5344CB8AC3E}">
        <p14:creationId xmlns:p14="http://schemas.microsoft.com/office/powerpoint/2010/main" val="4068532071"/>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7652" y="872323"/>
            <a:ext cx="4348497" cy="4324261"/>
          </a:xfrm>
          <a:prstGeom prst="rect">
            <a:avLst/>
          </a:prstGeom>
        </p:spPr>
        <p:txBody>
          <a:bodyPr wrap="square">
            <a:spAutoFit/>
          </a:bodyPr>
          <a:lstStyle/>
          <a:p>
            <a:r>
              <a:rPr lang="en-US" sz="5500" b="1" dirty="0" err="1">
                <a:solidFill>
                  <a:srgbClr val="FF0000"/>
                </a:solidFill>
                <a:sym typeface="GeezTypeNet"/>
              </a:rPr>
              <a:t>ይ.ካ</a:t>
            </a:r>
            <a:r>
              <a:rPr lang="en-US" sz="5500" b="1" dirty="0">
                <a:solidFill>
                  <a:srgbClr val="FF0000"/>
                </a:solidFill>
                <a:sym typeface="GeezTypeNet"/>
              </a:rPr>
              <a:t>. </a:t>
            </a:r>
            <a:r>
              <a:rPr lang="en-CA" sz="1400" dirty="0" smtClean="0">
                <a:solidFill>
                  <a:srgbClr val="FFC000"/>
                </a:solidFill>
              </a:rPr>
              <a:t>53</a:t>
            </a:r>
            <a:r>
              <a:rPr lang="en-CA" sz="1400" dirty="0">
                <a:solidFill>
                  <a:srgbClr val="FFC000"/>
                </a:solidFill>
              </a:rPr>
              <a:t>. </a:t>
            </a:r>
            <a:r>
              <a:rPr lang="en-CA" sz="5500" dirty="0" err="1"/>
              <a:t>ከም</a:t>
            </a:r>
            <a:r>
              <a:rPr lang="en-CA" sz="5500" dirty="0"/>
              <a:t> </a:t>
            </a:r>
            <a:r>
              <a:rPr lang="en-CA" sz="5500" dirty="0" err="1"/>
              <a:t>ሕፃን</a:t>
            </a:r>
            <a:r>
              <a:rPr lang="en-CA" sz="5500" dirty="0"/>
              <a:t> </a:t>
            </a:r>
            <a:r>
              <a:rPr lang="en-CA" sz="5500" dirty="0" err="1"/>
              <a:t>ጠበወ</a:t>
            </a:r>
            <a:r>
              <a:rPr lang="en-CA" sz="5500" dirty="0"/>
              <a:t>። </a:t>
            </a:r>
            <a:r>
              <a:rPr lang="en-CA" sz="5500" dirty="0" err="1"/>
              <a:t>ምሉእ</a:t>
            </a:r>
            <a:r>
              <a:rPr lang="en-CA" sz="5500" dirty="0"/>
              <a:t> </a:t>
            </a:r>
            <a:r>
              <a:rPr lang="en-CA" sz="5500" dirty="0" err="1"/>
              <a:t>ሰብኣይ</a:t>
            </a:r>
            <a:r>
              <a:rPr lang="en-CA" sz="5500" dirty="0"/>
              <a:t> </a:t>
            </a:r>
            <a:r>
              <a:rPr lang="en-CA" sz="5500" dirty="0" err="1"/>
              <a:t>ክሳዕ</a:t>
            </a:r>
            <a:r>
              <a:rPr lang="en-CA" sz="5500" dirty="0"/>
              <a:t> </a:t>
            </a:r>
            <a:r>
              <a:rPr lang="en-CA" sz="5500" dirty="0" err="1"/>
              <a:t>ዝኸውን</a:t>
            </a:r>
            <a:r>
              <a:rPr lang="en-CA" sz="5500" dirty="0"/>
              <a:t> </a:t>
            </a:r>
            <a:r>
              <a:rPr lang="en-CA" sz="5500" dirty="0" err="1"/>
              <a:t>ከኣ</a:t>
            </a:r>
            <a:r>
              <a:rPr lang="en-CA" sz="5500" dirty="0"/>
              <a:t> </a:t>
            </a:r>
            <a:r>
              <a:rPr lang="en-CA" sz="5500" dirty="0" err="1"/>
              <a:t>በብንእሽቶ</a:t>
            </a:r>
            <a:r>
              <a:rPr lang="en-CA" sz="5500" dirty="0"/>
              <a:t> </a:t>
            </a:r>
            <a:r>
              <a:rPr lang="en-CA" sz="5500" dirty="0" err="1"/>
              <a:t>ዓበየ</a:t>
            </a:r>
            <a:r>
              <a:rPr lang="en-CA" sz="5500" dirty="0" smtClean="0"/>
              <a:t>።</a:t>
            </a:r>
            <a:endParaRPr lang="en-CA" sz="5500" dirty="0"/>
          </a:p>
        </p:txBody>
      </p:sp>
      <p:sp>
        <p:nvSpPr>
          <p:cNvPr id="20" name="Rectangle 19"/>
          <p:cNvSpPr/>
          <p:nvPr/>
        </p:nvSpPr>
        <p:spPr>
          <a:xfrm>
            <a:off x="8161106" y="789029"/>
            <a:ext cx="4114027" cy="4939814"/>
          </a:xfrm>
          <a:prstGeom prst="rect">
            <a:avLst/>
          </a:prstGeom>
        </p:spPr>
        <p:txBody>
          <a:bodyPr wrap="square">
            <a:spAutoFit/>
          </a:bodyPr>
          <a:lstStyle/>
          <a:p>
            <a:pPr marL="40639" marR="40639">
              <a:spcBef>
                <a:spcPts val="600"/>
              </a:spcBef>
              <a:buClr>
                <a:srgbClr val="000000"/>
              </a:buClr>
              <a:buFont typeface="Arial"/>
              <a:defRPr sz="2800"/>
            </a:pPr>
            <a:r>
              <a:rPr lang="en-US" sz="4400" b="1" dirty="0">
                <a:solidFill>
                  <a:srgbClr val="FF0000"/>
                </a:solidFill>
              </a:rPr>
              <a:t>Priest: </a:t>
            </a:r>
            <a:r>
              <a:rPr lang="en-US" sz="1400" b="1" dirty="0" smtClean="0">
                <a:solidFill>
                  <a:srgbClr val="FFC000"/>
                </a:solidFill>
              </a:rPr>
              <a:t>53.</a:t>
            </a:r>
            <a:r>
              <a:rPr lang="en-US" sz="1400" i="1" dirty="0" smtClean="0">
                <a:solidFill>
                  <a:srgbClr val="FFC000"/>
                </a:solidFill>
              </a:rPr>
              <a:t> </a:t>
            </a:r>
            <a:r>
              <a:rPr lang="en-US" sz="4500" dirty="0"/>
              <a:t>He grew, like an infant, </a:t>
            </a:r>
            <a:r>
              <a:rPr lang="en-US" sz="4500" dirty="0" smtClean="0"/>
              <a:t>and grew </a:t>
            </a:r>
            <a:r>
              <a:rPr lang="en-US" sz="4500" dirty="0"/>
              <a:t>little by little </a:t>
            </a:r>
            <a:r>
              <a:rPr lang="en-US" sz="4500" dirty="0" smtClean="0"/>
              <a:t> </a:t>
            </a:r>
            <a:r>
              <a:rPr lang="en-US" sz="4500" dirty="0"/>
              <a:t>until he matured </a:t>
            </a:r>
            <a:r>
              <a:rPr lang="en-US" sz="4500" dirty="0" smtClean="0"/>
              <a:t>like a </a:t>
            </a:r>
            <a:r>
              <a:rPr lang="en-US" sz="4500" dirty="0"/>
              <a:t>man. </a:t>
            </a:r>
            <a:endParaRPr lang="en-US" sz="4500" dirty="0" smtClean="0"/>
          </a:p>
        </p:txBody>
      </p:sp>
      <p:sp>
        <p:nvSpPr>
          <p:cNvPr id="2" name="Rectangle 1"/>
          <p:cNvSpPr/>
          <p:nvPr/>
        </p:nvSpPr>
        <p:spPr>
          <a:xfrm>
            <a:off x="21263" y="861216"/>
            <a:ext cx="4035133" cy="4324261"/>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CA" sz="1400" dirty="0" smtClean="0">
                <a:solidFill>
                  <a:srgbClr val="FFC000"/>
                </a:solidFill>
              </a:rPr>
              <a:t>፶፫</a:t>
            </a:r>
            <a:r>
              <a:rPr lang="en-CA" sz="1400" dirty="0">
                <a:solidFill>
                  <a:srgbClr val="FFC000"/>
                </a:solidFill>
              </a:rPr>
              <a:t>. </a:t>
            </a:r>
            <a:r>
              <a:rPr lang="en-CA" sz="5500" dirty="0" err="1"/>
              <a:t>ተሐፅነ</a:t>
            </a:r>
            <a:r>
              <a:rPr lang="en-CA" sz="5500" dirty="0"/>
              <a:t> </a:t>
            </a:r>
            <a:r>
              <a:rPr lang="en-CA" sz="5500" dirty="0" err="1"/>
              <a:t>ከመ</a:t>
            </a:r>
            <a:r>
              <a:rPr lang="en-CA" sz="5500" dirty="0"/>
              <a:t> </a:t>
            </a:r>
            <a:r>
              <a:rPr lang="en-CA" sz="5500" dirty="0" err="1"/>
              <a:t>ሕፃን</a:t>
            </a:r>
            <a:r>
              <a:rPr lang="en-CA" sz="5500" dirty="0"/>
              <a:t> </a:t>
            </a:r>
            <a:r>
              <a:rPr lang="en-CA" sz="5500" dirty="0" err="1"/>
              <a:t>ወልሕቀ</a:t>
            </a:r>
            <a:r>
              <a:rPr lang="en-CA" sz="5500" dirty="0"/>
              <a:t> </a:t>
            </a:r>
            <a:r>
              <a:rPr lang="en-CA" sz="5500" dirty="0" err="1"/>
              <a:t>በበሕቅ</a:t>
            </a:r>
            <a:r>
              <a:rPr lang="en-CA" sz="5500" dirty="0"/>
              <a:t> </a:t>
            </a:r>
            <a:r>
              <a:rPr lang="en-CA" sz="5500" dirty="0" err="1"/>
              <a:t>እስከ</a:t>
            </a:r>
            <a:r>
              <a:rPr lang="en-CA" sz="5500" dirty="0"/>
              <a:t> </a:t>
            </a:r>
            <a:r>
              <a:rPr lang="en-CA" sz="5500" dirty="0" err="1"/>
              <a:t>ወርዘወ</a:t>
            </a:r>
            <a:r>
              <a:rPr lang="en-CA" sz="5500" dirty="0"/>
              <a:t> </a:t>
            </a:r>
            <a:r>
              <a:rPr lang="en-CA" sz="5500" dirty="0" err="1"/>
              <a:t>በአምጣነ</a:t>
            </a:r>
            <a:r>
              <a:rPr lang="en-CA" sz="5500" dirty="0"/>
              <a:t> </a:t>
            </a:r>
            <a:r>
              <a:rPr lang="en-CA" sz="5500" dirty="0" err="1"/>
              <a:t>ብእሲ</a:t>
            </a:r>
            <a:r>
              <a:rPr lang="en-CA" sz="5500" dirty="0"/>
              <a:t>። </a:t>
            </a:r>
          </a:p>
        </p:txBody>
      </p:sp>
    </p:spTree>
    <p:extLst>
      <p:ext uri="{BB962C8B-B14F-4D97-AF65-F5344CB8AC3E}">
        <p14:creationId xmlns:p14="http://schemas.microsoft.com/office/powerpoint/2010/main" val="1444871172"/>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017032"/>
          </a:xfrm>
          <a:prstGeom prst="rect">
            <a:avLst/>
          </a:prstGeom>
        </p:spPr>
        <p:txBody>
          <a:bodyPr wrap="square">
            <a:spAutoFit/>
          </a:bodyPr>
          <a:lstStyle/>
          <a:p>
            <a:r>
              <a:rPr lang="en-CA" sz="1400" dirty="0" smtClean="0">
                <a:solidFill>
                  <a:srgbClr val="FFC000"/>
                </a:solidFill>
              </a:rPr>
              <a:t>54</a:t>
            </a:r>
            <a:r>
              <a:rPr lang="en-CA" sz="1400" dirty="0">
                <a:solidFill>
                  <a:srgbClr val="FFC000"/>
                </a:solidFill>
              </a:rPr>
              <a:t>. </a:t>
            </a:r>
            <a:r>
              <a:rPr lang="en-CA" sz="5500" dirty="0" err="1"/>
              <a:t>ብሕጽበት</a:t>
            </a:r>
            <a:r>
              <a:rPr lang="en-CA" sz="5500" dirty="0"/>
              <a:t> </a:t>
            </a:r>
            <a:endParaRPr lang="en-CA" sz="5500" dirty="0" smtClean="0"/>
          </a:p>
          <a:p>
            <a:r>
              <a:rPr lang="en-CA" sz="5500" dirty="0" err="1" smtClean="0"/>
              <a:t>ካልኣይ</a:t>
            </a:r>
            <a:r>
              <a:rPr lang="en-CA" sz="5500" dirty="0" smtClean="0"/>
              <a:t> </a:t>
            </a:r>
            <a:r>
              <a:rPr lang="en-CA" sz="5500" dirty="0" err="1"/>
              <a:t>ልደት</a:t>
            </a:r>
            <a:r>
              <a:rPr lang="en-CA" sz="5500" dirty="0"/>
              <a:t> </a:t>
            </a:r>
            <a:r>
              <a:rPr lang="en-CA" sz="5500" dirty="0" err="1" smtClean="0"/>
              <a:t>ካብ</a:t>
            </a:r>
            <a:r>
              <a:rPr lang="en-CA" sz="5500" dirty="0" smtClean="0"/>
              <a:t> </a:t>
            </a:r>
            <a:r>
              <a:rPr lang="en-CA" sz="5500" dirty="0" err="1"/>
              <a:t>ኃጢኣት</a:t>
            </a:r>
            <a:r>
              <a:rPr lang="en-CA" sz="5500" dirty="0"/>
              <a:t> </a:t>
            </a:r>
            <a:r>
              <a:rPr lang="en-CA" sz="5500" dirty="0" err="1"/>
              <a:t>ምእንቲ</a:t>
            </a:r>
            <a:r>
              <a:rPr lang="en-CA" sz="5500" dirty="0"/>
              <a:t> </a:t>
            </a:r>
            <a:r>
              <a:rPr lang="en-CA" sz="5500" dirty="0" err="1" smtClean="0"/>
              <a:t>ኸንጽሃና</a:t>
            </a:r>
            <a:r>
              <a:rPr lang="en-CA" sz="5500" dirty="0" smtClean="0"/>
              <a:t> </a:t>
            </a:r>
            <a:r>
              <a:rPr lang="en-CA" sz="5500" dirty="0" err="1"/>
              <a:t>ኣብ</a:t>
            </a:r>
            <a:r>
              <a:rPr lang="en-CA" sz="5500" dirty="0"/>
              <a:t> </a:t>
            </a:r>
            <a:r>
              <a:rPr lang="en-CA" sz="5500" dirty="0" err="1"/>
              <a:t>መበል</a:t>
            </a:r>
            <a:r>
              <a:rPr lang="en-CA" sz="5500" dirty="0"/>
              <a:t> 30 </a:t>
            </a:r>
            <a:r>
              <a:rPr lang="en-CA" sz="5500" dirty="0" err="1"/>
              <a:t>ዓመቱ</a:t>
            </a:r>
            <a:r>
              <a:rPr lang="en-CA" sz="5500" dirty="0"/>
              <a:t> </a:t>
            </a:r>
            <a:r>
              <a:rPr lang="en-CA" sz="5500" dirty="0" err="1"/>
              <a:t>ኣብ</a:t>
            </a:r>
            <a:r>
              <a:rPr lang="en-CA" sz="5500" dirty="0"/>
              <a:t> </a:t>
            </a:r>
            <a:r>
              <a:rPr lang="en-CA" sz="5500" dirty="0" err="1"/>
              <a:t>ዮርዳኖስ</a:t>
            </a:r>
            <a:r>
              <a:rPr lang="en-CA" sz="5500" dirty="0"/>
              <a:t> </a:t>
            </a:r>
            <a:r>
              <a:rPr lang="en-CA" sz="5500" dirty="0" err="1"/>
              <a:t>ተጠመቐ</a:t>
            </a:r>
            <a:r>
              <a:rPr lang="en-CA" sz="5500" dirty="0" smtClean="0"/>
              <a:t>።</a:t>
            </a:r>
            <a:endParaRPr lang="en-CA" sz="5500" dirty="0"/>
          </a:p>
        </p:txBody>
      </p:sp>
      <p:sp>
        <p:nvSpPr>
          <p:cNvPr id="20" name="Rectangle 19"/>
          <p:cNvSpPr/>
          <p:nvPr/>
        </p:nvSpPr>
        <p:spPr>
          <a:xfrm>
            <a:off x="8104598" y="11107"/>
            <a:ext cx="4161406" cy="6394058"/>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1400" dirty="0" smtClean="0">
                <a:solidFill>
                  <a:srgbClr val="FFC000"/>
                </a:solidFill>
              </a:rPr>
              <a:t>54</a:t>
            </a:r>
            <a:r>
              <a:rPr lang="en-US" sz="1400" dirty="0">
                <a:solidFill>
                  <a:srgbClr val="FFC000"/>
                </a:solidFill>
              </a:rPr>
              <a:t>. </a:t>
            </a:r>
            <a:r>
              <a:rPr lang="en-US" sz="4500" dirty="0"/>
              <a:t>At the age of thirty He was </a:t>
            </a:r>
            <a:r>
              <a:rPr lang="en-US" sz="4500" dirty="0" smtClean="0"/>
              <a:t>baptized in </a:t>
            </a:r>
            <a:r>
              <a:rPr lang="en-US" sz="4500" dirty="0"/>
              <a:t>Jordan to purify </a:t>
            </a:r>
            <a:r>
              <a:rPr lang="en-US" sz="4500" dirty="0" smtClean="0"/>
              <a:t>us </a:t>
            </a:r>
            <a:r>
              <a:rPr lang="en-US" sz="4500" dirty="0"/>
              <a:t>from sin by </a:t>
            </a:r>
            <a:r>
              <a:rPr lang="en-US" sz="4500" dirty="0" smtClean="0"/>
              <a:t>the washing </a:t>
            </a:r>
            <a:r>
              <a:rPr lang="en-US" sz="4500" dirty="0"/>
              <a:t>of regeneration. </a:t>
            </a:r>
          </a:p>
        </p:txBody>
      </p:sp>
      <p:sp>
        <p:nvSpPr>
          <p:cNvPr id="2" name="Rectangle 1"/>
          <p:cNvSpPr/>
          <p:nvPr/>
        </p:nvSpPr>
        <p:spPr>
          <a:xfrm>
            <a:off x="-28352" y="-5417"/>
            <a:ext cx="4035133" cy="6017032"/>
          </a:xfrm>
          <a:prstGeom prst="rect">
            <a:avLst/>
          </a:prstGeom>
        </p:spPr>
        <p:txBody>
          <a:bodyPr wrap="square">
            <a:spAutoFit/>
          </a:bodyPr>
          <a:lstStyle/>
          <a:p>
            <a:r>
              <a:rPr lang="en-CA" sz="1400" dirty="0" smtClean="0">
                <a:solidFill>
                  <a:srgbClr val="FFC000"/>
                </a:solidFill>
              </a:rPr>
              <a:t>፶፬</a:t>
            </a:r>
            <a:r>
              <a:rPr lang="en-CA" sz="1400" dirty="0">
                <a:solidFill>
                  <a:srgbClr val="FFC000"/>
                </a:solidFill>
              </a:rPr>
              <a:t>. </a:t>
            </a:r>
            <a:r>
              <a:rPr lang="en-CA" sz="5500" dirty="0"/>
              <a:t>በ፴ </a:t>
            </a:r>
            <a:r>
              <a:rPr lang="en-CA" sz="5500" dirty="0" err="1"/>
              <a:t>ክረምት</a:t>
            </a:r>
            <a:r>
              <a:rPr lang="en-CA" sz="5500" dirty="0"/>
              <a:t> </a:t>
            </a:r>
            <a:r>
              <a:rPr lang="en-CA" sz="5500" dirty="0" err="1"/>
              <a:t>በዮርዳኖስ</a:t>
            </a:r>
            <a:r>
              <a:rPr lang="en-CA" sz="5500" dirty="0"/>
              <a:t> </a:t>
            </a:r>
            <a:r>
              <a:rPr lang="en-CA" sz="5500" dirty="0" err="1"/>
              <a:t>ተጠምቀ</a:t>
            </a:r>
            <a:r>
              <a:rPr lang="en-CA" sz="5500" dirty="0"/>
              <a:t> </a:t>
            </a:r>
            <a:r>
              <a:rPr lang="en-CA" sz="5500" dirty="0" err="1"/>
              <a:t>ከመ</a:t>
            </a:r>
            <a:r>
              <a:rPr lang="en-CA" sz="5500" dirty="0"/>
              <a:t> </a:t>
            </a:r>
            <a:r>
              <a:rPr lang="en-CA" sz="5500" dirty="0" err="1"/>
              <a:t>ያንጽሐነ</a:t>
            </a:r>
            <a:r>
              <a:rPr lang="en-CA" sz="5500" dirty="0"/>
              <a:t> </a:t>
            </a:r>
            <a:r>
              <a:rPr lang="en-CA" sz="5500" dirty="0" err="1"/>
              <a:t>እምኃጢአት</a:t>
            </a:r>
            <a:r>
              <a:rPr lang="en-CA" sz="5500" dirty="0"/>
              <a:t> </a:t>
            </a:r>
            <a:r>
              <a:rPr lang="en-CA" sz="5500" dirty="0" err="1"/>
              <a:t>በሕፅበተ</a:t>
            </a:r>
            <a:r>
              <a:rPr lang="en-CA" sz="5500" dirty="0"/>
              <a:t> </a:t>
            </a:r>
            <a:r>
              <a:rPr lang="en-CA" sz="5500" dirty="0" err="1"/>
              <a:t>ዳግም</a:t>
            </a:r>
            <a:r>
              <a:rPr lang="en-CA" sz="5500" dirty="0"/>
              <a:t> </a:t>
            </a:r>
            <a:r>
              <a:rPr lang="en-CA" sz="5500" dirty="0" err="1"/>
              <a:t>ልደት</a:t>
            </a:r>
            <a:r>
              <a:rPr lang="en-CA" sz="5500" dirty="0" smtClean="0"/>
              <a:t>።</a:t>
            </a:r>
          </a:p>
        </p:txBody>
      </p:sp>
    </p:spTree>
    <p:extLst>
      <p:ext uri="{BB962C8B-B14F-4D97-AF65-F5344CB8AC3E}">
        <p14:creationId xmlns:p14="http://schemas.microsoft.com/office/powerpoint/2010/main" val="347988018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071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53633" y="-109023"/>
            <a:ext cx="4348497" cy="6940361"/>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5500" dirty="0" err="1"/>
              <a:t>ብዲያብሎስ</a:t>
            </a:r>
            <a:r>
              <a:rPr lang="en-CA" sz="5500" dirty="0"/>
              <a:t> </a:t>
            </a:r>
            <a:r>
              <a:rPr lang="en-CA" sz="5500" dirty="0" err="1"/>
              <a:t>ተፈተነ</a:t>
            </a:r>
            <a:r>
              <a:rPr lang="en-CA" sz="5500" dirty="0"/>
              <a:t>፣ </a:t>
            </a:r>
            <a:r>
              <a:rPr lang="en-CA" sz="5500" dirty="0" err="1"/>
              <a:t>ጠመየን</a:t>
            </a:r>
            <a:r>
              <a:rPr lang="en-CA" sz="5500" dirty="0"/>
              <a:t> </a:t>
            </a:r>
            <a:r>
              <a:rPr lang="en-CA" sz="5500" dirty="0" err="1"/>
              <a:t>ጸምአን</a:t>
            </a:r>
            <a:r>
              <a:rPr lang="en-CA" sz="5500" dirty="0"/>
              <a:t>፣ </a:t>
            </a:r>
            <a:r>
              <a:rPr lang="en-CA" sz="5500" dirty="0" err="1"/>
              <a:t>ወንጌል</a:t>
            </a:r>
            <a:r>
              <a:rPr lang="en-CA" sz="5500" dirty="0"/>
              <a:t> </a:t>
            </a:r>
            <a:r>
              <a:rPr lang="en-CA" sz="5500" dirty="0" err="1"/>
              <a:t>መንግሥተ</a:t>
            </a:r>
            <a:r>
              <a:rPr lang="en-CA" sz="5500" dirty="0"/>
              <a:t> </a:t>
            </a:r>
            <a:r>
              <a:rPr lang="en-CA" sz="5500" dirty="0" err="1" smtClean="0"/>
              <a:t>ሰማ</a:t>
            </a:r>
            <a:endParaRPr lang="en-CA" sz="5500" dirty="0" smtClean="0"/>
          </a:p>
          <a:p>
            <a:r>
              <a:rPr lang="en-CA" sz="5500" dirty="0" err="1" smtClean="0"/>
              <a:t>ያት</a:t>
            </a:r>
            <a:r>
              <a:rPr lang="en-CA" sz="5500" dirty="0" smtClean="0"/>
              <a:t> </a:t>
            </a:r>
            <a:r>
              <a:rPr lang="en-CA" sz="5500" dirty="0" err="1"/>
              <a:t>እናሰበኸ</a:t>
            </a:r>
            <a:r>
              <a:rPr lang="en-CA" sz="5500" dirty="0"/>
              <a:t> </a:t>
            </a:r>
            <a:r>
              <a:rPr lang="en-CA" sz="5500" dirty="0" err="1"/>
              <a:t>ተራእየ</a:t>
            </a:r>
            <a:r>
              <a:rPr lang="en-CA" sz="5500" dirty="0"/>
              <a:t>፣ </a:t>
            </a:r>
            <a:r>
              <a:rPr lang="en-CA" sz="5500" dirty="0" err="1"/>
              <a:t>ተመላለሰ</a:t>
            </a:r>
            <a:r>
              <a:rPr lang="en-CA" sz="5500" dirty="0" smtClean="0"/>
              <a:t>።</a:t>
            </a:r>
          </a:p>
          <a:p>
            <a:pPr algn="ctr"/>
            <a:endParaRPr lang="en-CA" sz="2000" dirty="0" smtClean="0">
              <a:solidFill>
                <a:srgbClr val="FFC000"/>
              </a:solidFill>
              <a:sym typeface="GeezTypeNet"/>
            </a:endParaRPr>
          </a:p>
          <a:p>
            <a:pPr algn="ctr"/>
            <a:endParaRPr lang="en-CA" sz="2000" dirty="0" smtClean="0">
              <a:solidFill>
                <a:srgbClr val="FFC000"/>
              </a:solidFill>
              <a:sym typeface="GeezTypeNet"/>
            </a:endParaRPr>
          </a:p>
          <a:p>
            <a:pPr algn="ctr"/>
            <a:r>
              <a:rPr lang="en-CA" sz="2000" dirty="0" err="1" smtClean="0">
                <a:solidFill>
                  <a:srgbClr val="FFC000"/>
                </a:solidFill>
                <a:sym typeface="GeezTypeNet"/>
              </a:rPr>
              <a:t>ኣብዚ</a:t>
            </a:r>
            <a:r>
              <a:rPr lang="en-CA" sz="2000" dirty="0" smtClean="0">
                <a:solidFill>
                  <a:srgbClr val="FFC000"/>
                </a:solidFill>
                <a:sym typeface="GeezTypeNet"/>
              </a:rPr>
              <a:t> </a:t>
            </a:r>
            <a:r>
              <a:rPr lang="en-CA" sz="2000" dirty="0" err="1">
                <a:solidFill>
                  <a:srgbClr val="FFC000"/>
                </a:solidFill>
                <a:sym typeface="GeezTypeNet"/>
              </a:rPr>
              <a:t>ዕጣን</a:t>
            </a:r>
            <a:r>
              <a:rPr lang="en-CA" sz="2000" dirty="0">
                <a:solidFill>
                  <a:srgbClr val="FFC000"/>
                </a:solidFill>
                <a:sym typeface="GeezTypeNet"/>
              </a:rPr>
              <a:t> </a:t>
            </a:r>
            <a:r>
              <a:rPr lang="en-CA" sz="2000" dirty="0" err="1" smtClean="0">
                <a:solidFill>
                  <a:srgbClr val="FFC000"/>
                </a:solidFill>
                <a:sym typeface="GeezTypeNet"/>
              </a:rPr>
              <a:t>የዕርግ</a:t>
            </a:r>
            <a:endParaRPr lang="en-CA" sz="2000" dirty="0"/>
          </a:p>
        </p:txBody>
      </p:sp>
      <p:sp>
        <p:nvSpPr>
          <p:cNvPr id="20" name="Rectangle 19"/>
          <p:cNvSpPr/>
          <p:nvPr/>
        </p:nvSpPr>
        <p:spPr>
          <a:xfrm>
            <a:off x="8104598" y="11107"/>
            <a:ext cx="4161406" cy="6817251"/>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55</a:t>
            </a:r>
            <a:r>
              <a:rPr lang="en-US" sz="1400" dirty="0">
                <a:solidFill>
                  <a:srgbClr val="FFC000"/>
                </a:solidFill>
              </a:rPr>
              <a:t>. </a:t>
            </a:r>
            <a:r>
              <a:rPr lang="en-US" sz="4300" dirty="0"/>
              <a:t>He was tempted by the Devil, </a:t>
            </a:r>
            <a:r>
              <a:rPr lang="en-US" sz="4300" dirty="0" smtClean="0"/>
              <a:t>he hungered </a:t>
            </a:r>
            <a:r>
              <a:rPr lang="en-US" sz="4300" dirty="0"/>
              <a:t>and thirsted, walked and </a:t>
            </a:r>
            <a:r>
              <a:rPr lang="en-US" sz="4300" dirty="0" smtClean="0"/>
              <a:t>appeared preaching </a:t>
            </a:r>
            <a:r>
              <a:rPr lang="en-US" sz="4300" dirty="0"/>
              <a:t>the gospel of the kingdom </a:t>
            </a:r>
            <a:r>
              <a:rPr lang="en-US" sz="4300" dirty="0" smtClean="0"/>
              <a:t>of heaven.</a:t>
            </a:r>
          </a:p>
          <a:p>
            <a:pPr marL="40639" marR="40639" algn="ctr">
              <a:spcBef>
                <a:spcPts val="600"/>
              </a:spcBef>
              <a:buClr>
                <a:srgbClr val="000000"/>
              </a:buClr>
              <a:defRPr sz="2800"/>
            </a:pPr>
            <a:endParaRPr lang="en-US" sz="2000" dirty="0" smtClean="0">
              <a:solidFill>
                <a:srgbClr val="FFC000"/>
              </a:solidFill>
            </a:endParaRPr>
          </a:p>
          <a:p>
            <a:pPr marL="40639" marR="40639" algn="ctr">
              <a:spcBef>
                <a:spcPts val="600"/>
              </a:spcBef>
              <a:buClr>
                <a:srgbClr val="000000"/>
              </a:buClr>
              <a:defRPr sz="2800"/>
            </a:pPr>
            <a:r>
              <a:rPr lang="en-US" sz="2000" dirty="0" smtClean="0">
                <a:solidFill>
                  <a:srgbClr val="FFC000"/>
                </a:solidFill>
              </a:rPr>
              <a:t>At </a:t>
            </a:r>
            <a:r>
              <a:rPr lang="en-US" sz="2000" dirty="0">
                <a:solidFill>
                  <a:srgbClr val="FFC000"/>
                </a:solidFill>
              </a:rPr>
              <a:t>his time he shall offer incense.</a:t>
            </a:r>
          </a:p>
        </p:txBody>
      </p:sp>
      <p:sp>
        <p:nvSpPr>
          <p:cNvPr id="2" name="Rectangle 1"/>
          <p:cNvSpPr/>
          <p:nvPr/>
        </p:nvSpPr>
        <p:spPr>
          <a:xfrm>
            <a:off x="-28352" y="-5417"/>
            <a:ext cx="4191909" cy="6632585"/>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5500" dirty="0" err="1"/>
              <a:t>እምኀበ</a:t>
            </a:r>
            <a:r>
              <a:rPr lang="en-CA" sz="5500" dirty="0"/>
              <a:t> </a:t>
            </a:r>
            <a:r>
              <a:rPr lang="en-CA" sz="5500" dirty="0" smtClean="0"/>
              <a:t> </a:t>
            </a:r>
            <a:r>
              <a:rPr lang="en-CA" sz="5500" dirty="0" err="1" smtClean="0"/>
              <a:t>ዲያብ</a:t>
            </a:r>
            <a:endParaRPr lang="en-CA" sz="5500" dirty="0" smtClean="0"/>
          </a:p>
          <a:p>
            <a:r>
              <a:rPr lang="en-CA" sz="5500" dirty="0" err="1" smtClean="0"/>
              <a:t>ሎስ</a:t>
            </a:r>
            <a:r>
              <a:rPr lang="en-CA" sz="5500" dirty="0" smtClean="0"/>
              <a:t> </a:t>
            </a:r>
            <a:r>
              <a:rPr lang="en-CA" sz="5500" dirty="0" err="1"/>
              <a:t>ተመከረ</a:t>
            </a:r>
            <a:r>
              <a:rPr lang="en-CA" sz="5500" dirty="0"/>
              <a:t> </a:t>
            </a:r>
            <a:r>
              <a:rPr lang="en-CA" sz="5500" dirty="0" err="1"/>
              <a:t>ርኅበ</a:t>
            </a:r>
            <a:r>
              <a:rPr lang="en-CA" sz="5500" dirty="0"/>
              <a:t> </a:t>
            </a:r>
            <a:r>
              <a:rPr lang="en-CA" sz="5500" dirty="0" err="1"/>
              <a:t>ወጸምዐ</a:t>
            </a:r>
            <a:r>
              <a:rPr lang="en-CA" sz="5500" dirty="0"/>
              <a:t>፣ </a:t>
            </a:r>
            <a:r>
              <a:rPr lang="en-CA" sz="5500" dirty="0" err="1"/>
              <a:t>አንሶሰወ</a:t>
            </a:r>
            <a:r>
              <a:rPr lang="en-CA" sz="5500" dirty="0"/>
              <a:t> </a:t>
            </a:r>
            <a:r>
              <a:rPr lang="en-CA" sz="5500" dirty="0" err="1" smtClean="0"/>
              <a:t>ወአስተርአየ</a:t>
            </a:r>
            <a:r>
              <a:rPr lang="en-CA" sz="5500" dirty="0" smtClean="0"/>
              <a:t> </a:t>
            </a:r>
            <a:r>
              <a:rPr lang="en-CA" sz="5500" dirty="0" err="1"/>
              <a:t>እንዘ</a:t>
            </a:r>
            <a:r>
              <a:rPr lang="en-CA" sz="5500" dirty="0"/>
              <a:t> </a:t>
            </a:r>
            <a:r>
              <a:rPr lang="en-CA" sz="5500" dirty="0" err="1" smtClean="0"/>
              <a:t>ይሰብክ</a:t>
            </a:r>
            <a:r>
              <a:rPr lang="en-CA" sz="5500" dirty="0" smtClean="0"/>
              <a:t> </a:t>
            </a:r>
            <a:r>
              <a:rPr lang="en-CA" sz="5500" dirty="0" err="1"/>
              <a:t>ወንጌለ</a:t>
            </a:r>
            <a:r>
              <a:rPr lang="en-CA" sz="5500" dirty="0"/>
              <a:t> </a:t>
            </a:r>
            <a:r>
              <a:rPr lang="en-CA" sz="5500" dirty="0" err="1" smtClean="0"/>
              <a:t>መንግሥተ</a:t>
            </a:r>
            <a:r>
              <a:rPr lang="en-CA" sz="5500" dirty="0" smtClean="0"/>
              <a:t> </a:t>
            </a:r>
            <a:r>
              <a:rPr lang="en-CA" sz="5500" dirty="0" err="1"/>
              <a:t>ሰማያት</a:t>
            </a:r>
            <a:r>
              <a:rPr lang="en-CA" sz="5500" dirty="0" smtClean="0"/>
              <a:t>።</a:t>
            </a:r>
          </a:p>
          <a:p>
            <a:pPr algn="ctr"/>
            <a:endParaRPr lang="en-CA" sz="2000" dirty="0" smtClean="0">
              <a:solidFill>
                <a:srgbClr val="FFC000"/>
              </a:solidFill>
            </a:endParaRPr>
          </a:p>
          <a:p>
            <a:pPr algn="ctr"/>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ዕርገተ</a:t>
            </a:r>
            <a:r>
              <a:rPr lang="en-CA" sz="2000" dirty="0">
                <a:solidFill>
                  <a:srgbClr val="FFC000"/>
                </a:solidFill>
              </a:rPr>
              <a:t> </a:t>
            </a:r>
            <a:r>
              <a:rPr lang="en-CA" sz="2000" dirty="0" err="1" smtClean="0">
                <a:solidFill>
                  <a:srgbClr val="FFC000"/>
                </a:solidFill>
              </a:rPr>
              <a:t>ዕጣን</a:t>
            </a:r>
            <a:endParaRPr lang="en-CA" sz="2000" dirty="0"/>
          </a:p>
        </p:txBody>
      </p:sp>
    </p:spTree>
    <p:extLst>
      <p:ext uri="{BB962C8B-B14F-4D97-AF65-F5344CB8AC3E}">
        <p14:creationId xmlns:p14="http://schemas.microsoft.com/office/powerpoint/2010/main" val="1465691948"/>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pt-BR" sz="5500" dirty="0" smtClean="0">
                <a:solidFill>
                  <a:srgbClr val="FFC000"/>
                </a:solidFill>
              </a:rPr>
              <a:t> </a:t>
            </a:r>
            <a:r>
              <a:rPr lang="pt-BR" sz="1400" dirty="0" smtClean="0">
                <a:solidFill>
                  <a:srgbClr val="FFC000"/>
                </a:solidFill>
              </a:rPr>
              <a:t>56. </a:t>
            </a:r>
            <a:r>
              <a:rPr lang="pt-BR" sz="5000" dirty="0" smtClean="0"/>
              <a:t>ኦ ጐይታ</a:t>
            </a:r>
          </a:p>
          <a:p>
            <a:r>
              <a:rPr lang="pt-BR" sz="5000" dirty="0" smtClean="0"/>
              <a:t> </a:t>
            </a:r>
            <a:r>
              <a:rPr lang="pt-BR" sz="5000" dirty="0"/>
              <a:t>ኣብ መንግሥትኻ ተዘከረና፥ </a:t>
            </a:r>
            <a:endParaRPr lang="pt-BR" sz="5000" dirty="0" smtClean="0"/>
          </a:p>
          <a:p>
            <a:r>
              <a:rPr lang="pt-BR" sz="5000" dirty="0" smtClean="0"/>
              <a:t>ኦ </a:t>
            </a:r>
            <a:r>
              <a:rPr lang="pt-BR" sz="5000" dirty="0"/>
              <a:t>መምህርና ኣብ መንግሥትኻ ተዘከረና፥ </a:t>
            </a:r>
            <a:endParaRPr lang="pt-BR" sz="5000" dirty="0" smtClean="0"/>
          </a:p>
          <a:p>
            <a:r>
              <a:rPr lang="pt-BR" sz="5000" dirty="0" smtClean="0"/>
              <a:t>ኦ </a:t>
            </a:r>
            <a:r>
              <a:rPr lang="pt-BR" sz="5000" dirty="0"/>
              <a:t>ጐይታ ኣብ </a:t>
            </a:r>
            <a:r>
              <a:rPr lang="pt-BR" sz="5000" dirty="0" smtClean="0"/>
              <a:t>መንግሥትኻ </a:t>
            </a:r>
            <a:r>
              <a:rPr lang="pt-BR" sz="5000" dirty="0"/>
              <a:t>ተዘከረና</a:t>
            </a:r>
            <a:r>
              <a:rPr lang="pt-BR" sz="5000" dirty="0" smtClean="0"/>
              <a:t>፥</a:t>
            </a:r>
            <a:endParaRPr lang="en-CA" sz="5000" dirty="0"/>
          </a:p>
        </p:txBody>
      </p:sp>
      <p:sp>
        <p:nvSpPr>
          <p:cNvPr id="20" name="Rectangle 19"/>
          <p:cNvSpPr/>
          <p:nvPr/>
        </p:nvSpPr>
        <p:spPr>
          <a:xfrm>
            <a:off x="8022266" y="-125376"/>
            <a:ext cx="4363077"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b="1" dirty="0" smtClean="0">
                <a:solidFill>
                  <a:srgbClr val="FFFF00"/>
                </a:solidFill>
                <a:uFill>
                  <a:solidFill>
                    <a:srgbClr val="004DD6"/>
                  </a:solidFill>
                </a:uFill>
              </a:rPr>
              <a:t>:</a:t>
            </a:r>
            <a:r>
              <a:rPr lang="en-US" sz="40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dirty="0" smtClean="0">
                <a:solidFill>
                  <a:srgbClr val="FFC000"/>
                </a:solidFill>
                <a:uFill>
                  <a:solidFill>
                    <a:srgbClr val="004DD6"/>
                  </a:solidFill>
                </a:uFill>
              </a:rPr>
              <a:t>56. </a:t>
            </a:r>
            <a:r>
              <a:rPr lang="en-US" sz="4000" dirty="0" smtClean="0">
                <a:solidFill>
                  <a:schemeClr val="tx1">
                    <a:lumMod val="95000"/>
                  </a:schemeClr>
                </a:solidFill>
                <a:uFill>
                  <a:solidFill>
                    <a:srgbClr val="004DD6"/>
                  </a:solidFill>
                </a:uFill>
              </a:rPr>
              <a:t>Remember </a:t>
            </a:r>
            <a:r>
              <a:rPr lang="en-US" sz="4000" dirty="0">
                <a:solidFill>
                  <a:schemeClr val="tx1">
                    <a:lumMod val="95000"/>
                  </a:schemeClr>
                </a:solidFill>
                <a:uFill>
                  <a:solidFill>
                    <a:srgbClr val="004DD6"/>
                  </a:solidFill>
                </a:uFill>
              </a:rPr>
              <a:t>us, Lord, in Thy </a:t>
            </a:r>
            <a:r>
              <a:rPr lang="en-US" sz="4000" dirty="0" smtClean="0">
                <a:solidFill>
                  <a:schemeClr val="tx1">
                    <a:lumMod val="95000"/>
                  </a:schemeClr>
                </a:solidFill>
                <a:uFill>
                  <a:solidFill>
                    <a:srgbClr val="004DD6"/>
                  </a:solidFill>
                </a:uFill>
              </a:rPr>
              <a:t>kingdom</a:t>
            </a:r>
            <a:r>
              <a:rPr lang="en-US" sz="4000" dirty="0">
                <a:solidFill>
                  <a:schemeClr val="tx1">
                    <a:lumMod val="95000"/>
                  </a:schemeClr>
                </a:solidFill>
                <a:uFill>
                  <a:solidFill>
                    <a:srgbClr val="004DD6"/>
                  </a:solidFill>
                </a:uFill>
              </a:rPr>
              <a:t>; remember us,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Lord</a:t>
            </a:r>
            <a:r>
              <a:rPr lang="en-US" sz="4000" dirty="0">
                <a:solidFill>
                  <a:schemeClr val="tx1">
                    <a:lumMod val="95000"/>
                  </a:schemeClr>
                </a:solidFill>
                <a:uFill>
                  <a:solidFill>
                    <a:srgbClr val="004DD6"/>
                  </a:solidFill>
                </a:uFill>
              </a:rPr>
              <a:t>, Master,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in </a:t>
            </a:r>
            <a:r>
              <a:rPr lang="en-US" sz="4000" dirty="0">
                <a:solidFill>
                  <a:schemeClr val="tx1">
                    <a:lumMod val="95000"/>
                  </a:schemeClr>
                </a:solidFill>
                <a:uFill>
                  <a:solidFill>
                    <a:srgbClr val="004DD6"/>
                  </a:solidFill>
                </a:uFill>
              </a:rPr>
              <a:t>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a:solidFill>
                  <a:srgbClr val="FFFF00"/>
                </a:solidFill>
              </a:rPr>
              <a:t>. </a:t>
            </a:r>
            <a:r>
              <a:rPr lang="en-CA" sz="1400" dirty="0" smtClean="0">
                <a:solidFill>
                  <a:srgbClr val="FFC000"/>
                </a:solidFill>
              </a:rPr>
              <a:t>፶፮.  </a:t>
            </a:r>
            <a:r>
              <a:rPr lang="en-CA" sz="5500" dirty="0" err="1"/>
              <a:t>ተዘከረነ</a:t>
            </a:r>
            <a:r>
              <a:rPr lang="en-CA" sz="5500" dirty="0"/>
              <a:t> </a:t>
            </a:r>
            <a:r>
              <a:rPr lang="en-CA" sz="5500" dirty="0" err="1"/>
              <a:t>እግዚኦ</a:t>
            </a:r>
            <a:r>
              <a:rPr lang="en-CA" sz="5500" dirty="0"/>
              <a:t> </a:t>
            </a:r>
            <a:r>
              <a:rPr lang="en-CA" sz="5500" dirty="0" err="1"/>
              <a:t>በውስተ</a:t>
            </a:r>
            <a:r>
              <a:rPr lang="en-CA" sz="5500" dirty="0"/>
              <a:t> </a:t>
            </a:r>
            <a:r>
              <a:rPr lang="en-CA" sz="5500" dirty="0" err="1"/>
              <a:t>መንግስትከ</a:t>
            </a:r>
            <a:r>
              <a:rPr lang="en-CA" sz="5500" dirty="0"/>
              <a:t>፥ </a:t>
            </a:r>
            <a:r>
              <a:rPr lang="en-CA" sz="5500" dirty="0" err="1"/>
              <a:t>ተዘከረነ</a:t>
            </a:r>
            <a:r>
              <a:rPr lang="en-CA" sz="5500" dirty="0"/>
              <a:t> </a:t>
            </a:r>
            <a:r>
              <a:rPr lang="en-CA" sz="5500" dirty="0" err="1"/>
              <a:t>እግዚኦ</a:t>
            </a:r>
            <a:r>
              <a:rPr lang="en-CA" sz="5500" dirty="0"/>
              <a:t> </a:t>
            </a:r>
            <a:endParaRPr lang="en-CA" sz="5500" dirty="0" smtClean="0"/>
          </a:p>
          <a:p>
            <a:r>
              <a:rPr lang="en-CA" sz="5500" dirty="0" smtClean="0"/>
              <a:t>ኦ </a:t>
            </a:r>
            <a:r>
              <a:rPr lang="en-CA" sz="5500" dirty="0" err="1"/>
              <a:t>ሊቅነ</a:t>
            </a:r>
            <a:r>
              <a:rPr lang="en-CA" sz="5500" dirty="0"/>
              <a:t>፥ </a:t>
            </a:r>
            <a:endParaRPr lang="en-CA" sz="5500" dirty="0" smtClean="0"/>
          </a:p>
          <a:p>
            <a:r>
              <a:rPr lang="en-CA" sz="5500" dirty="0" err="1" smtClean="0"/>
              <a:t>ተዘከረነ</a:t>
            </a:r>
            <a:r>
              <a:rPr lang="en-CA" sz="5500" dirty="0" smtClean="0"/>
              <a:t> </a:t>
            </a:r>
            <a:r>
              <a:rPr lang="en-CA" sz="5500" dirty="0" err="1"/>
              <a:t>እግዚኦ</a:t>
            </a:r>
            <a:r>
              <a:rPr lang="en-CA" sz="5500" dirty="0"/>
              <a:t> </a:t>
            </a:r>
            <a:r>
              <a:rPr lang="en-CA" sz="5500" dirty="0" err="1"/>
              <a:t>በውስተ</a:t>
            </a:r>
            <a:r>
              <a:rPr lang="en-CA" sz="5500" dirty="0"/>
              <a:t> </a:t>
            </a:r>
            <a:r>
              <a:rPr lang="en-CA" sz="5500" dirty="0" err="1"/>
              <a:t>መንግሥትከ</a:t>
            </a:r>
            <a:r>
              <a:rPr lang="en-CA" sz="5500" dirty="0" smtClean="0"/>
              <a:t>፥</a:t>
            </a:r>
            <a:endParaRPr lang="en-CA" sz="5500" dirty="0"/>
          </a:p>
        </p:txBody>
      </p:sp>
    </p:spTree>
    <p:extLst>
      <p:ext uri="{BB962C8B-B14F-4D97-AF65-F5344CB8AC3E}">
        <p14:creationId xmlns:p14="http://schemas.microsoft.com/office/powerpoint/2010/main" val="4094022529"/>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1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8765" y="264816"/>
            <a:ext cx="4348497" cy="6017032"/>
          </a:xfrm>
          <a:prstGeom prst="rect">
            <a:avLst/>
          </a:prstGeom>
        </p:spPr>
        <p:txBody>
          <a:bodyPr wrap="square">
            <a:spAutoFit/>
          </a:bodyPr>
          <a:lstStyle/>
          <a:p>
            <a:r>
              <a:rPr lang="en-US" sz="5500" b="1" dirty="0" err="1">
                <a:solidFill>
                  <a:srgbClr val="FF0000"/>
                </a:solidFill>
                <a:sym typeface="GeezTypeNet"/>
              </a:rPr>
              <a:t>ይ.ካ</a:t>
            </a:r>
            <a:r>
              <a:rPr lang="en-US" sz="5500" b="1" dirty="0">
                <a:solidFill>
                  <a:srgbClr val="FF0000"/>
                </a:solidFill>
                <a:sym typeface="GeezTypeNet"/>
              </a:rPr>
              <a:t>. </a:t>
            </a:r>
            <a:r>
              <a:rPr lang="pt-BR" sz="1400" dirty="0" smtClean="0">
                <a:solidFill>
                  <a:srgbClr val="FFC000"/>
                </a:solidFill>
              </a:rPr>
              <a:t>57</a:t>
            </a:r>
            <a:r>
              <a:rPr lang="pt-BR" sz="1400" dirty="0">
                <a:solidFill>
                  <a:srgbClr val="FFC000"/>
                </a:solidFill>
              </a:rPr>
              <a:t>. </a:t>
            </a:r>
            <a:r>
              <a:rPr lang="pt-BR" sz="5500" dirty="0"/>
              <a:t>ብድኅርዚ ብምንጻግ ደሙ ቍስሊ ሕሙማት ምእንቲ ከሕዊ ኣብ ልዕሊ መስቀል ኣእዳዉ ንስቓይ ዘርግሐ።</a:t>
            </a:r>
            <a:endParaRPr lang="en-CA" sz="5500" dirty="0"/>
          </a:p>
        </p:txBody>
      </p:sp>
      <p:sp>
        <p:nvSpPr>
          <p:cNvPr id="20" name="Rectangle 19"/>
          <p:cNvSpPr/>
          <p:nvPr/>
        </p:nvSpPr>
        <p:spPr>
          <a:xfrm>
            <a:off x="8104598" y="249947"/>
            <a:ext cx="4161406" cy="6324808"/>
          </a:xfrm>
          <a:prstGeom prst="rect">
            <a:avLst/>
          </a:prstGeom>
        </p:spPr>
        <p:txBody>
          <a:bodyPr wrap="square">
            <a:spAutoFit/>
          </a:bodyPr>
          <a:lstStyle/>
          <a:p>
            <a:pPr marL="40639" marR="40639">
              <a:spcBef>
                <a:spcPts val="600"/>
              </a:spcBef>
              <a:buClr>
                <a:srgbClr val="000000"/>
              </a:buClr>
              <a:buFont typeface="Arial"/>
              <a:defRPr sz="2800"/>
            </a:pPr>
            <a:r>
              <a:rPr lang="en-US" sz="4400" b="1" dirty="0">
                <a:solidFill>
                  <a:srgbClr val="FF0000"/>
                </a:solidFill>
              </a:rPr>
              <a:t>Priest: </a:t>
            </a:r>
            <a:r>
              <a:rPr lang="en-US" sz="1400" b="1" dirty="0" smtClean="0">
                <a:solidFill>
                  <a:srgbClr val="FFC000"/>
                </a:solidFill>
              </a:rPr>
              <a:t>57.</a:t>
            </a:r>
            <a:r>
              <a:rPr lang="en-US" sz="1400" i="1" dirty="0" smtClean="0">
                <a:solidFill>
                  <a:srgbClr val="FFC000"/>
                </a:solidFill>
              </a:rPr>
              <a:t> </a:t>
            </a:r>
            <a:r>
              <a:rPr lang="en-US" sz="4500" dirty="0"/>
              <a:t>Then He stretched </a:t>
            </a:r>
            <a:r>
              <a:rPr lang="en-US" sz="4500" dirty="0" smtClean="0"/>
              <a:t>forth His </a:t>
            </a:r>
            <a:r>
              <a:rPr lang="en-US" sz="4500" dirty="0"/>
              <a:t>hands on the tree of the cross </a:t>
            </a:r>
            <a:r>
              <a:rPr lang="en-US" sz="4500" dirty="0" smtClean="0"/>
              <a:t>for suffering </a:t>
            </a:r>
            <a:r>
              <a:rPr lang="en-US" sz="4500" dirty="0"/>
              <a:t>to cure the wounds of the sick </a:t>
            </a:r>
            <a:r>
              <a:rPr lang="en-US" sz="4500" dirty="0" smtClean="0"/>
              <a:t>by the </a:t>
            </a:r>
            <a:r>
              <a:rPr lang="en-US" sz="4500" dirty="0"/>
              <a:t>sprinkling of His blood.</a:t>
            </a:r>
          </a:p>
        </p:txBody>
      </p:sp>
      <p:sp>
        <p:nvSpPr>
          <p:cNvPr id="2" name="Rectangle 1"/>
          <p:cNvSpPr/>
          <p:nvPr/>
        </p:nvSpPr>
        <p:spPr>
          <a:xfrm>
            <a:off x="0" y="192474"/>
            <a:ext cx="4035133" cy="6017032"/>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CA" sz="1400" dirty="0" smtClean="0">
                <a:solidFill>
                  <a:srgbClr val="FFC000"/>
                </a:solidFill>
              </a:rPr>
              <a:t>፶፯</a:t>
            </a:r>
            <a:r>
              <a:rPr lang="en-CA" sz="1400" dirty="0">
                <a:solidFill>
                  <a:srgbClr val="FFC000"/>
                </a:solidFill>
              </a:rPr>
              <a:t>. </a:t>
            </a:r>
            <a:r>
              <a:rPr lang="en-CA" sz="5500" dirty="0" err="1"/>
              <a:t>ወእምዝ</a:t>
            </a:r>
            <a:r>
              <a:rPr lang="en-CA" sz="5500" dirty="0"/>
              <a:t> </a:t>
            </a:r>
            <a:r>
              <a:rPr lang="en-CA" sz="5500" dirty="0" err="1"/>
              <a:t>ሰፍሐ</a:t>
            </a:r>
            <a:r>
              <a:rPr lang="en-CA" sz="5500" dirty="0"/>
              <a:t> </a:t>
            </a:r>
            <a:r>
              <a:rPr lang="en-CA" sz="5500" dirty="0" err="1"/>
              <a:t>እደዊሁ</a:t>
            </a:r>
            <a:r>
              <a:rPr lang="en-CA" sz="5500" dirty="0"/>
              <a:t> </a:t>
            </a:r>
            <a:r>
              <a:rPr lang="en-CA" sz="5500" dirty="0" err="1"/>
              <a:t>ዲበ</a:t>
            </a:r>
            <a:r>
              <a:rPr lang="en-CA" sz="5500" dirty="0"/>
              <a:t> </a:t>
            </a:r>
            <a:r>
              <a:rPr lang="en-CA" sz="5500" dirty="0" err="1"/>
              <a:t>ዕፀ</a:t>
            </a:r>
            <a:r>
              <a:rPr lang="en-CA" sz="5500" dirty="0"/>
              <a:t> </a:t>
            </a:r>
            <a:r>
              <a:rPr lang="en-CA" sz="5500" dirty="0" err="1"/>
              <a:t>መስቀል</a:t>
            </a:r>
            <a:r>
              <a:rPr lang="en-CA" sz="5500" dirty="0"/>
              <a:t> </a:t>
            </a:r>
            <a:r>
              <a:rPr lang="en-CA" sz="5500" dirty="0" err="1"/>
              <a:t>ለሕማም</a:t>
            </a:r>
            <a:r>
              <a:rPr lang="en-CA" sz="5500" dirty="0"/>
              <a:t> </a:t>
            </a:r>
            <a:r>
              <a:rPr lang="en-CA" sz="5500" dirty="0" err="1"/>
              <a:t>ከመ</a:t>
            </a:r>
            <a:r>
              <a:rPr lang="en-CA" sz="5500" dirty="0"/>
              <a:t> </a:t>
            </a:r>
            <a:r>
              <a:rPr lang="en-CA" sz="5500" dirty="0" err="1"/>
              <a:t>ይፈውስ</a:t>
            </a:r>
            <a:r>
              <a:rPr lang="en-CA" sz="5500" dirty="0"/>
              <a:t> </a:t>
            </a:r>
            <a:r>
              <a:rPr lang="en-CA" sz="5500" dirty="0" err="1"/>
              <a:t>ቍስለ</a:t>
            </a:r>
            <a:r>
              <a:rPr lang="en-CA" sz="5500" dirty="0"/>
              <a:t> </a:t>
            </a:r>
            <a:r>
              <a:rPr lang="en-CA" sz="5500" dirty="0" err="1"/>
              <a:t>ሕሙማን</a:t>
            </a:r>
            <a:r>
              <a:rPr lang="en-CA" sz="5500" dirty="0"/>
              <a:t> </a:t>
            </a:r>
            <a:r>
              <a:rPr lang="en-CA" sz="5500" dirty="0" err="1"/>
              <a:t>በንዝኃተ</a:t>
            </a:r>
            <a:r>
              <a:rPr lang="en-CA" sz="5500" dirty="0"/>
              <a:t> </a:t>
            </a:r>
            <a:r>
              <a:rPr lang="en-CA" sz="5500" dirty="0" err="1"/>
              <a:t>ደሙ</a:t>
            </a:r>
            <a:r>
              <a:rPr lang="en-CA" sz="5500" dirty="0"/>
              <a:t>።</a:t>
            </a:r>
            <a:endParaRPr lang="en-CA" sz="5500" dirty="0" smtClean="0"/>
          </a:p>
        </p:txBody>
      </p:sp>
    </p:spTree>
    <p:extLst>
      <p:ext uri="{BB962C8B-B14F-4D97-AF65-F5344CB8AC3E}">
        <p14:creationId xmlns:p14="http://schemas.microsoft.com/office/powerpoint/2010/main" val="2536652336"/>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551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72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83701" y="264816"/>
            <a:ext cx="4348497" cy="5632311"/>
          </a:xfrm>
          <a:prstGeom prst="rect">
            <a:avLst/>
          </a:prstGeom>
        </p:spPr>
        <p:txBody>
          <a:bodyPr wrap="square">
            <a:spAutoFit/>
          </a:bodyPr>
          <a:lstStyle/>
          <a:p>
            <a:r>
              <a:rPr lang="pt-BR" sz="1400" dirty="0" smtClean="0">
                <a:solidFill>
                  <a:srgbClr val="FFC000"/>
                </a:solidFill>
              </a:rPr>
              <a:t>58</a:t>
            </a:r>
            <a:r>
              <a:rPr lang="pt-BR" sz="1400" dirty="0">
                <a:solidFill>
                  <a:srgbClr val="FFC000"/>
                </a:solidFill>
              </a:rPr>
              <a:t>. </a:t>
            </a:r>
            <a:r>
              <a:rPr lang="pt-BR" sz="6000" dirty="0"/>
              <a:t>ምሸት ሓሙስ፣ በታ ናብ ዓርቢ እተውግሕ ለይቲ ኣብ ቤት ኣልዓዛር ዓርኩ ኣብ መኣዲ ምስ ተቐመጠ፣</a:t>
            </a:r>
            <a:endParaRPr lang="en-CA" sz="6000" dirty="0"/>
          </a:p>
        </p:txBody>
      </p:sp>
      <p:sp>
        <p:nvSpPr>
          <p:cNvPr id="20" name="Rectangle 19"/>
          <p:cNvSpPr/>
          <p:nvPr/>
        </p:nvSpPr>
        <p:spPr>
          <a:xfrm>
            <a:off x="8152366" y="249947"/>
            <a:ext cx="4161406" cy="6324808"/>
          </a:xfrm>
          <a:prstGeom prst="rect">
            <a:avLst/>
          </a:prstGeom>
        </p:spPr>
        <p:txBody>
          <a:bodyPr wrap="square">
            <a:spAutoFit/>
          </a:bodyPr>
          <a:lstStyle/>
          <a:p>
            <a:pPr marL="40639" marR="40639">
              <a:spcBef>
                <a:spcPts val="600"/>
              </a:spcBef>
              <a:buClr>
                <a:srgbClr val="000000"/>
              </a:buClr>
              <a:buFont typeface="Arial"/>
              <a:defRPr sz="2800"/>
            </a:pPr>
            <a:r>
              <a:rPr lang="en-US" sz="1400" b="1" dirty="0" smtClean="0">
                <a:solidFill>
                  <a:srgbClr val="FFC000"/>
                </a:solidFill>
              </a:rPr>
              <a:t>58.</a:t>
            </a:r>
            <a:r>
              <a:rPr lang="en-US" sz="1400" i="1" dirty="0" smtClean="0">
                <a:solidFill>
                  <a:srgbClr val="FFC000"/>
                </a:solidFill>
              </a:rPr>
              <a:t> </a:t>
            </a:r>
            <a:r>
              <a:rPr lang="en-US" sz="4500" dirty="0"/>
              <a:t>In that night, </a:t>
            </a:r>
            <a:r>
              <a:rPr lang="en-US" sz="4500" dirty="0" smtClean="0"/>
              <a:t>Thursday evening</a:t>
            </a:r>
            <a:r>
              <a:rPr lang="en-US" sz="4500" dirty="0"/>
              <a:t>, which is the beginning of Friday</a:t>
            </a:r>
            <a:r>
              <a:rPr lang="en-US" sz="4500" dirty="0" smtClean="0"/>
              <a:t>, when </a:t>
            </a:r>
            <a:r>
              <a:rPr lang="en-US" sz="4500" dirty="0"/>
              <a:t>He sat at the house of Lazarus, </a:t>
            </a:r>
            <a:r>
              <a:rPr lang="en-US" sz="4500" dirty="0" smtClean="0"/>
              <a:t>his friend</a:t>
            </a:r>
            <a:endParaRPr lang="en-US" sz="4500" dirty="0"/>
          </a:p>
        </p:txBody>
      </p:sp>
      <p:sp>
        <p:nvSpPr>
          <p:cNvPr id="2" name="Rectangle 1"/>
          <p:cNvSpPr/>
          <p:nvPr/>
        </p:nvSpPr>
        <p:spPr>
          <a:xfrm>
            <a:off x="0" y="192474"/>
            <a:ext cx="4035133" cy="5170646"/>
          </a:xfrm>
          <a:prstGeom prst="rect">
            <a:avLst/>
          </a:prstGeom>
        </p:spPr>
        <p:txBody>
          <a:bodyPr wrap="square">
            <a:spAutoFit/>
          </a:bodyPr>
          <a:lstStyle/>
          <a:p>
            <a:r>
              <a:rPr lang="en-CA" sz="1400" dirty="0">
                <a:solidFill>
                  <a:srgbClr val="FFC000"/>
                </a:solidFill>
              </a:rPr>
              <a:t>፶፰. </a:t>
            </a:r>
            <a:r>
              <a:rPr lang="en-CA" sz="5500" dirty="0" err="1"/>
              <a:t>በይእቲ</a:t>
            </a:r>
            <a:r>
              <a:rPr lang="en-CA" sz="5500" dirty="0"/>
              <a:t> </a:t>
            </a:r>
            <a:r>
              <a:rPr lang="en-CA" sz="5500" dirty="0" err="1"/>
              <a:t>ሌሊት</a:t>
            </a:r>
            <a:r>
              <a:rPr lang="en-CA" sz="5500" dirty="0"/>
              <a:t> </a:t>
            </a:r>
            <a:r>
              <a:rPr lang="en-CA" sz="5500" dirty="0" err="1"/>
              <a:t>ምሴተ</a:t>
            </a:r>
            <a:r>
              <a:rPr lang="en-CA" sz="5500" dirty="0"/>
              <a:t> </a:t>
            </a:r>
            <a:r>
              <a:rPr lang="en-CA" sz="5500" dirty="0" err="1"/>
              <a:t>ኀሙስ</a:t>
            </a:r>
            <a:r>
              <a:rPr lang="en-CA" sz="5500" dirty="0"/>
              <a:t> </a:t>
            </a:r>
            <a:r>
              <a:rPr lang="en-CA" sz="5500" dirty="0" err="1"/>
              <a:t>ለጸቢሐ</a:t>
            </a:r>
            <a:r>
              <a:rPr lang="en-CA" sz="5500" dirty="0"/>
              <a:t> </a:t>
            </a:r>
            <a:r>
              <a:rPr lang="en-CA" sz="5500" dirty="0" err="1"/>
              <a:t>ዐርብ</a:t>
            </a:r>
            <a:r>
              <a:rPr lang="en-CA" sz="5500" dirty="0"/>
              <a:t> </a:t>
            </a:r>
            <a:r>
              <a:rPr lang="en-CA" sz="5500" dirty="0" err="1"/>
              <a:t>አመ</a:t>
            </a:r>
            <a:r>
              <a:rPr lang="en-CA" sz="5500" dirty="0"/>
              <a:t> </a:t>
            </a:r>
            <a:r>
              <a:rPr lang="en-CA" sz="5500" dirty="0" err="1"/>
              <a:t>ረፈቀ</a:t>
            </a:r>
            <a:r>
              <a:rPr lang="en-CA" sz="5500" dirty="0"/>
              <a:t> </a:t>
            </a:r>
            <a:r>
              <a:rPr lang="en-CA" sz="5500" dirty="0" err="1"/>
              <a:t>ውስተ</a:t>
            </a:r>
            <a:r>
              <a:rPr lang="en-CA" sz="5500" dirty="0"/>
              <a:t> </a:t>
            </a:r>
            <a:r>
              <a:rPr lang="en-CA" sz="5500" dirty="0" err="1"/>
              <a:t>ቢተ</a:t>
            </a:r>
            <a:r>
              <a:rPr lang="en-CA" sz="5500" dirty="0"/>
              <a:t> </a:t>
            </a:r>
            <a:r>
              <a:rPr lang="en-CA" sz="5500" dirty="0" err="1"/>
              <a:t>አልዓዛር</a:t>
            </a:r>
            <a:r>
              <a:rPr lang="en-CA" sz="5500" dirty="0"/>
              <a:t> </a:t>
            </a:r>
            <a:r>
              <a:rPr lang="en-CA" sz="5500" dirty="0" err="1"/>
              <a:t>ዐርኩ</a:t>
            </a:r>
            <a:r>
              <a:rPr lang="en-CA" sz="5500" dirty="0"/>
              <a:t>።</a:t>
            </a:r>
          </a:p>
        </p:txBody>
      </p:sp>
    </p:spTree>
    <p:extLst>
      <p:ext uri="{BB962C8B-B14F-4D97-AF65-F5344CB8AC3E}">
        <p14:creationId xmlns:p14="http://schemas.microsoft.com/office/powerpoint/2010/main" val="8712094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53551" y="522890"/>
            <a:ext cx="4004820" cy="5401479"/>
          </a:xfrm>
          <a:prstGeom prst="rect">
            <a:avLst/>
          </a:prstGeom>
        </p:spPr>
        <p:txBody>
          <a:bodyPr wrap="square">
            <a:spAutoFit/>
          </a:bodyPr>
          <a:lstStyle/>
          <a:p>
            <a:pPr lvl="0" fontAlgn="base">
              <a:lnSpc>
                <a:spcPct val="120000"/>
              </a:lnSpc>
              <a:spcBef>
                <a:spcPct val="20000"/>
              </a:spcBef>
              <a:spcAft>
                <a:spcPct val="0"/>
              </a:spcAft>
            </a:pPr>
            <a:r>
              <a:rPr lang="en-US" altLang="en-US" sz="7000" dirty="0" err="1" smtClean="0">
                <a:solidFill>
                  <a:srgbClr val="92D050"/>
                </a:solidFill>
                <a:latin typeface="Arial" charset="0"/>
              </a:rPr>
              <a:t>ይ.ዲ</a:t>
            </a:r>
            <a:r>
              <a:rPr lang="en-US" altLang="en-US" sz="7000" dirty="0">
                <a:solidFill>
                  <a:srgbClr val="92D050"/>
                </a:solidFill>
                <a:latin typeface="Arial" charset="0"/>
              </a:rPr>
              <a:t>.</a:t>
            </a:r>
            <a:r>
              <a:rPr lang="en-US" altLang="en-US" sz="7000" dirty="0" smtClean="0">
                <a:solidFill>
                  <a:srgbClr val="92D050"/>
                </a:solidFill>
                <a:latin typeface="Arial" charset="0"/>
              </a:rPr>
              <a:t> </a:t>
            </a:r>
          </a:p>
          <a:p>
            <a:pPr lvl="0" fontAlgn="base">
              <a:lnSpc>
                <a:spcPct val="120000"/>
              </a:lnSpc>
              <a:spcBef>
                <a:spcPct val="20000"/>
              </a:spcBef>
              <a:spcAft>
                <a:spcPct val="0"/>
              </a:spcAft>
            </a:pPr>
            <a:r>
              <a:rPr lang="en-US" altLang="en-US" sz="1400" dirty="0" smtClean="0">
                <a:solidFill>
                  <a:srgbClr val="FFC000"/>
                </a:solidFill>
                <a:latin typeface="Arial" charset="0"/>
              </a:rPr>
              <a:t>59.  </a:t>
            </a:r>
            <a:r>
              <a:rPr lang="en-US" altLang="en-US" sz="6500" dirty="0" err="1" smtClean="0">
                <a:latin typeface="Arial" charset="0"/>
              </a:rPr>
              <a:t>ቀሳውስት</a:t>
            </a:r>
            <a:r>
              <a:rPr lang="en-US" altLang="en-US" sz="6500" dirty="0" smtClean="0">
                <a:latin typeface="Arial" charset="0"/>
              </a:rPr>
              <a:t> </a:t>
            </a:r>
            <a:r>
              <a:rPr lang="en-US" altLang="en-US" sz="6500" dirty="0" err="1">
                <a:latin typeface="Arial" charset="0"/>
              </a:rPr>
              <a:t>ኣኣዳውኩም</a:t>
            </a:r>
            <a:r>
              <a:rPr lang="en-US" altLang="en-US" sz="6500" dirty="0">
                <a:latin typeface="Arial" charset="0"/>
              </a:rPr>
              <a:t> </a:t>
            </a:r>
            <a:r>
              <a:rPr lang="en-US" altLang="en-US" sz="6500" dirty="0" err="1">
                <a:latin typeface="Arial" charset="0"/>
              </a:rPr>
              <a:t>ኣልዕሉ</a:t>
            </a:r>
            <a:r>
              <a:rPr lang="en-US" altLang="en-US" sz="6500" dirty="0" smtClean="0">
                <a:latin typeface="Arial" charset="0"/>
              </a:rPr>
              <a:t>።</a:t>
            </a:r>
          </a:p>
          <a:p>
            <a:endParaRPr lang="pt-BR" sz="1400" dirty="0" smtClean="0"/>
          </a:p>
        </p:txBody>
      </p:sp>
      <p:sp>
        <p:nvSpPr>
          <p:cNvPr id="20" name="Rectangle 19"/>
          <p:cNvSpPr/>
          <p:nvPr/>
        </p:nvSpPr>
        <p:spPr>
          <a:xfrm>
            <a:off x="8124813" y="738553"/>
            <a:ext cx="3858966" cy="4724370"/>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500" i="1" dirty="0" smtClean="0">
                <a:solidFill>
                  <a:srgbClr val="92D050"/>
                </a:solidFill>
                <a:latin typeface="Arial" charset="0"/>
              </a:rPr>
              <a:t>Deacon</a:t>
            </a:r>
            <a:r>
              <a:rPr lang="en-US" altLang="en-US" sz="4500" dirty="0" smtClean="0">
                <a:solidFill>
                  <a:srgbClr val="92D050"/>
                </a:solidFill>
                <a:latin typeface="Arial" charset="0"/>
              </a:rPr>
              <a:t>: </a:t>
            </a: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59. </a:t>
            </a:r>
            <a:r>
              <a:rPr lang="en-US" altLang="en-US" sz="4500" dirty="0">
                <a:latin typeface="Arial" charset="0"/>
              </a:rPr>
              <a:t>Priests, raise up your hands</a:t>
            </a:r>
            <a:r>
              <a:rPr lang="en-US" altLang="en-US" sz="4500" dirty="0" smtClean="0">
                <a:latin typeface="Arial" charset="0"/>
              </a:rPr>
              <a:t>.</a:t>
            </a:r>
          </a:p>
          <a:p>
            <a:pPr marL="40639" marR="40639">
              <a:lnSpc>
                <a:spcPct val="150000"/>
              </a:lnSpc>
              <a:spcBef>
                <a:spcPts val="600"/>
              </a:spcBef>
              <a:buClr>
                <a:srgbClr val="000000"/>
              </a:buClr>
              <a:defRPr sz="2800"/>
            </a:pPr>
            <a:endParaRPr lang="en-US" altLang="en-US" sz="1400" dirty="0" smtClean="0">
              <a:latin typeface="Arial" charset="0"/>
            </a:endParaRPr>
          </a:p>
        </p:txBody>
      </p:sp>
      <p:sp>
        <p:nvSpPr>
          <p:cNvPr id="2" name="Rectangle 1"/>
          <p:cNvSpPr/>
          <p:nvPr/>
        </p:nvSpPr>
        <p:spPr>
          <a:xfrm>
            <a:off x="295977" y="597555"/>
            <a:ext cx="3209806" cy="5401479"/>
          </a:xfrm>
          <a:prstGeom prst="rect">
            <a:avLst/>
          </a:prstGeom>
        </p:spPr>
        <p:txBody>
          <a:bodyPr wrap="square">
            <a:spAutoFit/>
          </a:bodyPr>
          <a:lstStyle/>
          <a:p>
            <a:pPr lvl="0" fontAlgn="base">
              <a:lnSpc>
                <a:spcPct val="120000"/>
              </a:lnSpc>
              <a:spcBef>
                <a:spcPct val="20000"/>
              </a:spcBef>
              <a:spcAft>
                <a:spcPct val="0"/>
              </a:spcAft>
            </a:pPr>
            <a:r>
              <a:rPr lang="en-US" altLang="en-US" sz="7000" dirty="0" err="1" smtClean="0">
                <a:solidFill>
                  <a:srgbClr val="92D050"/>
                </a:solidFill>
                <a:latin typeface="Arial" charset="0"/>
              </a:rPr>
              <a:t>ይ.ዲ</a:t>
            </a:r>
            <a:r>
              <a:rPr lang="en-US" altLang="en-US" sz="7000" dirty="0">
                <a:solidFill>
                  <a:srgbClr val="92D050"/>
                </a:solidFill>
                <a:latin typeface="Arial" charset="0"/>
              </a:rPr>
              <a:t>.</a:t>
            </a:r>
            <a:r>
              <a:rPr lang="en-US" altLang="en-US" sz="7000" dirty="0" smtClean="0">
                <a:solidFill>
                  <a:srgbClr val="92D050"/>
                </a:solidFill>
                <a:latin typeface="Arial" charset="0"/>
              </a:rPr>
              <a:t> </a:t>
            </a:r>
          </a:p>
          <a:p>
            <a:pPr lvl="0" fontAlgn="base">
              <a:lnSpc>
                <a:spcPct val="120000"/>
              </a:lnSpc>
              <a:spcBef>
                <a:spcPct val="20000"/>
              </a:spcBef>
              <a:spcAft>
                <a:spcPct val="0"/>
              </a:spcAft>
            </a:pPr>
            <a:r>
              <a:rPr lang="en-CA" sz="1400" dirty="0" smtClean="0">
                <a:solidFill>
                  <a:srgbClr val="FFC000"/>
                </a:solidFill>
              </a:rPr>
              <a:t>፶፱. </a:t>
            </a:r>
            <a:r>
              <a:rPr lang="en-US" altLang="en-US" sz="6500" b="1" dirty="0" err="1" smtClean="0">
                <a:latin typeface="Arial" charset="0"/>
              </a:rPr>
              <a:t>ኣንሥኡ</a:t>
            </a:r>
            <a:r>
              <a:rPr lang="en-US" altLang="en-US" sz="6500" b="1" dirty="0" smtClean="0">
                <a:latin typeface="Arial" charset="0"/>
              </a:rPr>
              <a:t> </a:t>
            </a:r>
            <a:r>
              <a:rPr lang="en-US" altLang="en-US" sz="6500" b="1" dirty="0" err="1">
                <a:latin typeface="Arial" charset="0"/>
              </a:rPr>
              <a:t>እደዊክሙ</a:t>
            </a:r>
            <a:r>
              <a:rPr lang="en-US" altLang="en-US" sz="6500" b="1" dirty="0">
                <a:latin typeface="Arial" charset="0"/>
              </a:rPr>
              <a:t> </a:t>
            </a:r>
            <a:r>
              <a:rPr lang="en-US" altLang="en-US" sz="6500" b="1" dirty="0" err="1" smtClean="0">
                <a:latin typeface="Arial" charset="0"/>
              </a:rPr>
              <a:t>ቀሳውስት</a:t>
            </a:r>
            <a:r>
              <a:rPr lang="en-US" altLang="en-US" sz="6500" b="1" dirty="0" smtClean="0">
                <a:latin typeface="Arial" charset="0"/>
              </a:rPr>
              <a:t> </a:t>
            </a:r>
            <a:endParaRPr lang="en-US" altLang="en-US" sz="6500" b="1" dirty="0">
              <a:latin typeface="Arial" charset="0"/>
            </a:endParaRPr>
          </a:p>
          <a:p>
            <a:endParaRPr lang="pt-BR" sz="1400" dirty="0" smtClean="0"/>
          </a:p>
        </p:txBody>
      </p:sp>
    </p:spTree>
    <p:extLst>
      <p:ext uri="{BB962C8B-B14F-4D97-AF65-F5344CB8AC3E}">
        <p14:creationId xmlns:p14="http://schemas.microsoft.com/office/powerpoint/2010/main" val="3228933379"/>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7997" y="176104"/>
            <a:ext cx="4418794" cy="5555367"/>
          </a:xfrm>
          <a:prstGeom prst="rect">
            <a:avLst/>
          </a:prstGeom>
        </p:spPr>
        <p:txBody>
          <a:bodyPr wrap="square">
            <a:spAutoFit/>
          </a:bodyPr>
          <a:lstStyle/>
          <a:p>
            <a:r>
              <a:rPr lang="en-US" sz="5500" b="1" dirty="0" err="1">
                <a:solidFill>
                  <a:srgbClr val="FF0000"/>
                </a:solidFill>
                <a:sym typeface="GeezTypeNet"/>
              </a:rPr>
              <a:t>ይ.ካ</a:t>
            </a:r>
            <a:r>
              <a:rPr lang="en-US" sz="5500" b="1" dirty="0" smtClean="0">
                <a:solidFill>
                  <a:srgbClr val="FF0000"/>
                </a:solidFill>
                <a:sym typeface="GeezTypeNet"/>
              </a:rPr>
              <a:t>.</a:t>
            </a:r>
            <a:r>
              <a:rPr lang="en-US" sz="5500" dirty="0" smtClean="0">
                <a:solidFill>
                  <a:srgbClr val="FFC000"/>
                </a:solidFill>
                <a:sym typeface="GeezTypeNet"/>
              </a:rPr>
              <a:t> </a:t>
            </a:r>
            <a:r>
              <a:rPr lang="pt-BR" sz="1400" dirty="0">
                <a:solidFill>
                  <a:srgbClr val="FFC000"/>
                </a:solidFill>
              </a:rPr>
              <a:t>60. </a:t>
            </a:r>
            <a:r>
              <a:rPr lang="pt-BR" sz="5500" dirty="0" smtClean="0"/>
              <a:t>ካብቲ </a:t>
            </a:r>
            <a:r>
              <a:rPr lang="pt-BR" sz="5500" dirty="0"/>
              <a:t>ንድራር ዘምጽኡሉ ዘይበዅዐ ኅብስቲ ስርናይ በእዳዉ ኣልዓለ</a:t>
            </a:r>
            <a:r>
              <a:rPr lang="pt-BR" sz="5500" dirty="0" smtClean="0"/>
              <a:t>።</a:t>
            </a:r>
          </a:p>
          <a:p>
            <a:endParaRPr lang="en-CA" sz="5500" dirty="0"/>
          </a:p>
          <a:p>
            <a:pPr marL="40639" marR="40639">
              <a:spcBef>
                <a:spcPts val="600"/>
              </a:spcBef>
              <a:defRPr sz="1800">
                <a:uFillTx/>
              </a:defRPr>
            </a:pPr>
            <a:r>
              <a:rPr lang="en-CA" sz="2000" dirty="0" smtClean="0">
                <a:solidFill>
                  <a:srgbClr val="FFC000"/>
                </a:solidFill>
                <a:sym typeface="GeezTypeNet"/>
              </a:rPr>
              <a:t>              </a:t>
            </a:r>
            <a:r>
              <a:rPr lang="en-CA" sz="2000" dirty="0" err="1" smtClean="0">
                <a:solidFill>
                  <a:srgbClr val="FFC000"/>
                </a:solidFill>
                <a:sym typeface="GeezTypeNet"/>
              </a:rPr>
              <a:t>ኣብ’ዚ</a:t>
            </a:r>
            <a:r>
              <a:rPr lang="en-CA" sz="2000" dirty="0" smtClean="0">
                <a:solidFill>
                  <a:srgbClr val="FFC000"/>
                </a:solidFill>
                <a:sym typeface="GeezTypeNet"/>
              </a:rPr>
              <a:t> </a:t>
            </a:r>
            <a:r>
              <a:rPr lang="en-CA" sz="2000" dirty="0" err="1" smtClean="0">
                <a:solidFill>
                  <a:srgbClr val="FFC000"/>
                </a:solidFill>
                <a:sym typeface="GeezTypeNet"/>
              </a:rPr>
              <a:t>ኅብስቲ</a:t>
            </a:r>
            <a:r>
              <a:rPr lang="en-CA" sz="2000" dirty="0" smtClean="0">
                <a:solidFill>
                  <a:srgbClr val="FFC000"/>
                </a:solidFill>
                <a:sym typeface="GeezTypeNet"/>
              </a:rPr>
              <a:t> </a:t>
            </a:r>
            <a:r>
              <a:rPr lang="en-CA" sz="2000" dirty="0" err="1" smtClean="0">
                <a:solidFill>
                  <a:srgbClr val="FFC000"/>
                </a:solidFill>
                <a:sym typeface="GeezTypeNet"/>
              </a:rPr>
              <a:t>የልዕል</a:t>
            </a:r>
            <a:r>
              <a:rPr lang="en-CA" sz="2000" dirty="0" smtClean="0">
                <a:solidFill>
                  <a:srgbClr val="FFC000"/>
                </a:solidFill>
                <a:sym typeface="GeezTypeNet"/>
              </a:rPr>
              <a:t>። </a:t>
            </a:r>
            <a:endParaRPr lang="en-CA" sz="2000" dirty="0">
              <a:solidFill>
                <a:srgbClr val="FFC000"/>
              </a:solidFill>
            </a:endParaRPr>
          </a:p>
        </p:txBody>
      </p:sp>
      <p:sp>
        <p:nvSpPr>
          <p:cNvPr id="20" name="Rectangle 19"/>
          <p:cNvSpPr/>
          <p:nvPr/>
        </p:nvSpPr>
        <p:spPr>
          <a:xfrm>
            <a:off x="8275198" y="249947"/>
            <a:ext cx="4161406" cy="6447919"/>
          </a:xfrm>
          <a:prstGeom prst="rect">
            <a:avLst/>
          </a:prstGeom>
        </p:spPr>
        <p:txBody>
          <a:bodyPr wrap="square">
            <a:spAutoFit/>
          </a:bodyPr>
          <a:lstStyle/>
          <a:p>
            <a:pPr marL="40639" marR="40639">
              <a:spcBef>
                <a:spcPts val="600"/>
              </a:spcBef>
              <a:buClr>
                <a:srgbClr val="000000"/>
              </a:buClr>
              <a:defRPr sz="2800"/>
            </a:pPr>
            <a:r>
              <a:rPr lang="en-US" sz="4400" b="1" dirty="0">
                <a:solidFill>
                  <a:srgbClr val="FF0000"/>
                </a:solidFill>
              </a:rPr>
              <a:t>Priest: </a:t>
            </a:r>
            <a:r>
              <a:rPr lang="en-US" sz="1400" b="1" dirty="0" smtClean="0">
                <a:solidFill>
                  <a:srgbClr val="FFC000"/>
                </a:solidFill>
              </a:rPr>
              <a:t>60.</a:t>
            </a:r>
            <a:r>
              <a:rPr lang="en-US" sz="1400" i="1" dirty="0" smtClean="0">
                <a:solidFill>
                  <a:srgbClr val="FFC000"/>
                </a:solidFill>
              </a:rPr>
              <a:t> </a:t>
            </a:r>
            <a:r>
              <a:rPr lang="en-US" sz="4500" dirty="0"/>
              <a:t>He took into His hands </a:t>
            </a:r>
            <a:r>
              <a:rPr lang="en-US" sz="4500" dirty="0" smtClean="0"/>
              <a:t>the unleavened </a:t>
            </a:r>
            <a:r>
              <a:rPr lang="en-US" sz="4500" dirty="0"/>
              <a:t>bread of wheat from that </a:t>
            </a:r>
            <a:r>
              <a:rPr lang="en-US" sz="4500" dirty="0" smtClean="0"/>
              <a:t>which they </a:t>
            </a:r>
            <a:r>
              <a:rPr lang="en-US" sz="4500" dirty="0"/>
              <a:t>brought unto Him for supper,</a:t>
            </a:r>
            <a:endParaRPr lang="en-US" altLang="en-US" sz="4500" dirty="0" smtClean="0">
              <a:solidFill>
                <a:srgbClr val="FFC000"/>
              </a:solidFill>
              <a:latin typeface="Arial" charset="0"/>
            </a:endParaRPr>
          </a:p>
          <a:p>
            <a:pPr marL="40639" marR="40639">
              <a:lnSpc>
                <a:spcPct val="120000"/>
              </a:lnSpc>
              <a:spcBef>
                <a:spcPts val="600"/>
              </a:spcBef>
              <a:buClr>
                <a:srgbClr val="000000"/>
              </a:buClr>
              <a:defRPr sz="2800"/>
            </a:pPr>
            <a:r>
              <a:rPr lang="en-US" altLang="en-US" sz="2000" dirty="0" smtClean="0">
                <a:solidFill>
                  <a:srgbClr val="FFC000"/>
                </a:solidFill>
                <a:latin typeface="Arial" charset="0"/>
              </a:rPr>
              <a:t>At </a:t>
            </a:r>
            <a:r>
              <a:rPr lang="en-US" altLang="en-US" sz="2000" dirty="0">
                <a:solidFill>
                  <a:srgbClr val="FFC000"/>
                </a:solidFill>
                <a:latin typeface="Arial" charset="0"/>
              </a:rPr>
              <a:t>this time he shall raise the Bread.  </a:t>
            </a:r>
            <a:endParaRPr lang="en-US" sz="2000" dirty="0">
              <a:solidFill>
                <a:srgbClr val="FFC000"/>
              </a:solidFill>
            </a:endParaRPr>
          </a:p>
        </p:txBody>
      </p:sp>
      <p:sp>
        <p:nvSpPr>
          <p:cNvPr id="2" name="Rectangle 1"/>
          <p:cNvSpPr/>
          <p:nvPr/>
        </p:nvSpPr>
        <p:spPr>
          <a:xfrm>
            <a:off x="0" y="192474"/>
            <a:ext cx="4035133" cy="5478423"/>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a:t>
            </a:r>
            <a:r>
              <a:rPr lang="en-US" sz="5500" dirty="0" smtClean="0">
                <a:solidFill>
                  <a:srgbClr val="FFC000"/>
                </a:solidFill>
                <a:sym typeface="GeezTypeNet"/>
              </a:rPr>
              <a:t> </a:t>
            </a:r>
            <a:r>
              <a:rPr lang="en-CA" sz="1400" dirty="0">
                <a:solidFill>
                  <a:srgbClr val="FFC000"/>
                </a:solidFill>
              </a:rPr>
              <a:t>፷. </a:t>
            </a:r>
            <a:r>
              <a:rPr lang="en-CA" sz="5500" dirty="0" err="1"/>
              <a:t>ነሥአ</a:t>
            </a:r>
            <a:r>
              <a:rPr lang="en-CA" sz="5500" dirty="0"/>
              <a:t> </a:t>
            </a:r>
            <a:r>
              <a:rPr lang="en-CA" sz="5500" dirty="0" err="1"/>
              <a:t>በእደዊሁ</a:t>
            </a:r>
            <a:r>
              <a:rPr lang="en-CA" sz="5500" dirty="0"/>
              <a:t> </a:t>
            </a:r>
            <a:r>
              <a:rPr lang="en-CA" sz="5500" dirty="0" err="1"/>
              <a:t>ኅብስተ</a:t>
            </a:r>
            <a:r>
              <a:rPr lang="en-CA" sz="5500" dirty="0"/>
              <a:t> </a:t>
            </a:r>
            <a:r>
              <a:rPr lang="en-CA" sz="5500" dirty="0" err="1"/>
              <a:t>ሥርናይ</a:t>
            </a:r>
            <a:r>
              <a:rPr lang="en-CA" sz="5500" dirty="0"/>
              <a:t> </a:t>
            </a:r>
            <a:r>
              <a:rPr lang="en-CA" sz="5500" dirty="0" err="1"/>
              <a:t>ናዕተ</a:t>
            </a:r>
            <a:r>
              <a:rPr lang="en-CA" sz="5500" dirty="0"/>
              <a:t> </a:t>
            </a:r>
            <a:r>
              <a:rPr lang="en-CA" sz="5500" dirty="0" err="1"/>
              <a:t>እምዘ</a:t>
            </a:r>
            <a:r>
              <a:rPr lang="en-CA" sz="5500" dirty="0"/>
              <a:t> </a:t>
            </a:r>
            <a:r>
              <a:rPr lang="en-CA" sz="5500" dirty="0" err="1"/>
              <a:t>አምጽኡ</a:t>
            </a:r>
            <a:r>
              <a:rPr lang="en-CA" sz="5500" dirty="0"/>
              <a:t> </a:t>
            </a:r>
            <a:r>
              <a:rPr lang="en-CA" sz="5500" dirty="0" err="1"/>
              <a:t>ሎቱ</a:t>
            </a:r>
            <a:r>
              <a:rPr lang="en-CA" sz="5500" dirty="0"/>
              <a:t> </a:t>
            </a:r>
            <a:r>
              <a:rPr lang="en-CA" sz="5500" dirty="0" err="1"/>
              <a:t>ለድራር</a:t>
            </a:r>
            <a:r>
              <a:rPr lang="en-CA" sz="5500" dirty="0" smtClean="0"/>
              <a:t>።</a:t>
            </a:r>
          </a:p>
          <a:p>
            <a:endParaRPr lang="en-CA" sz="5500" dirty="0" smtClean="0">
              <a:solidFill>
                <a:srgbClr val="FFC000"/>
              </a:solidFill>
              <a:sym typeface="GeezTypeNet"/>
            </a:endParaRPr>
          </a:p>
          <a:p>
            <a:pPr algn="ctr"/>
            <a:r>
              <a:rPr lang="en-CA" sz="2000" dirty="0" err="1" smtClean="0">
                <a:solidFill>
                  <a:srgbClr val="FFC000"/>
                </a:solidFill>
                <a:sym typeface="GeezTypeNet"/>
              </a:rPr>
              <a:t>በዝየ</a:t>
            </a:r>
            <a:r>
              <a:rPr lang="en-CA" sz="2000" dirty="0" smtClean="0">
                <a:solidFill>
                  <a:srgbClr val="FFC000"/>
                </a:solidFill>
                <a:sym typeface="GeezTypeNet"/>
              </a:rPr>
              <a:t> </a:t>
            </a:r>
            <a:r>
              <a:rPr lang="en-CA" sz="2000" dirty="0" err="1" smtClean="0">
                <a:solidFill>
                  <a:srgbClr val="FFC000"/>
                </a:solidFill>
                <a:sym typeface="GeezTypeNet"/>
              </a:rPr>
              <a:t>ያንሥእ</a:t>
            </a:r>
            <a:r>
              <a:rPr lang="en-CA" sz="2000" dirty="0" smtClean="0">
                <a:solidFill>
                  <a:srgbClr val="FFC000"/>
                </a:solidFill>
                <a:sym typeface="GeezTypeNet"/>
              </a:rPr>
              <a:t> </a:t>
            </a:r>
            <a:r>
              <a:rPr lang="en-CA" sz="2000" dirty="0" err="1" smtClean="0">
                <a:solidFill>
                  <a:srgbClr val="FFC000"/>
                </a:solidFill>
                <a:sym typeface="GeezTypeNet"/>
              </a:rPr>
              <a:t>ኅብስተ</a:t>
            </a:r>
            <a:r>
              <a:rPr lang="en-CA" sz="2000" dirty="0" smtClean="0">
                <a:solidFill>
                  <a:srgbClr val="FFC000"/>
                </a:solidFill>
                <a:sym typeface="GeezTypeNet"/>
              </a:rPr>
              <a:t>። </a:t>
            </a:r>
            <a:endParaRPr lang="en-CA" sz="2000" dirty="0" smtClean="0">
              <a:solidFill>
                <a:srgbClr val="FFC000"/>
              </a:solidFill>
            </a:endParaRPr>
          </a:p>
        </p:txBody>
      </p:sp>
    </p:spTree>
    <p:extLst>
      <p:ext uri="{BB962C8B-B14F-4D97-AF65-F5344CB8AC3E}">
        <p14:creationId xmlns:p14="http://schemas.microsoft.com/office/powerpoint/2010/main" val="4250556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1926991223"/>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1890" y="812316"/>
            <a:ext cx="4096106" cy="5558445"/>
          </a:xfrm>
          <a:prstGeom prst="rect">
            <a:avLst/>
          </a:prstGeom>
        </p:spPr>
        <p:txBody>
          <a:bodyPr wrap="square">
            <a:spAutoFit/>
          </a:bodyPr>
          <a:lstStyle/>
          <a:p>
            <a:r>
              <a:rPr lang="pt-BR" sz="5500" b="1" dirty="0">
                <a:solidFill>
                  <a:srgbClr val="FFFF00"/>
                </a:solidFill>
              </a:rPr>
              <a:t>ይ.ሕ. </a:t>
            </a:r>
            <a:endParaRPr lang="pt-BR" sz="5500" b="1" dirty="0" smtClean="0">
              <a:solidFill>
                <a:srgbClr val="FFFF00"/>
              </a:solidFill>
            </a:endParaRPr>
          </a:p>
          <a:p>
            <a:r>
              <a:rPr lang="pt-BR" sz="1400" dirty="0" smtClean="0">
                <a:solidFill>
                  <a:srgbClr val="FFC000"/>
                </a:solidFill>
              </a:rPr>
              <a:t>61. </a:t>
            </a:r>
            <a:r>
              <a:rPr lang="pt-BR" sz="6000" dirty="0"/>
              <a:t>ንኣምን እዚ ብሓቂ ሥጋኡ ኸም ዝኾነ ንኣምን።</a:t>
            </a:r>
            <a:endParaRPr lang="en-CA" sz="6000" dirty="0"/>
          </a:p>
          <a:p>
            <a:pPr lvl="0" fontAlgn="base">
              <a:lnSpc>
                <a:spcPct val="120000"/>
              </a:lnSpc>
              <a:spcBef>
                <a:spcPct val="20000"/>
              </a:spcBef>
              <a:spcAft>
                <a:spcPct val="0"/>
              </a:spcAft>
            </a:pPr>
            <a:endParaRPr lang="en-US" altLang="en-US" sz="4300" dirty="0">
              <a:latin typeface="Arial" charset="0"/>
            </a:endParaRPr>
          </a:p>
        </p:txBody>
      </p:sp>
      <p:sp>
        <p:nvSpPr>
          <p:cNvPr id="20" name="Rectangle 19"/>
          <p:cNvSpPr/>
          <p:nvPr/>
        </p:nvSpPr>
        <p:spPr>
          <a:xfrm>
            <a:off x="7874911" y="320394"/>
            <a:ext cx="4455959" cy="4878259"/>
          </a:xfrm>
          <a:prstGeom prst="rect">
            <a:avLst/>
          </a:prstGeom>
        </p:spPr>
        <p:txBody>
          <a:bodyPr wrap="square">
            <a:spAutoFit/>
          </a:bodyPr>
          <a:lstStyle/>
          <a:p>
            <a:pPr marL="40639" marR="40639">
              <a:lnSpc>
                <a:spcPct val="150000"/>
              </a:lnSpc>
              <a:spcBef>
                <a:spcPts val="600"/>
              </a:spcBef>
              <a:buClr>
                <a:srgbClr val="000000"/>
              </a:buClr>
              <a:defRPr sz="2800"/>
            </a:pPr>
            <a:endParaRPr lang="en-US" altLang="en-US" sz="1400" dirty="0" smtClean="0">
              <a:latin typeface="Arial" charset="0"/>
            </a:endParaRPr>
          </a:p>
          <a:p>
            <a:pPr marL="40639" marR="40639">
              <a:lnSpc>
                <a:spcPct val="150000"/>
              </a:lnSpc>
              <a:spcBef>
                <a:spcPts val="600"/>
              </a:spcBef>
              <a:buClr>
                <a:srgbClr val="000000"/>
              </a:buClr>
              <a:defRPr sz="2800"/>
            </a:pPr>
            <a:r>
              <a:rPr lang="en-US" altLang="en-US" sz="4500" dirty="0">
                <a:solidFill>
                  <a:srgbClr val="FFFF00"/>
                </a:solidFill>
                <a:latin typeface="Arial" charset="0"/>
              </a:rPr>
              <a:t>People : </a:t>
            </a:r>
            <a:endParaRPr lang="en-US" altLang="en-US" sz="4500" dirty="0" smtClean="0">
              <a:solidFill>
                <a:srgbClr val="FFFF00"/>
              </a:solidFill>
              <a:latin typeface="Arial" charset="0"/>
            </a:endParaRP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61. </a:t>
            </a:r>
            <a:r>
              <a:rPr lang="en-US" altLang="en-US" sz="4500" dirty="0" smtClean="0">
                <a:latin typeface="Arial" charset="0"/>
              </a:rPr>
              <a:t>We believe</a:t>
            </a:r>
          </a:p>
          <a:p>
            <a:pPr marL="40639" marR="40639">
              <a:lnSpc>
                <a:spcPct val="150000"/>
              </a:lnSpc>
              <a:spcBef>
                <a:spcPts val="600"/>
              </a:spcBef>
              <a:buClr>
                <a:srgbClr val="000000"/>
              </a:buClr>
              <a:defRPr sz="2800"/>
            </a:pPr>
            <a:r>
              <a:rPr lang="en-US" altLang="en-US" sz="4500" dirty="0" smtClean="0">
                <a:latin typeface="Arial" charset="0"/>
              </a:rPr>
              <a:t> </a:t>
            </a:r>
            <a:r>
              <a:rPr lang="en-US" altLang="en-US" sz="4500" dirty="0">
                <a:latin typeface="Arial" charset="0"/>
              </a:rPr>
              <a:t>that this is he,</a:t>
            </a:r>
          </a:p>
          <a:p>
            <a:pPr marL="40639" marR="40639">
              <a:lnSpc>
                <a:spcPct val="150000"/>
              </a:lnSpc>
              <a:spcBef>
                <a:spcPts val="600"/>
              </a:spcBef>
              <a:buClr>
                <a:srgbClr val="000000"/>
              </a:buClr>
              <a:defRPr sz="2800"/>
            </a:pPr>
            <a:r>
              <a:rPr lang="en-US" altLang="en-US" sz="4500" dirty="0">
                <a:latin typeface="Arial" charset="0"/>
              </a:rPr>
              <a:t>truly we believe</a:t>
            </a:r>
            <a:r>
              <a:rPr lang="en-US" altLang="en-US" sz="4500" dirty="0" smtClean="0">
                <a:latin typeface="Arial" charset="0"/>
              </a:rPr>
              <a:t>.</a:t>
            </a:r>
            <a:endParaRPr lang="en-US" altLang="en-US" sz="4500" dirty="0">
              <a:latin typeface="Arial" charset="0"/>
            </a:endParaRPr>
          </a:p>
        </p:txBody>
      </p:sp>
      <p:sp>
        <p:nvSpPr>
          <p:cNvPr id="2" name="Rectangle 1"/>
          <p:cNvSpPr/>
          <p:nvPr/>
        </p:nvSpPr>
        <p:spPr>
          <a:xfrm>
            <a:off x="240971" y="812316"/>
            <a:ext cx="3792393" cy="5062924"/>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1400" b="1" dirty="0">
              <a:solidFill>
                <a:srgbClr val="FFC000"/>
              </a:solidFill>
            </a:endParaRPr>
          </a:p>
          <a:p>
            <a:r>
              <a:rPr lang="en-CA" sz="1400" dirty="0" smtClean="0">
                <a:solidFill>
                  <a:srgbClr val="FFC000"/>
                </a:solidFill>
              </a:rPr>
              <a:t>፷፩. </a:t>
            </a:r>
            <a:r>
              <a:rPr lang="en-CA" sz="6000" b="1" dirty="0" err="1"/>
              <a:t>ነአምን</a:t>
            </a:r>
            <a:r>
              <a:rPr lang="en-CA" sz="6000" b="1" dirty="0"/>
              <a:t> </a:t>
            </a:r>
            <a:endParaRPr lang="en-CA" sz="6000" b="1" dirty="0" smtClean="0"/>
          </a:p>
          <a:p>
            <a:r>
              <a:rPr lang="en-CA" sz="6000" b="1" dirty="0" err="1" smtClean="0"/>
              <a:t>ከመ</a:t>
            </a:r>
            <a:r>
              <a:rPr lang="en-CA" sz="6000" b="1" dirty="0" smtClean="0"/>
              <a:t> </a:t>
            </a:r>
            <a:r>
              <a:rPr lang="en-CA" sz="6000" b="1" dirty="0" err="1" smtClean="0"/>
              <a:t>ዝንቱ</a:t>
            </a:r>
            <a:endParaRPr lang="en-CA" sz="6000" b="1" dirty="0" smtClean="0"/>
          </a:p>
          <a:p>
            <a:r>
              <a:rPr lang="en-CA" sz="6000" b="1" dirty="0" err="1" smtClean="0"/>
              <a:t>ውእቱ</a:t>
            </a:r>
            <a:r>
              <a:rPr lang="en-CA" sz="6000" b="1" dirty="0" smtClean="0"/>
              <a:t> </a:t>
            </a:r>
            <a:r>
              <a:rPr lang="en-CA" sz="6000" b="1" dirty="0" err="1"/>
              <a:t>በአማን</a:t>
            </a:r>
            <a:r>
              <a:rPr lang="en-CA" sz="6000" b="1" dirty="0"/>
              <a:t> </a:t>
            </a:r>
            <a:r>
              <a:rPr lang="en-CA" sz="6000" b="1" dirty="0" err="1"/>
              <a:t>ንአምን</a:t>
            </a:r>
            <a:r>
              <a:rPr lang="en-CA" sz="6000" b="1" dirty="0"/>
              <a:t>። </a:t>
            </a:r>
          </a:p>
          <a:p>
            <a:endParaRPr lang="pt-BR" sz="1400" dirty="0"/>
          </a:p>
          <a:p>
            <a:endParaRPr lang="en-CA" sz="1400" dirty="0"/>
          </a:p>
        </p:txBody>
      </p:sp>
    </p:spTree>
    <p:extLst>
      <p:ext uri="{BB962C8B-B14F-4D97-AF65-F5344CB8AC3E}">
        <p14:creationId xmlns:p14="http://schemas.microsoft.com/office/powerpoint/2010/main" val="410124832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5786199"/>
          </a:xfrm>
          <a:prstGeom prst="rect">
            <a:avLst/>
          </a:prstGeom>
        </p:spPr>
        <p:txBody>
          <a:bodyPr wrap="square">
            <a:spAutoFit/>
          </a:bodyPr>
          <a:lstStyle/>
          <a:p>
            <a:r>
              <a:rPr lang="en-US" sz="5500" b="1" dirty="0" err="1">
                <a:solidFill>
                  <a:srgbClr val="FF0000"/>
                </a:solidFill>
                <a:sym typeface="GeezTypeNet"/>
              </a:rPr>
              <a:t>ይ.ካ</a:t>
            </a:r>
            <a:r>
              <a:rPr lang="en-US" sz="5500" b="1" dirty="0">
                <a:solidFill>
                  <a:srgbClr val="FF0000"/>
                </a:solidFill>
                <a:sym typeface="GeezTypeNet"/>
              </a:rPr>
              <a:t>. </a:t>
            </a:r>
            <a:r>
              <a:rPr lang="en-US" sz="5500" dirty="0" smtClean="0">
                <a:solidFill>
                  <a:srgbClr val="FFC000"/>
                </a:solidFill>
                <a:sym typeface="GeezTypeNet"/>
              </a:rPr>
              <a:t> </a:t>
            </a:r>
            <a:r>
              <a:rPr lang="pt-BR" sz="1400" dirty="0">
                <a:solidFill>
                  <a:srgbClr val="FFC000"/>
                </a:solidFill>
              </a:rPr>
              <a:t>62. </a:t>
            </a:r>
            <a:r>
              <a:rPr lang="pt-BR" sz="5500" dirty="0"/>
              <a:t>ኣመስገነ፡ ባረኸ፡ </a:t>
            </a:r>
            <a:r>
              <a:rPr lang="pt-BR" sz="2000" dirty="0">
                <a:solidFill>
                  <a:srgbClr val="FFC000"/>
                </a:solidFill>
              </a:rPr>
              <a:t>(3 ግዜ ቡርኬ) </a:t>
            </a:r>
            <a:endParaRPr lang="pt-BR" sz="2000" dirty="0" smtClean="0">
              <a:solidFill>
                <a:srgbClr val="FFC000"/>
              </a:solidFill>
            </a:endParaRPr>
          </a:p>
          <a:p>
            <a:r>
              <a:rPr lang="pt-BR" sz="5500" dirty="0" smtClean="0"/>
              <a:t>ቈረሰ </a:t>
            </a:r>
            <a:r>
              <a:rPr lang="pt-BR" sz="5500" dirty="0"/>
              <a:t>ድማ። </a:t>
            </a:r>
            <a:endParaRPr lang="en-CA" sz="5500" dirty="0"/>
          </a:p>
          <a:p>
            <a:r>
              <a:rPr lang="pt-BR" sz="2000" dirty="0">
                <a:solidFill>
                  <a:srgbClr val="FFC000"/>
                </a:solidFill>
              </a:rPr>
              <a:t>( ብድኅርዚ ነቲ ኅብስቲ ከይፈላለየ ነንእሽቶ ገይሩ ናብ 5ተ ቦታ የንቅዓዮ)</a:t>
            </a:r>
            <a:endParaRPr lang="en-CA" sz="2000" dirty="0">
              <a:solidFill>
                <a:srgbClr val="FFC000"/>
              </a:solidFill>
            </a:endParaRPr>
          </a:p>
          <a:p>
            <a:r>
              <a:rPr lang="pt-BR" sz="5500" dirty="0"/>
              <a:t>ነቶም ናቱ ደቀ </a:t>
            </a:r>
            <a:r>
              <a:rPr lang="pt-BR" sz="5500" dirty="0" smtClean="0"/>
              <a:t>መዛሙርቱ፣ </a:t>
            </a:r>
          </a:p>
          <a:p>
            <a:endParaRPr lang="pt-BR" sz="5500" dirty="0"/>
          </a:p>
        </p:txBody>
      </p:sp>
      <p:sp>
        <p:nvSpPr>
          <p:cNvPr id="20" name="Rectangle 19"/>
          <p:cNvSpPr/>
          <p:nvPr/>
        </p:nvSpPr>
        <p:spPr>
          <a:xfrm>
            <a:off x="8206958" y="249947"/>
            <a:ext cx="3985042" cy="6001643"/>
          </a:xfrm>
          <a:prstGeom prst="rect">
            <a:avLst/>
          </a:prstGeom>
        </p:spPr>
        <p:txBody>
          <a:bodyPr wrap="square">
            <a:spAutoFit/>
          </a:bodyPr>
          <a:lstStyle/>
          <a:p>
            <a:pPr marL="40639" marR="40639">
              <a:spcBef>
                <a:spcPts val="600"/>
              </a:spcBef>
              <a:buClr>
                <a:srgbClr val="000000"/>
              </a:buClr>
              <a:defRPr sz="2800"/>
            </a:pPr>
            <a:r>
              <a:rPr lang="en-US" sz="4400" b="1" dirty="0">
                <a:solidFill>
                  <a:srgbClr val="FF0000"/>
                </a:solidFill>
              </a:rPr>
              <a:t>Priest: </a:t>
            </a:r>
            <a:r>
              <a:rPr lang="en-US" sz="1400" b="1" dirty="0" smtClean="0">
                <a:solidFill>
                  <a:srgbClr val="FFC000"/>
                </a:solidFill>
              </a:rPr>
              <a:t>62.</a:t>
            </a:r>
            <a:r>
              <a:rPr lang="en-US" sz="1400" i="1" dirty="0" smtClean="0">
                <a:solidFill>
                  <a:srgbClr val="FFC000"/>
                </a:solidFill>
              </a:rPr>
              <a:t> </a:t>
            </a:r>
            <a:r>
              <a:rPr lang="en-US" sz="4000" dirty="0" smtClean="0"/>
              <a:t>gave </a:t>
            </a:r>
            <a:r>
              <a:rPr lang="en-US" sz="4000" dirty="0"/>
              <a:t>thanks, blessed </a:t>
            </a:r>
            <a:r>
              <a:rPr lang="en-US" sz="2000" dirty="0" smtClean="0">
                <a:solidFill>
                  <a:srgbClr val="FFC000"/>
                </a:solidFill>
              </a:rPr>
              <a:t>(</a:t>
            </a:r>
            <a:r>
              <a:rPr lang="en-US" altLang="en-US" sz="2000" dirty="0">
                <a:solidFill>
                  <a:srgbClr val="FFC000"/>
                </a:solidFill>
                <a:latin typeface="Arial" charset="0"/>
              </a:rPr>
              <a:t>Benediction </a:t>
            </a:r>
            <a:r>
              <a:rPr lang="en-US" sz="2000" dirty="0" smtClean="0">
                <a:solidFill>
                  <a:srgbClr val="FFC000"/>
                </a:solidFill>
              </a:rPr>
              <a:t>three </a:t>
            </a:r>
            <a:r>
              <a:rPr lang="en-US" sz="2000" dirty="0">
                <a:solidFill>
                  <a:srgbClr val="FFC000"/>
                </a:solidFill>
              </a:rPr>
              <a:t>times) </a:t>
            </a:r>
            <a:endParaRPr lang="en-US" sz="2000" dirty="0" smtClean="0">
              <a:solidFill>
                <a:srgbClr val="FFC000"/>
              </a:solidFill>
            </a:endParaRPr>
          </a:p>
          <a:p>
            <a:pPr marL="40639" marR="40639">
              <a:spcBef>
                <a:spcPts val="600"/>
              </a:spcBef>
              <a:buClr>
                <a:srgbClr val="000000"/>
              </a:buClr>
              <a:defRPr sz="2800"/>
            </a:pPr>
            <a:r>
              <a:rPr lang="en-US" sz="4000" dirty="0" smtClean="0"/>
              <a:t>and </a:t>
            </a:r>
            <a:r>
              <a:rPr lang="en-US" sz="4000" dirty="0"/>
              <a:t>broke</a:t>
            </a:r>
            <a:r>
              <a:rPr lang="en-US" sz="4000" dirty="0" smtClean="0"/>
              <a:t>,</a:t>
            </a:r>
          </a:p>
          <a:p>
            <a:pPr marL="40639" marR="40639">
              <a:spcBef>
                <a:spcPts val="600"/>
              </a:spcBef>
              <a:buClr>
                <a:srgbClr val="000000"/>
              </a:buClr>
              <a:defRPr sz="2800"/>
            </a:pPr>
            <a:r>
              <a:rPr lang="en-US" sz="2000" dirty="0">
                <a:solidFill>
                  <a:srgbClr val="FFC000"/>
                </a:solidFill>
              </a:rPr>
              <a:t>(</a:t>
            </a:r>
            <a:r>
              <a:rPr lang="en-US" sz="2000" dirty="0" smtClean="0">
                <a:solidFill>
                  <a:srgbClr val="FFC000"/>
                </a:solidFill>
              </a:rPr>
              <a:t>Then </a:t>
            </a:r>
            <a:r>
              <a:rPr lang="en-US" sz="2000" dirty="0">
                <a:solidFill>
                  <a:srgbClr val="FFC000"/>
                </a:solidFill>
              </a:rPr>
              <a:t>he shall indent the Host </a:t>
            </a:r>
            <a:r>
              <a:rPr lang="en-US" sz="2000" dirty="0" smtClean="0">
                <a:solidFill>
                  <a:srgbClr val="FFC000"/>
                </a:solidFill>
              </a:rPr>
              <a:t>lightly with </a:t>
            </a:r>
            <a:r>
              <a:rPr lang="en-US" sz="2000" dirty="0">
                <a:solidFill>
                  <a:srgbClr val="FFC000"/>
                </a:solidFill>
              </a:rPr>
              <a:t>his thumb in five places </a:t>
            </a:r>
            <a:r>
              <a:rPr lang="en-US" sz="2000" dirty="0" smtClean="0">
                <a:solidFill>
                  <a:srgbClr val="FFC000"/>
                </a:solidFill>
              </a:rPr>
              <a:t>without separation.) </a:t>
            </a:r>
          </a:p>
          <a:p>
            <a:pPr marL="40639" marR="40639">
              <a:spcBef>
                <a:spcPts val="600"/>
              </a:spcBef>
              <a:buClr>
                <a:srgbClr val="000000"/>
              </a:buClr>
              <a:defRPr sz="2800"/>
            </a:pPr>
            <a:r>
              <a:rPr lang="en-US" sz="4000" dirty="0" smtClean="0"/>
              <a:t>and </a:t>
            </a:r>
            <a:r>
              <a:rPr lang="en-US" sz="4000" dirty="0"/>
              <a:t>gave it to His disciples and said </a:t>
            </a:r>
            <a:r>
              <a:rPr lang="en-US" sz="4000" dirty="0" smtClean="0"/>
              <a:t>unto them,</a:t>
            </a:r>
          </a:p>
          <a:p>
            <a:pPr marL="40639" marR="40639">
              <a:spcBef>
                <a:spcPts val="600"/>
              </a:spcBef>
              <a:buClr>
                <a:srgbClr val="000000"/>
              </a:buClr>
              <a:defRPr sz="2800"/>
            </a:pPr>
            <a:r>
              <a:rPr lang="en-US" sz="4000" dirty="0" smtClean="0"/>
              <a:t> </a:t>
            </a:r>
          </a:p>
        </p:txBody>
      </p:sp>
      <p:sp>
        <p:nvSpPr>
          <p:cNvPr id="2" name="Rectangle 1"/>
          <p:cNvSpPr/>
          <p:nvPr/>
        </p:nvSpPr>
        <p:spPr>
          <a:xfrm>
            <a:off x="0" y="192474"/>
            <a:ext cx="4035133" cy="6540252"/>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a:t>
            </a:r>
            <a:r>
              <a:rPr lang="en-CA" sz="1400" dirty="0" smtClean="0">
                <a:solidFill>
                  <a:srgbClr val="FFC000"/>
                </a:solidFill>
              </a:rPr>
              <a:t>፷፪</a:t>
            </a:r>
            <a:r>
              <a:rPr lang="en-CA" sz="1400" dirty="0">
                <a:solidFill>
                  <a:srgbClr val="FFC000"/>
                </a:solidFill>
              </a:rPr>
              <a:t>. </a:t>
            </a:r>
            <a:r>
              <a:rPr lang="en-CA" sz="5400" dirty="0" err="1"/>
              <a:t>አእኮተ</a:t>
            </a:r>
            <a:r>
              <a:rPr lang="en-CA" sz="5400" dirty="0"/>
              <a:t> </a:t>
            </a:r>
            <a:r>
              <a:rPr lang="en-CA" sz="5400" dirty="0" err="1"/>
              <a:t>ባረከ</a:t>
            </a:r>
            <a:r>
              <a:rPr lang="en-CA" sz="5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5400" dirty="0" err="1"/>
              <a:t>ወፈተተ</a:t>
            </a:r>
            <a:r>
              <a:rPr lang="en-CA" sz="5400" dirty="0"/>
              <a:t>። </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ያንቅዖ</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ኀበ</a:t>
            </a:r>
            <a:r>
              <a:rPr lang="en-CA" sz="2000" dirty="0">
                <a:solidFill>
                  <a:srgbClr val="FFC000"/>
                </a:solidFill>
              </a:rPr>
              <a:t> ፭ቱ </a:t>
            </a:r>
            <a:r>
              <a:rPr lang="en-CA" sz="2000" dirty="0" err="1">
                <a:solidFill>
                  <a:srgbClr val="FFC000"/>
                </a:solidFill>
              </a:rPr>
              <a:t>ገጽ</a:t>
            </a:r>
            <a:r>
              <a:rPr lang="en-CA" sz="2000" dirty="0">
                <a:solidFill>
                  <a:srgbClr val="FFC000"/>
                </a:solidFill>
              </a:rPr>
              <a:t> </a:t>
            </a:r>
            <a:r>
              <a:rPr lang="en-CA" sz="2000" dirty="0" err="1">
                <a:solidFill>
                  <a:srgbClr val="FFC000"/>
                </a:solidFill>
              </a:rPr>
              <a:t>ንስቲተ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ኢይሌልዮ</a:t>
            </a:r>
            <a:r>
              <a:rPr lang="en-CA" sz="2000" dirty="0">
                <a:solidFill>
                  <a:srgbClr val="FFC000"/>
                </a:solidFill>
              </a:rPr>
              <a:t>።)</a:t>
            </a:r>
          </a:p>
          <a:p>
            <a:r>
              <a:rPr lang="en-CA" sz="5400" dirty="0" err="1"/>
              <a:t>ወወሀቦሙ</a:t>
            </a:r>
            <a:r>
              <a:rPr lang="en-CA" sz="5400" dirty="0"/>
              <a:t> </a:t>
            </a:r>
            <a:r>
              <a:rPr lang="en-CA" sz="5400" dirty="0" err="1"/>
              <a:t>ለእሊአሁ</a:t>
            </a:r>
            <a:r>
              <a:rPr lang="en-CA" sz="5400" dirty="0"/>
              <a:t> </a:t>
            </a:r>
            <a:r>
              <a:rPr lang="en-CA" sz="5400" dirty="0" err="1"/>
              <a:t>አርዳኢሁ</a:t>
            </a:r>
            <a:r>
              <a:rPr lang="en-CA" sz="5400" dirty="0"/>
              <a:t> </a:t>
            </a:r>
            <a:r>
              <a:rPr lang="en-CA" sz="5400" dirty="0" err="1"/>
              <a:t>ወይቤሎሙ</a:t>
            </a:r>
            <a:r>
              <a:rPr lang="en-CA" sz="5400" dirty="0"/>
              <a:t> </a:t>
            </a:r>
            <a:r>
              <a:rPr lang="en-CA" sz="5400" dirty="0" smtClean="0"/>
              <a:t> </a:t>
            </a:r>
            <a:endParaRPr lang="en-CA" sz="5400" dirty="0"/>
          </a:p>
        </p:txBody>
      </p:sp>
    </p:spTree>
    <p:extLst>
      <p:ext uri="{BB962C8B-B14F-4D97-AF65-F5344CB8AC3E}">
        <p14:creationId xmlns:p14="http://schemas.microsoft.com/office/powerpoint/2010/main" val="4102364103"/>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5170646"/>
          </a:xfrm>
          <a:prstGeom prst="rect">
            <a:avLst/>
          </a:prstGeom>
        </p:spPr>
        <p:txBody>
          <a:bodyPr wrap="square">
            <a:spAutoFit/>
          </a:bodyPr>
          <a:lstStyle/>
          <a:p>
            <a:r>
              <a:rPr lang="pt-BR" sz="5500" dirty="0" smtClean="0"/>
              <a:t>እዚ </a:t>
            </a:r>
            <a:r>
              <a:rPr lang="pt-BR" sz="2000" dirty="0" smtClean="0">
                <a:solidFill>
                  <a:srgbClr val="FFC000"/>
                </a:solidFill>
              </a:rPr>
              <a:t>( </a:t>
            </a:r>
            <a:r>
              <a:rPr lang="pt-BR" sz="2000" dirty="0">
                <a:solidFill>
                  <a:srgbClr val="FFC000"/>
                </a:solidFill>
              </a:rPr>
              <a:t>ምልክታ) </a:t>
            </a:r>
            <a:r>
              <a:rPr lang="pt-BR" sz="5500" dirty="0"/>
              <a:t>ኅብስቲ </a:t>
            </a:r>
            <a:r>
              <a:rPr lang="pt-BR" sz="5500" dirty="0" smtClean="0"/>
              <a:t>እዚ ምእንታኻት</a:t>
            </a:r>
          </a:p>
          <a:p>
            <a:r>
              <a:rPr lang="pt-BR" sz="5500" dirty="0" smtClean="0"/>
              <a:t>ኩም </a:t>
            </a:r>
            <a:r>
              <a:rPr lang="pt-BR" sz="5500" dirty="0"/>
              <a:t>ዝቍረስ ምስ ሥጋይ ሓደ እዩ እሞ እንኩ ብልዑ ኢሉ ሃቦም።</a:t>
            </a:r>
            <a:endParaRPr lang="en-CA" sz="5500" dirty="0"/>
          </a:p>
        </p:txBody>
      </p:sp>
      <p:sp>
        <p:nvSpPr>
          <p:cNvPr id="20" name="Rectangle 19"/>
          <p:cNvSpPr/>
          <p:nvPr/>
        </p:nvSpPr>
        <p:spPr>
          <a:xfrm>
            <a:off x="8206958" y="249947"/>
            <a:ext cx="3985042" cy="4939814"/>
          </a:xfrm>
          <a:prstGeom prst="rect">
            <a:avLst/>
          </a:prstGeom>
        </p:spPr>
        <p:txBody>
          <a:bodyPr wrap="square">
            <a:spAutoFit/>
          </a:bodyPr>
          <a:lstStyle/>
          <a:p>
            <a:pPr marL="40639" marR="40639">
              <a:spcBef>
                <a:spcPts val="600"/>
              </a:spcBef>
              <a:buClr>
                <a:srgbClr val="000000"/>
              </a:buClr>
              <a:defRPr sz="2800"/>
            </a:pPr>
            <a:r>
              <a:rPr lang="en-US" sz="4500" dirty="0" smtClean="0"/>
              <a:t>“</a:t>
            </a:r>
            <a:r>
              <a:rPr lang="en-US" sz="4500" dirty="0"/>
              <a:t>Take, eat, this </a:t>
            </a:r>
            <a:r>
              <a:rPr lang="en-US" sz="2000" dirty="0">
                <a:solidFill>
                  <a:srgbClr val="FFC000"/>
                </a:solidFill>
              </a:rPr>
              <a:t>(pointing) </a:t>
            </a:r>
            <a:r>
              <a:rPr lang="en-US" sz="4500" dirty="0"/>
              <a:t>bread </a:t>
            </a:r>
            <a:r>
              <a:rPr lang="en-US" sz="4500" dirty="0" smtClean="0"/>
              <a:t>is the </a:t>
            </a:r>
            <a:r>
              <a:rPr lang="en-US" sz="4500" dirty="0"/>
              <a:t>communion of My body which will </a:t>
            </a:r>
            <a:r>
              <a:rPr lang="en-US" sz="4500" dirty="0" smtClean="0"/>
              <a:t>be broken </a:t>
            </a:r>
            <a:r>
              <a:rPr lang="en-US" sz="4500" dirty="0"/>
              <a:t>for you.”</a:t>
            </a:r>
            <a:endParaRPr lang="en-US" sz="4500" dirty="0">
              <a:solidFill>
                <a:srgbClr val="FFC000"/>
              </a:solidFill>
            </a:endParaRPr>
          </a:p>
        </p:txBody>
      </p:sp>
      <p:sp>
        <p:nvSpPr>
          <p:cNvPr id="2" name="Rectangle 1"/>
          <p:cNvSpPr/>
          <p:nvPr/>
        </p:nvSpPr>
        <p:spPr>
          <a:xfrm>
            <a:off x="0" y="192474"/>
            <a:ext cx="4035133" cy="4247317"/>
          </a:xfrm>
          <a:prstGeom prst="rect">
            <a:avLst/>
          </a:prstGeom>
        </p:spPr>
        <p:txBody>
          <a:bodyPr wrap="square">
            <a:spAutoFit/>
          </a:bodyPr>
          <a:lstStyle/>
          <a:p>
            <a:r>
              <a:rPr lang="en-CA" sz="5400" dirty="0" err="1" smtClean="0"/>
              <a:t>ንሥኡ</a:t>
            </a:r>
            <a:r>
              <a:rPr lang="en-CA" sz="5400" dirty="0" smtClean="0"/>
              <a:t> </a:t>
            </a:r>
            <a:r>
              <a:rPr lang="en-CA" sz="5400" dirty="0" err="1"/>
              <a:t>ብልዑ</a:t>
            </a:r>
            <a:r>
              <a:rPr lang="en-CA" sz="5400" dirty="0"/>
              <a:t> ዝ </a:t>
            </a:r>
            <a:r>
              <a:rPr lang="en-CA" sz="5400" dirty="0" err="1"/>
              <a:t>ኅብስት</a:t>
            </a:r>
            <a:r>
              <a:rPr lang="en-CA" sz="5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5400" dirty="0" err="1"/>
              <a:t>ሱታፌ</a:t>
            </a:r>
            <a:r>
              <a:rPr lang="en-CA" sz="5400" dirty="0"/>
              <a:t> </a:t>
            </a:r>
            <a:r>
              <a:rPr lang="en-CA" sz="5400" dirty="0" err="1"/>
              <a:t>ሥጋየ</a:t>
            </a:r>
            <a:r>
              <a:rPr lang="en-CA" sz="5400" dirty="0"/>
              <a:t> </a:t>
            </a:r>
            <a:r>
              <a:rPr lang="en-CA" sz="5400" dirty="0" err="1"/>
              <a:t>ውእቱ</a:t>
            </a:r>
            <a:r>
              <a:rPr lang="en-CA" sz="5400" dirty="0"/>
              <a:t> </a:t>
            </a:r>
            <a:r>
              <a:rPr lang="en-CA" sz="5400" dirty="0" err="1"/>
              <a:t>ዘይትፌተት</a:t>
            </a:r>
            <a:r>
              <a:rPr lang="en-CA" sz="5400" dirty="0"/>
              <a:t> </a:t>
            </a:r>
            <a:r>
              <a:rPr lang="en-CA" sz="5400" dirty="0" err="1"/>
              <a:t>በእንቲአክሙ</a:t>
            </a:r>
            <a:r>
              <a:rPr lang="en-CA" sz="5400" dirty="0"/>
              <a:t>። </a:t>
            </a:r>
          </a:p>
        </p:txBody>
      </p:sp>
    </p:spTree>
    <p:extLst>
      <p:ext uri="{BB962C8B-B14F-4D97-AF65-F5344CB8AC3E}">
        <p14:creationId xmlns:p14="http://schemas.microsoft.com/office/powerpoint/2010/main" val="4032537034"/>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63.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 እዚ 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smtClean="0">
                <a:solidFill>
                  <a:srgbClr val="FFC000"/>
                </a:solidFill>
                <a:latin typeface="Arial" charset="0"/>
              </a:rPr>
              <a:t>63.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፷፫.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err="1"/>
              <a:t>ከመ</a:t>
            </a:r>
            <a:r>
              <a:rPr lang="en-CA" sz="5000" b="1" dirty="0"/>
              <a:t> </a:t>
            </a:r>
            <a:r>
              <a:rPr lang="en-CA" sz="5000" b="1" dirty="0" err="1"/>
              <a:t>ዝንቱ</a:t>
            </a:r>
            <a:r>
              <a:rPr lang="en-CA" sz="5000" b="1" dirty="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1009865529"/>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6093976"/>
          </a:xfrm>
          <a:prstGeom prst="rect">
            <a:avLst/>
          </a:prstGeom>
        </p:spPr>
        <p:txBody>
          <a:bodyPr wrap="square">
            <a:spAutoFit/>
          </a:bodyPr>
          <a:lstStyle/>
          <a:p>
            <a:pPr marL="40639" marR="40639">
              <a:spcBef>
                <a:spcPts val="600"/>
              </a:spcBef>
              <a:defRPr sz="1800">
                <a:uFillTx/>
              </a:defRPr>
            </a:pPr>
            <a:r>
              <a:rPr lang="en-US" sz="5500" b="1" dirty="0" err="1">
                <a:solidFill>
                  <a:srgbClr val="FF0000"/>
                </a:solidFill>
                <a:sym typeface="GeezTypeNet"/>
              </a:rPr>
              <a:t>ይ.ካ</a:t>
            </a:r>
            <a:r>
              <a:rPr lang="en-US" sz="5500" b="1" dirty="0">
                <a:solidFill>
                  <a:srgbClr val="FF0000"/>
                </a:solidFill>
                <a:sym typeface="GeezTypeNet"/>
              </a:rPr>
              <a:t>. </a:t>
            </a:r>
            <a:r>
              <a:rPr lang="pt-BR" sz="1400" dirty="0" smtClean="0">
                <a:solidFill>
                  <a:srgbClr val="FFC000"/>
                </a:solidFill>
              </a:rPr>
              <a:t>64</a:t>
            </a:r>
            <a:r>
              <a:rPr lang="pt-BR" sz="1400" dirty="0">
                <a:solidFill>
                  <a:srgbClr val="FFC000"/>
                </a:solidFill>
              </a:rPr>
              <a:t>. </a:t>
            </a:r>
            <a:r>
              <a:rPr lang="pt-BR" sz="5500" dirty="0"/>
              <a:t>ከም ብሓድሽ ከኣ ኣብ ጽዋዕ ወይኒ ምስ ማይ ሓወሰ። ኣመስገነ፡ ባረኸ፡ </a:t>
            </a:r>
            <a:endParaRPr lang="pt-BR" sz="5500" dirty="0" smtClean="0"/>
          </a:p>
          <a:p>
            <a:pPr marL="40639" marR="40639">
              <a:spcBef>
                <a:spcPts val="600"/>
              </a:spcBef>
              <a:defRPr sz="1800">
                <a:uFillTx/>
              </a:defRPr>
            </a:pPr>
            <a:r>
              <a:rPr lang="pt-BR" sz="2000" dirty="0" smtClean="0">
                <a:solidFill>
                  <a:srgbClr val="FFC000"/>
                </a:solidFill>
              </a:rPr>
              <a:t>(</a:t>
            </a:r>
            <a:r>
              <a:rPr lang="pt-BR" sz="2000" dirty="0">
                <a:solidFill>
                  <a:srgbClr val="FFC000"/>
                </a:solidFill>
              </a:rPr>
              <a:t>3 ግዜ ቡራኬ) </a:t>
            </a:r>
            <a:r>
              <a:rPr lang="pt-BR" sz="5500" dirty="0"/>
              <a:t>ቐደሰውን፣ ንሓዋርያቱ ድማ </a:t>
            </a:r>
            <a:endParaRPr lang="pt-BR" sz="5500" dirty="0" smtClean="0"/>
          </a:p>
        </p:txBody>
      </p:sp>
      <p:sp>
        <p:nvSpPr>
          <p:cNvPr id="20" name="Rectangle 19"/>
          <p:cNvSpPr/>
          <p:nvPr/>
        </p:nvSpPr>
        <p:spPr>
          <a:xfrm>
            <a:off x="8206958" y="249947"/>
            <a:ext cx="3985042" cy="6324808"/>
          </a:xfrm>
          <a:prstGeom prst="rect">
            <a:avLst/>
          </a:prstGeom>
        </p:spPr>
        <p:txBody>
          <a:bodyPr wrap="square">
            <a:spAutoFit/>
          </a:bodyPr>
          <a:lstStyle/>
          <a:p>
            <a:pPr marL="40639" marR="40639">
              <a:spcBef>
                <a:spcPts val="600"/>
              </a:spcBef>
              <a:buClr>
                <a:srgbClr val="000000"/>
              </a:buClr>
              <a:defRPr sz="2800"/>
            </a:pPr>
            <a:r>
              <a:rPr lang="en-US" sz="4400" b="1" dirty="0">
                <a:solidFill>
                  <a:srgbClr val="FF0000"/>
                </a:solidFill>
              </a:rPr>
              <a:t>Priest: </a:t>
            </a:r>
            <a:r>
              <a:rPr lang="en-US" sz="1400" b="1" dirty="0" smtClean="0">
                <a:solidFill>
                  <a:srgbClr val="FFC000"/>
                </a:solidFill>
              </a:rPr>
              <a:t>64.</a:t>
            </a:r>
            <a:r>
              <a:rPr lang="en-US" sz="1400" i="1" dirty="0" smtClean="0">
                <a:solidFill>
                  <a:srgbClr val="FFC000"/>
                </a:solidFill>
              </a:rPr>
              <a:t> </a:t>
            </a:r>
            <a:r>
              <a:rPr lang="en-US" sz="4500" dirty="0"/>
              <a:t>Again He mixed the cup </a:t>
            </a:r>
            <a:r>
              <a:rPr lang="en-US" sz="4500" dirty="0" smtClean="0"/>
              <a:t>of wine </a:t>
            </a:r>
            <a:r>
              <a:rPr lang="en-US" sz="4500" dirty="0"/>
              <a:t>with water, gave thanks, blessed </a:t>
            </a:r>
            <a:r>
              <a:rPr lang="en-US" sz="2000" dirty="0" smtClean="0">
                <a:solidFill>
                  <a:srgbClr val="FFC000"/>
                </a:solidFill>
              </a:rPr>
              <a:t>(Benediction three </a:t>
            </a:r>
            <a:r>
              <a:rPr lang="en-US" sz="2000" dirty="0">
                <a:solidFill>
                  <a:srgbClr val="FFC000"/>
                </a:solidFill>
              </a:rPr>
              <a:t>times), </a:t>
            </a:r>
            <a:r>
              <a:rPr lang="en-US" sz="4500" dirty="0"/>
              <a:t>hallowed and gave it to </a:t>
            </a:r>
            <a:r>
              <a:rPr lang="en-US" sz="4500" dirty="0" smtClean="0"/>
              <a:t>His apostles</a:t>
            </a:r>
          </a:p>
        </p:txBody>
      </p:sp>
      <p:sp>
        <p:nvSpPr>
          <p:cNvPr id="2" name="Rectangle 1"/>
          <p:cNvSpPr/>
          <p:nvPr/>
        </p:nvSpPr>
        <p:spPr>
          <a:xfrm>
            <a:off x="0" y="192474"/>
            <a:ext cx="4035133" cy="6755696"/>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CA" sz="1400" dirty="0" smtClean="0">
                <a:solidFill>
                  <a:srgbClr val="FFC000"/>
                </a:solidFill>
              </a:rPr>
              <a:t>፷፬</a:t>
            </a:r>
            <a:r>
              <a:rPr lang="en-CA" sz="1400" dirty="0">
                <a:solidFill>
                  <a:srgbClr val="FFC000"/>
                </a:solidFill>
              </a:rPr>
              <a:t>. </a:t>
            </a:r>
            <a:r>
              <a:rPr lang="en-CA" sz="5400" dirty="0" err="1"/>
              <a:t>ወካዕበ</a:t>
            </a:r>
            <a:r>
              <a:rPr lang="en-CA" sz="5400" dirty="0"/>
              <a:t> </a:t>
            </a:r>
            <a:r>
              <a:rPr lang="en-CA" sz="5400" dirty="0" err="1"/>
              <a:t>ቶስሐ</a:t>
            </a:r>
            <a:r>
              <a:rPr lang="en-CA" sz="5400" dirty="0"/>
              <a:t> </a:t>
            </a:r>
            <a:r>
              <a:rPr lang="en-CA" sz="5400" dirty="0" err="1"/>
              <a:t>ጽዋዐ</a:t>
            </a:r>
            <a:r>
              <a:rPr lang="en-CA" sz="5400" dirty="0"/>
              <a:t> </a:t>
            </a:r>
            <a:r>
              <a:rPr lang="en-CA" sz="5400" dirty="0" err="1"/>
              <a:t>ወይን</a:t>
            </a:r>
            <a:r>
              <a:rPr lang="en-CA" sz="5400" dirty="0"/>
              <a:t> </a:t>
            </a:r>
            <a:r>
              <a:rPr lang="en-CA" sz="5400" dirty="0" err="1"/>
              <a:t>ምስለ</a:t>
            </a:r>
            <a:r>
              <a:rPr lang="en-CA" sz="5400" dirty="0"/>
              <a:t> </a:t>
            </a:r>
            <a:r>
              <a:rPr lang="en-CA" sz="5400" dirty="0" err="1"/>
              <a:t>ማይ</a:t>
            </a:r>
            <a:r>
              <a:rPr lang="en-CA" sz="5400" dirty="0"/>
              <a:t> </a:t>
            </a:r>
            <a:r>
              <a:rPr lang="en-CA" sz="5400" dirty="0" err="1"/>
              <a:t>አእኰተ</a:t>
            </a:r>
            <a:r>
              <a:rPr lang="en-CA" sz="5400" dirty="0"/>
              <a:t> ፥ </a:t>
            </a:r>
            <a:r>
              <a:rPr lang="en-CA" sz="5400" dirty="0" err="1"/>
              <a:t>ባረከ</a:t>
            </a:r>
            <a:r>
              <a:rPr lang="en-CA" sz="5400" dirty="0"/>
              <a:t>፥ </a:t>
            </a:r>
            <a:endParaRPr lang="en-CA" sz="54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5400" dirty="0" err="1"/>
              <a:t>ወቀደሰ</a:t>
            </a:r>
            <a:r>
              <a:rPr lang="en-CA" sz="5400" dirty="0"/>
              <a:t>፣ </a:t>
            </a:r>
            <a:r>
              <a:rPr lang="en-CA" sz="5400" dirty="0" err="1"/>
              <a:t>ወመጠዎሙ</a:t>
            </a:r>
            <a:r>
              <a:rPr lang="en-CA" sz="5400" dirty="0"/>
              <a:t> </a:t>
            </a:r>
            <a:r>
              <a:rPr lang="en-CA" sz="5400" dirty="0" err="1"/>
              <a:t>ለሐዋርያቲሁ</a:t>
            </a:r>
            <a:r>
              <a:rPr lang="en-CA" sz="5400" dirty="0"/>
              <a:t> </a:t>
            </a:r>
            <a:r>
              <a:rPr lang="en-CA" sz="5400" dirty="0" err="1" smtClean="0"/>
              <a:t>ወይቤሎሙ</a:t>
            </a:r>
            <a:endParaRPr lang="en-CA" sz="5000" dirty="0" smtClean="0">
              <a:solidFill>
                <a:srgbClr val="FFC000"/>
              </a:solidFill>
            </a:endParaRPr>
          </a:p>
        </p:txBody>
      </p:sp>
    </p:spTree>
    <p:extLst>
      <p:ext uri="{BB962C8B-B14F-4D97-AF65-F5344CB8AC3E}">
        <p14:creationId xmlns:p14="http://schemas.microsoft.com/office/powerpoint/2010/main" val="3929242680"/>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6632585"/>
          </a:xfrm>
          <a:prstGeom prst="rect">
            <a:avLst/>
          </a:prstGeom>
        </p:spPr>
        <p:txBody>
          <a:bodyPr wrap="square">
            <a:spAutoFit/>
          </a:bodyPr>
          <a:lstStyle/>
          <a:p>
            <a:pPr marL="40639" marR="40639">
              <a:spcBef>
                <a:spcPts val="600"/>
              </a:spcBef>
              <a:defRPr sz="1800">
                <a:uFillTx/>
              </a:defRPr>
            </a:pPr>
            <a:r>
              <a:rPr lang="pt-BR" sz="2000" dirty="0" smtClean="0">
                <a:solidFill>
                  <a:srgbClr val="FFC000"/>
                </a:solidFill>
              </a:rPr>
              <a:t>(</a:t>
            </a:r>
            <a:r>
              <a:rPr lang="pt-BR" sz="2000" dirty="0">
                <a:solidFill>
                  <a:srgbClr val="FFC000"/>
                </a:solidFill>
              </a:rPr>
              <a:t>ምልክታ) </a:t>
            </a:r>
            <a:r>
              <a:rPr lang="pt-BR" sz="5500" dirty="0"/>
              <a:t>ምስቲ ምእንታኻትኩም ዝፈስስ ደመይ ሓደ እዩ እሞ፣ እንኩ ስተዩ እናበለ ሃቦም</a:t>
            </a:r>
            <a:r>
              <a:rPr lang="pt-BR" sz="5500" dirty="0" smtClean="0"/>
              <a:t>።</a:t>
            </a:r>
          </a:p>
          <a:p>
            <a:pPr algn="ctr"/>
            <a:endParaRPr lang="pt-BR" sz="5500" dirty="0" smtClean="0"/>
          </a:p>
          <a:p>
            <a:pPr algn="ctr"/>
            <a:r>
              <a:rPr lang="pt-BR" sz="2000" dirty="0" smtClean="0">
                <a:solidFill>
                  <a:srgbClr val="FFC000"/>
                </a:solidFill>
              </a:rPr>
              <a:t>ነቲ </a:t>
            </a:r>
            <a:r>
              <a:rPr lang="pt-BR" sz="2000" dirty="0">
                <a:solidFill>
                  <a:srgbClr val="FFC000"/>
                </a:solidFill>
              </a:rPr>
              <a:t>ጽዋዕ፥ </a:t>
            </a:r>
          </a:p>
          <a:p>
            <a:pPr algn="ctr"/>
            <a:r>
              <a:rPr lang="pt-BR" sz="2000" dirty="0">
                <a:solidFill>
                  <a:srgbClr val="FFC000"/>
                </a:solidFill>
              </a:rPr>
              <a:t>ብየማናይ ኢዱ ብትእምርተ መስቀል ይነቕንቆ</a:t>
            </a:r>
            <a:r>
              <a:rPr lang="pt-BR" sz="2000" dirty="0" smtClean="0">
                <a:solidFill>
                  <a:srgbClr val="FFC000"/>
                </a:solidFill>
              </a:rPr>
              <a:t>።</a:t>
            </a:r>
            <a:r>
              <a:rPr lang="pt-BR" sz="2000" dirty="0" smtClean="0"/>
              <a:t> </a:t>
            </a:r>
            <a:endParaRPr lang="pt-BR" sz="2000" dirty="0">
              <a:solidFill>
                <a:srgbClr val="FFC000"/>
              </a:solidFill>
            </a:endParaRPr>
          </a:p>
        </p:txBody>
      </p:sp>
      <p:sp>
        <p:nvSpPr>
          <p:cNvPr id="20" name="Rectangle 19"/>
          <p:cNvSpPr/>
          <p:nvPr/>
        </p:nvSpPr>
        <p:spPr>
          <a:xfrm>
            <a:off x="8206958" y="38403"/>
            <a:ext cx="3985042" cy="6709529"/>
          </a:xfrm>
          <a:prstGeom prst="rect">
            <a:avLst/>
          </a:prstGeom>
        </p:spPr>
        <p:txBody>
          <a:bodyPr wrap="square">
            <a:spAutoFit/>
          </a:bodyPr>
          <a:lstStyle/>
          <a:p>
            <a:pPr marL="40639" marR="40639">
              <a:spcBef>
                <a:spcPts val="600"/>
              </a:spcBef>
              <a:buClr>
                <a:srgbClr val="000000"/>
              </a:buClr>
              <a:defRPr sz="2800"/>
            </a:pPr>
            <a:r>
              <a:rPr lang="en-US" sz="4500" dirty="0" smtClean="0"/>
              <a:t>and  </a:t>
            </a:r>
            <a:r>
              <a:rPr lang="en-US" sz="4500" dirty="0"/>
              <a:t>said unto them, “Take, drink</a:t>
            </a:r>
            <a:r>
              <a:rPr lang="en-US" sz="4500" dirty="0" smtClean="0"/>
              <a:t>, this </a:t>
            </a:r>
            <a:r>
              <a:rPr lang="en-US" sz="2000" dirty="0">
                <a:solidFill>
                  <a:srgbClr val="FFC000"/>
                </a:solidFill>
              </a:rPr>
              <a:t>(pointing) </a:t>
            </a:r>
            <a:r>
              <a:rPr lang="en-US" sz="4500" dirty="0"/>
              <a:t>cup is the communion of </a:t>
            </a:r>
            <a:r>
              <a:rPr lang="en-US" sz="4500" dirty="0" smtClean="0"/>
              <a:t>My blood </a:t>
            </a:r>
            <a:r>
              <a:rPr lang="en-US" sz="4500" dirty="0"/>
              <a:t>which will be shed for you</a:t>
            </a:r>
            <a:r>
              <a:rPr lang="en-US" sz="4500" dirty="0" smtClean="0"/>
              <a:t>.” </a:t>
            </a:r>
          </a:p>
          <a:p>
            <a:pPr marL="40639" marR="40639">
              <a:spcBef>
                <a:spcPts val="600"/>
              </a:spcBef>
              <a:buClr>
                <a:srgbClr val="000000"/>
              </a:buClr>
              <a:defRPr sz="2800"/>
            </a:pPr>
            <a:endParaRPr lang="en-US" sz="2000" dirty="0" smtClean="0">
              <a:solidFill>
                <a:srgbClr val="FFC000"/>
              </a:solidFill>
            </a:endParaRPr>
          </a:p>
          <a:p>
            <a:pPr marL="40639" marR="40639">
              <a:spcBef>
                <a:spcPts val="600"/>
              </a:spcBef>
              <a:buClr>
                <a:srgbClr val="000000"/>
              </a:buClr>
              <a:defRPr sz="2800"/>
            </a:pPr>
            <a:r>
              <a:rPr lang="en-US" sz="2000" dirty="0" smtClean="0">
                <a:solidFill>
                  <a:srgbClr val="FFC000"/>
                </a:solidFill>
              </a:rPr>
              <a:t>He </a:t>
            </a:r>
            <a:r>
              <a:rPr lang="en-US" sz="2000" dirty="0">
                <a:solidFill>
                  <a:srgbClr val="FFC000"/>
                </a:solidFill>
              </a:rPr>
              <a:t>shall then move the cup with his </a:t>
            </a:r>
            <a:r>
              <a:rPr lang="en-US" sz="2000" dirty="0" smtClean="0">
                <a:solidFill>
                  <a:srgbClr val="FFC000"/>
                </a:solidFill>
              </a:rPr>
              <a:t>right hand </a:t>
            </a:r>
            <a:r>
              <a:rPr lang="en-US" sz="2000" dirty="0">
                <a:solidFill>
                  <a:srgbClr val="FFC000"/>
                </a:solidFill>
              </a:rPr>
              <a:t>in the sign of the cross.</a:t>
            </a:r>
            <a:endParaRPr lang="en-US" sz="2000" dirty="0" smtClean="0">
              <a:solidFill>
                <a:srgbClr val="FFC000"/>
              </a:solidFill>
            </a:endParaRPr>
          </a:p>
        </p:txBody>
      </p:sp>
      <p:sp>
        <p:nvSpPr>
          <p:cNvPr id="2" name="Rectangle 1"/>
          <p:cNvSpPr/>
          <p:nvPr/>
        </p:nvSpPr>
        <p:spPr>
          <a:xfrm>
            <a:off x="0" y="192474"/>
            <a:ext cx="4035133" cy="6524863"/>
          </a:xfrm>
          <a:prstGeom prst="rect">
            <a:avLst/>
          </a:prstGeom>
        </p:spPr>
        <p:txBody>
          <a:bodyPr wrap="square">
            <a:spAutoFit/>
          </a:bodyPr>
          <a:lstStyle/>
          <a:p>
            <a:r>
              <a:rPr lang="en-CA" sz="5400" dirty="0" err="1" smtClean="0"/>
              <a:t>ንሥኡ</a:t>
            </a:r>
            <a:r>
              <a:rPr lang="en-CA" sz="5400" dirty="0" smtClean="0"/>
              <a:t> </a:t>
            </a:r>
            <a:r>
              <a:rPr lang="en-CA" sz="5400" dirty="0" err="1"/>
              <a:t>ስትዩ</a:t>
            </a:r>
            <a:r>
              <a:rPr lang="en-CA" sz="5400" dirty="0"/>
              <a:t> </a:t>
            </a:r>
          </a:p>
          <a:p>
            <a:r>
              <a:rPr lang="en-CA" sz="5400" dirty="0" smtClean="0"/>
              <a:t>ዝ </a:t>
            </a:r>
            <a:r>
              <a:rPr lang="en-CA" sz="5400" dirty="0" err="1"/>
              <a:t>ጽዋዕ</a:t>
            </a:r>
            <a:r>
              <a:rPr lang="en-CA" sz="5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5400" dirty="0" err="1"/>
              <a:t>ሱታፌ</a:t>
            </a:r>
            <a:r>
              <a:rPr lang="en-CA" sz="5400" dirty="0"/>
              <a:t> </a:t>
            </a:r>
            <a:r>
              <a:rPr lang="en-CA" sz="5400" dirty="0" err="1"/>
              <a:t>ደምየ</a:t>
            </a:r>
            <a:r>
              <a:rPr lang="en-CA" sz="5400" dirty="0"/>
              <a:t> </a:t>
            </a:r>
            <a:r>
              <a:rPr lang="en-CA" sz="5400" dirty="0" err="1"/>
              <a:t>ውእቱ</a:t>
            </a:r>
            <a:r>
              <a:rPr lang="en-CA" sz="5400" dirty="0"/>
              <a:t> </a:t>
            </a:r>
            <a:r>
              <a:rPr lang="en-CA" sz="5400" dirty="0" err="1"/>
              <a:t>ዘይትከዐው</a:t>
            </a:r>
            <a:r>
              <a:rPr lang="en-CA" sz="5400" dirty="0"/>
              <a:t> </a:t>
            </a:r>
            <a:r>
              <a:rPr lang="en-CA" sz="5400" dirty="0" err="1"/>
              <a:t>በእንቲአክሙ</a:t>
            </a:r>
            <a:r>
              <a:rPr lang="en-CA" sz="5400" dirty="0" smtClean="0"/>
              <a:t>።</a:t>
            </a:r>
            <a:endParaRPr lang="en-CA" sz="5400" dirty="0">
              <a:solidFill>
                <a:srgbClr val="FFC000"/>
              </a:solidFill>
            </a:endParaRPr>
          </a:p>
          <a:p>
            <a:endParaRPr lang="en-CA" sz="5400" dirty="0" smtClean="0">
              <a:solidFill>
                <a:srgbClr val="FFC000"/>
              </a:solidFill>
            </a:endParaRPr>
          </a:p>
          <a:p>
            <a:pPr algn="ctr"/>
            <a:r>
              <a:rPr lang="en-CA" sz="2000" dirty="0" err="1">
                <a:solidFill>
                  <a:srgbClr val="FFC000"/>
                </a:solidFill>
              </a:rPr>
              <a:t>ወይነክንኮ</a:t>
            </a:r>
            <a:r>
              <a:rPr lang="en-CA" sz="2000" dirty="0">
                <a:solidFill>
                  <a:srgbClr val="FFC000"/>
                </a:solidFill>
              </a:rPr>
              <a:t> </a:t>
            </a:r>
            <a:r>
              <a:rPr lang="en-CA" sz="2000" dirty="0" err="1">
                <a:solidFill>
                  <a:srgbClr val="FFC000"/>
                </a:solidFill>
              </a:rPr>
              <a:t>ለጽዋዕ</a:t>
            </a:r>
            <a:r>
              <a:rPr lang="en-CA" sz="2000" dirty="0">
                <a:solidFill>
                  <a:srgbClr val="FFC000"/>
                </a:solidFill>
              </a:rPr>
              <a:t> </a:t>
            </a:r>
          </a:p>
          <a:p>
            <a:pPr algn="ct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smtClean="0">
                <a:solidFill>
                  <a:srgbClr val="FFC000"/>
                </a:solidFill>
              </a:rPr>
              <a:t>ዘየማን</a:t>
            </a:r>
            <a:endParaRPr lang="en-CA" sz="2000" dirty="0">
              <a:solidFill>
                <a:srgbClr val="FFC000"/>
              </a:solidFill>
            </a:endParaRPr>
          </a:p>
        </p:txBody>
      </p:sp>
    </p:spTree>
    <p:extLst>
      <p:ext uri="{BB962C8B-B14F-4D97-AF65-F5344CB8AC3E}">
        <p14:creationId xmlns:p14="http://schemas.microsoft.com/office/powerpoint/2010/main" val="3096327262"/>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3396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826"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65.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a:t>
            </a:r>
            <a:r>
              <a:rPr lang="pt-BR" sz="5000" dirty="0" smtClean="0"/>
              <a:t>፥ </a:t>
            </a:r>
            <a:r>
              <a:rPr lang="pt-BR" sz="5000" dirty="0"/>
              <a:t>ንሱ ከም ዝኾነ ብሓቂ ንኣምን። </a:t>
            </a:r>
            <a:endParaRPr lang="en-CA" sz="5000" dirty="0"/>
          </a:p>
        </p:txBody>
      </p:sp>
      <p:sp>
        <p:nvSpPr>
          <p:cNvPr id="20" name="Rectangle 19"/>
          <p:cNvSpPr/>
          <p:nvPr/>
        </p:nvSpPr>
        <p:spPr>
          <a:xfrm>
            <a:off x="781795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a:solidFill>
                  <a:srgbClr val="FFC000"/>
                </a:solidFill>
                <a:latin typeface="Arial" charset="0"/>
              </a:rPr>
              <a:t> </a:t>
            </a:r>
            <a:r>
              <a:rPr lang="en-US" altLang="en-US" sz="1400" dirty="0" smtClean="0">
                <a:solidFill>
                  <a:srgbClr val="FFC000"/>
                </a:solidFill>
                <a:latin typeface="Arial" charset="0"/>
              </a:rPr>
              <a:t>65.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፷፭.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smtClean="0"/>
              <a:t>   </a:t>
            </a:r>
          </a:p>
          <a:p>
            <a:r>
              <a:rPr lang="en-CA" sz="5000" b="1" dirty="0" smtClean="0"/>
              <a:t>  </a:t>
            </a:r>
            <a:r>
              <a:rPr lang="en-CA" sz="5000" b="1" dirty="0" err="1" smtClean="0"/>
              <a:t>ዝንቱ</a:t>
            </a:r>
            <a:r>
              <a:rPr lang="en-CA" sz="5000" b="1" dirty="0" smtClean="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1465705508"/>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5262979"/>
          </a:xfrm>
          <a:prstGeom prst="rect">
            <a:avLst/>
          </a:prstGeom>
        </p:spPr>
        <p:txBody>
          <a:bodyPr wrap="square">
            <a:spAutoFit/>
          </a:bodyPr>
          <a:lstStyle/>
          <a:p>
            <a:r>
              <a:rPr lang="en-US" sz="5600" b="1" dirty="0" err="1">
                <a:solidFill>
                  <a:srgbClr val="FF0000"/>
                </a:solidFill>
                <a:sym typeface="GeezTypeNet"/>
              </a:rPr>
              <a:t>ይ.ካ</a:t>
            </a:r>
            <a:r>
              <a:rPr lang="en-US" sz="5600" b="1" dirty="0">
                <a:solidFill>
                  <a:srgbClr val="FF0000"/>
                </a:solidFill>
                <a:sym typeface="GeezTypeNet"/>
              </a:rPr>
              <a:t>. </a:t>
            </a:r>
            <a:endParaRPr lang="en-US" sz="5600" b="1" dirty="0" smtClean="0">
              <a:solidFill>
                <a:srgbClr val="FF0000"/>
              </a:solidFill>
              <a:sym typeface="GeezTypeNet"/>
            </a:endParaRPr>
          </a:p>
          <a:p>
            <a:r>
              <a:rPr lang="pt-BR" sz="1400" dirty="0" smtClean="0">
                <a:solidFill>
                  <a:srgbClr val="FFC000"/>
                </a:solidFill>
              </a:rPr>
              <a:t>66</a:t>
            </a:r>
            <a:r>
              <a:rPr lang="pt-BR" sz="1400" dirty="0">
                <a:solidFill>
                  <a:srgbClr val="FFC000"/>
                </a:solidFill>
              </a:rPr>
              <a:t>. </a:t>
            </a:r>
            <a:r>
              <a:rPr lang="pt-BR" sz="5600" dirty="0"/>
              <a:t>እዚ ሥርዓት </a:t>
            </a:r>
            <a:endParaRPr lang="pt-BR" sz="5600" dirty="0" smtClean="0"/>
          </a:p>
          <a:p>
            <a:r>
              <a:rPr lang="pt-BR" sz="5600" dirty="0" smtClean="0"/>
              <a:t>እዚ </a:t>
            </a:r>
            <a:r>
              <a:rPr lang="pt-BR" sz="5600" dirty="0"/>
              <a:t>ንተዝካር ሞተይን ምትንሣኤይን ይኹንኩም።</a:t>
            </a:r>
            <a:endParaRPr lang="en-CA" sz="5600" dirty="0"/>
          </a:p>
        </p:txBody>
      </p:sp>
      <p:sp>
        <p:nvSpPr>
          <p:cNvPr id="20" name="Rectangle 19"/>
          <p:cNvSpPr/>
          <p:nvPr/>
        </p:nvSpPr>
        <p:spPr>
          <a:xfrm>
            <a:off x="8206958" y="106643"/>
            <a:ext cx="3985042" cy="5786199"/>
          </a:xfrm>
          <a:prstGeom prst="rect">
            <a:avLst/>
          </a:prstGeom>
        </p:spPr>
        <p:txBody>
          <a:bodyPr wrap="square">
            <a:spAutoFit/>
          </a:bodyPr>
          <a:lstStyle/>
          <a:p>
            <a:pPr marL="40639" marR="40639">
              <a:spcBef>
                <a:spcPts val="600"/>
              </a:spcBef>
              <a:buClr>
                <a:srgbClr val="004DD6"/>
              </a:buClr>
              <a:buFont typeface="Arial"/>
              <a:defRPr sz="2800"/>
            </a:pPr>
            <a:r>
              <a:rPr lang="en-US" sz="4500" b="1" dirty="0">
                <a:solidFill>
                  <a:srgbClr val="FF0000"/>
                </a:solidFill>
              </a:rPr>
              <a:t>Priest: </a:t>
            </a:r>
            <a:endParaRPr lang="en-US" sz="4500" b="1" dirty="0" smtClean="0">
              <a:solidFill>
                <a:srgbClr val="FF0000"/>
              </a:solidFill>
            </a:endParaRPr>
          </a:p>
          <a:p>
            <a:pPr marL="40639" marR="40639">
              <a:spcBef>
                <a:spcPts val="600"/>
              </a:spcBef>
              <a:buClr>
                <a:srgbClr val="004DD6"/>
              </a:buClr>
              <a:buFont typeface="Arial"/>
              <a:defRPr sz="2800"/>
            </a:pPr>
            <a:r>
              <a:rPr lang="en-US" sz="1400" dirty="0" smtClean="0">
                <a:solidFill>
                  <a:srgbClr val="FFC000"/>
                </a:solidFill>
              </a:rPr>
              <a:t>66.</a:t>
            </a:r>
            <a:r>
              <a:rPr lang="en-US" sz="1400" i="1" dirty="0" smtClean="0">
                <a:solidFill>
                  <a:srgbClr val="FFC000"/>
                </a:solidFill>
              </a:rPr>
              <a:t> </a:t>
            </a:r>
            <a:r>
              <a:rPr lang="en-US" sz="4500" dirty="0"/>
              <a:t>Let this </a:t>
            </a:r>
            <a:endParaRPr lang="en-US" sz="4500" dirty="0" smtClean="0"/>
          </a:p>
          <a:p>
            <a:pPr marL="40639" marR="40639">
              <a:spcBef>
                <a:spcPts val="600"/>
              </a:spcBef>
              <a:buClr>
                <a:srgbClr val="004DD6"/>
              </a:buClr>
              <a:buFont typeface="Arial"/>
              <a:defRPr sz="2800"/>
            </a:pPr>
            <a:r>
              <a:rPr lang="en-US" sz="4500" dirty="0" smtClean="0"/>
              <a:t>service </a:t>
            </a:r>
            <a:r>
              <a:rPr lang="en-US" sz="4500" dirty="0"/>
              <a:t>be </a:t>
            </a:r>
            <a:r>
              <a:rPr lang="en-US" sz="4500" dirty="0" smtClean="0"/>
              <a:t>unto you for </a:t>
            </a:r>
            <a:r>
              <a:rPr lang="en-US" sz="4500" dirty="0"/>
              <a:t>the remembrance of My death </a:t>
            </a:r>
            <a:r>
              <a:rPr lang="en-US" sz="4500" dirty="0" smtClean="0"/>
              <a:t>and My </a:t>
            </a:r>
            <a:r>
              <a:rPr lang="en-US" sz="4500" dirty="0"/>
              <a:t>resurrection.</a:t>
            </a:r>
          </a:p>
        </p:txBody>
      </p:sp>
      <p:sp>
        <p:nvSpPr>
          <p:cNvPr id="2" name="Rectangle 1"/>
          <p:cNvSpPr/>
          <p:nvPr/>
        </p:nvSpPr>
        <p:spPr>
          <a:xfrm>
            <a:off x="-47768" y="219770"/>
            <a:ext cx="4113661" cy="5093702"/>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p>
          <a:p>
            <a:r>
              <a:rPr lang="en-CA" sz="1400" dirty="0" smtClean="0">
                <a:solidFill>
                  <a:srgbClr val="FFC000"/>
                </a:solidFill>
              </a:rPr>
              <a:t>፷፮</a:t>
            </a:r>
            <a:r>
              <a:rPr lang="en-CA" sz="1400" dirty="0">
                <a:solidFill>
                  <a:srgbClr val="FFC000"/>
                </a:solidFill>
              </a:rPr>
              <a:t>. </a:t>
            </a:r>
            <a:r>
              <a:rPr lang="en-CA" sz="5500" dirty="0" err="1"/>
              <a:t>ወዝንቱ</a:t>
            </a:r>
            <a:r>
              <a:rPr lang="en-CA" sz="5500" dirty="0"/>
              <a:t> </a:t>
            </a:r>
            <a:r>
              <a:rPr lang="en-CA" sz="5500" dirty="0" err="1"/>
              <a:t>ሥርዓት</a:t>
            </a:r>
            <a:r>
              <a:rPr lang="en-CA" sz="5500" dirty="0"/>
              <a:t> </a:t>
            </a:r>
            <a:r>
              <a:rPr lang="en-CA" sz="5500" dirty="0" err="1"/>
              <a:t>ይኩንክሙ</a:t>
            </a:r>
            <a:r>
              <a:rPr lang="en-CA" sz="5500" dirty="0"/>
              <a:t> </a:t>
            </a:r>
            <a:r>
              <a:rPr lang="en-CA" sz="5500" dirty="0" err="1"/>
              <a:t>ለተዝካረ</a:t>
            </a:r>
            <a:r>
              <a:rPr lang="en-CA" sz="5500" dirty="0"/>
              <a:t> </a:t>
            </a:r>
            <a:r>
              <a:rPr lang="en-CA" sz="5500" dirty="0" err="1"/>
              <a:t>ሞትየ</a:t>
            </a:r>
            <a:r>
              <a:rPr lang="en-CA" sz="5500" dirty="0"/>
              <a:t> </a:t>
            </a:r>
            <a:r>
              <a:rPr lang="en-CA" sz="5500" dirty="0" err="1"/>
              <a:t>ወትንሣኤየ</a:t>
            </a:r>
            <a:r>
              <a:rPr lang="en-CA" sz="5500" dirty="0"/>
              <a:t>።</a:t>
            </a:r>
          </a:p>
          <a:p>
            <a:endParaRPr lang="en-CA" sz="5000" dirty="0" smtClean="0">
              <a:solidFill>
                <a:srgbClr val="FFC000"/>
              </a:solidFill>
            </a:endParaRPr>
          </a:p>
        </p:txBody>
      </p:sp>
    </p:spTree>
    <p:extLst>
      <p:ext uri="{BB962C8B-B14F-4D97-AF65-F5344CB8AC3E}">
        <p14:creationId xmlns:p14="http://schemas.microsoft.com/office/powerpoint/2010/main" val="1755065904"/>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90206"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912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0" y="-28097"/>
            <a:ext cx="4353941" cy="6170920"/>
          </a:xfrm>
          <a:prstGeom prst="rect">
            <a:avLst/>
          </a:prstGeom>
        </p:spPr>
        <p:txBody>
          <a:bodyPr wrap="square">
            <a:spAutoFit/>
          </a:bodyPr>
          <a:lstStyle/>
          <a:p>
            <a:pPr marL="40639" marR="40639">
              <a:spcBef>
                <a:spcPts val="600"/>
              </a:spcBef>
              <a:buClr>
                <a:srgbClr val="FF2600"/>
              </a:buClr>
              <a:buFont typeface="GeezTypeNet"/>
              <a:defRPr sz="2800"/>
            </a:pPr>
            <a:r>
              <a:rPr lang="fr-FR" sz="5500" b="1" dirty="0" err="1">
                <a:solidFill>
                  <a:srgbClr val="FFFF00"/>
                </a:solidFill>
              </a:rPr>
              <a:t>ይ.ሕ</a:t>
            </a:r>
            <a:r>
              <a:rPr lang="fr-FR" sz="5500" b="1" dirty="0">
                <a:solidFill>
                  <a:srgbClr val="FFFF00"/>
                </a:solidFill>
              </a:rPr>
              <a:t>.  </a:t>
            </a:r>
            <a:r>
              <a:rPr lang="en-US" sz="1400" dirty="0" smtClean="0">
                <a:solidFill>
                  <a:srgbClr val="FFC000"/>
                </a:solidFill>
                <a:latin typeface="Arial" charset="0"/>
              </a:rPr>
              <a:t>67</a:t>
            </a:r>
            <a:r>
              <a:rPr lang="en-US" altLang="en-US" sz="1400" dirty="0" smtClean="0">
                <a:solidFill>
                  <a:srgbClr val="FFC000"/>
                </a:solidFill>
                <a:latin typeface="Arial" charset="0"/>
              </a:rPr>
              <a:t>. </a:t>
            </a:r>
            <a:r>
              <a:rPr lang="en-US" altLang="en-US" sz="5500" dirty="0" smtClean="0">
                <a:latin typeface="Arial" charset="0"/>
              </a:rPr>
              <a:t>ኦ </a:t>
            </a:r>
            <a:r>
              <a:rPr lang="en-US" altLang="en-US" sz="5500" dirty="0" err="1" smtClean="0">
                <a:latin typeface="Arial" charset="0"/>
              </a:rPr>
              <a:t>ጐይታ</a:t>
            </a:r>
            <a:endParaRPr lang="en-US" altLang="en-US" sz="5500" dirty="0" smtClean="0">
              <a:latin typeface="Arial" charset="0"/>
            </a:endParaRPr>
          </a:p>
          <a:p>
            <a:pPr marL="40639" marR="40639">
              <a:spcBef>
                <a:spcPts val="600"/>
              </a:spcBef>
              <a:buClr>
                <a:srgbClr val="FF2600"/>
              </a:buClr>
              <a:buFont typeface="GeezTypeNet"/>
              <a:defRPr sz="2800"/>
            </a:pPr>
            <a:r>
              <a:rPr lang="en-US" altLang="en-US" sz="5500" dirty="0" smtClean="0">
                <a:latin typeface="Arial" charset="0"/>
              </a:rPr>
              <a:t>፥ </a:t>
            </a:r>
            <a:r>
              <a:rPr lang="en-US" altLang="en-US" sz="5500" dirty="0" err="1" smtClean="0">
                <a:latin typeface="Arial" charset="0"/>
              </a:rPr>
              <a:t>ሙማትካን</a:t>
            </a:r>
            <a:r>
              <a:rPr lang="en-US" altLang="en-US" sz="5500" dirty="0" smtClean="0">
                <a:latin typeface="Arial" charset="0"/>
              </a:rPr>
              <a:t> </a:t>
            </a:r>
            <a:r>
              <a:rPr lang="en-US" altLang="en-US" sz="5500" dirty="0" err="1" smtClean="0">
                <a:latin typeface="Arial" charset="0"/>
              </a:rPr>
              <a:t>ቅድስቲ</a:t>
            </a:r>
            <a:r>
              <a:rPr lang="en-US" altLang="en-US" sz="5500" dirty="0" smtClean="0">
                <a:latin typeface="Arial" charset="0"/>
              </a:rPr>
              <a:t>  </a:t>
            </a:r>
            <a:r>
              <a:rPr lang="en-US" altLang="en-US" sz="5500" dirty="0" err="1" smtClean="0">
                <a:latin typeface="Arial" charset="0"/>
              </a:rPr>
              <a:t>ትንሣኤ</a:t>
            </a:r>
            <a:endParaRPr lang="en-US" altLang="en-US" sz="5500" dirty="0" smtClean="0">
              <a:latin typeface="Arial" charset="0"/>
            </a:endParaRPr>
          </a:p>
          <a:p>
            <a:pPr marL="40639" marR="40639">
              <a:spcBef>
                <a:spcPts val="600"/>
              </a:spcBef>
              <a:buClr>
                <a:srgbClr val="FF2600"/>
              </a:buClr>
              <a:buFont typeface="GeezTypeNet"/>
              <a:defRPr sz="2800"/>
            </a:pPr>
            <a:r>
              <a:rPr lang="en-US" altLang="en-US" sz="5500" dirty="0" err="1" smtClean="0">
                <a:latin typeface="Arial" charset="0"/>
              </a:rPr>
              <a:t>ኻን</a:t>
            </a:r>
            <a:r>
              <a:rPr lang="en-US" altLang="en-US" sz="5500" dirty="0" smtClean="0">
                <a:latin typeface="Arial" charset="0"/>
              </a:rPr>
              <a:t> </a:t>
            </a:r>
            <a:r>
              <a:rPr lang="en-US" altLang="en-US" sz="5500" dirty="0" err="1" smtClean="0">
                <a:latin typeface="Arial" charset="0"/>
              </a:rPr>
              <a:t>ነዘንቱ</a:t>
            </a:r>
            <a:r>
              <a:rPr lang="en-US" altLang="en-US" sz="5500" dirty="0" smtClean="0">
                <a:latin typeface="Arial" charset="0"/>
              </a:rPr>
              <a:t> ፥  </a:t>
            </a:r>
            <a:r>
              <a:rPr lang="en-US" altLang="en-US" sz="5500" dirty="0" err="1" smtClean="0">
                <a:latin typeface="Arial" charset="0"/>
              </a:rPr>
              <a:t>ዕርገትካን</a:t>
            </a:r>
            <a:r>
              <a:rPr lang="en-US" altLang="en-US" sz="5500" dirty="0" smtClean="0">
                <a:latin typeface="Arial" charset="0"/>
              </a:rPr>
              <a:t> </a:t>
            </a:r>
            <a:r>
              <a:rPr lang="en-US" altLang="en-US" sz="5500" dirty="0" err="1" smtClean="0">
                <a:latin typeface="Arial" charset="0"/>
              </a:rPr>
              <a:t>ዳግማይ</a:t>
            </a:r>
            <a:r>
              <a:rPr lang="en-US" altLang="en-US" sz="5500" dirty="0" smtClean="0">
                <a:latin typeface="Arial" charset="0"/>
              </a:rPr>
              <a:t> </a:t>
            </a:r>
            <a:r>
              <a:rPr lang="en-US" altLang="en-US" sz="5500" dirty="0" err="1" smtClean="0">
                <a:latin typeface="Arial" charset="0"/>
              </a:rPr>
              <a:t>ምጽኣትካንውን</a:t>
            </a:r>
            <a:r>
              <a:rPr lang="en-US" altLang="en-US" sz="5500" dirty="0" smtClean="0">
                <a:latin typeface="Arial" charset="0"/>
              </a:rPr>
              <a:t> </a:t>
            </a:r>
            <a:r>
              <a:rPr lang="en-US" altLang="en-US" sz="5500" dirty="0" err="1" smtClean="0">
                <a:latin typeface="Arial" charset="0"/>
              </a:rPr>
              <a:t>ንኣምን</a:t>
            </a:r>
            <a:r>
              <a:rPr lang="en-US" altLang="en-US" sz="5500" dirty="0" smtClean="0">
                <a:latin typeface="Arial" charset="0"/>
              </a:rPr>
              <a:t>። </a:t>
            </a:r>
          </a:p>
        </p:txBody>
      </p:sp>
      <p:sp>
        <p:nvSpPr>
          <p:cNvPr id="20" name="Rectangle 19"/>
          <p:cNvSpPr/>
          <p:nvPr/>
        </p:nvSpPr>
        <p:spPr>
          <a:xfrm>
            <a:off x="8349518" y="-28097"/>
            <a:ext cx="3988061" cy="6324808"/>
          </a:xfrm>
          <a:prstGeom prst="rect">
            <a:avLst/>
          </a:prstGeom>
        </p:spPr>
        <p:txBody>
          <a:bodyPr wrap="square">
            <a:spAutoFit/>
          </a:bodyPr>
          <a:lstStyle/>
          <a:p>
            <a:pPr marL="40639" marR="40639">
              <a:spcBef>
                <a:spcPts val="600"/>
              </a:spcBef>
              <a:buClr>
                <a:srgbClr val="004DD6"/>
              </a:buClr>
              <a:buFont typeface="Arial"/>
              <a:defRPr sz="2800"/>
            </a:pP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1400" dirty="0" smtClean="0">
                <a:solidFill>
                  <a:srgbClr val="FFC000"/>
                </a:solidFill>
                <a:latin typeface="Arial" charset="0"/>
              </a:rPr>
              <a:t>67</a:t>
            </a:r>
            <a:r>
              <a:rPr lang="en-US" altLang="en-US" sz="1400" dirty="0" smtClean="0">
                <a:solidFill>
                  <a:srgbClr val="FFC000"/>
                </a:solidFill>
                <a:latin typeface="Arial" charset="0"/>
              </a:rPr>
              <a:t>. </a:t>
            </a:r>
            <a:r>
              <a:rPr lang="en-US" sz="4500" dirty="0" smtClean="0">
                <a:solidFill>
                  <a:schemeClr val="tx1">
                    <a:lumMod val="95000"/>
                  </a:schemeClr>
                </a:solidFill>
                <a:uFill>
                  <a:solidFill>
                    <a:srgbClr val="004DD6"/>
                  </a:solidFill>
                </a:uFill>
              </a:rPr>
              <a:t>We </a:t>
            </a:r>
            <a:r>
              <a:rPr lang="en-US" sz="4500" dirty="0">
                <a:solidFill>
                  <a:schemeClr val="tx1">
                    <a:lumMod val="95000"/>
                  </a:schemeClr>
                </a:solidFill>
                <a:uFill>
                  <a:solidFill>
                    <a:srgbClr val="004DD6"/>
                  </a:solidFill>
                </a:uFill>
              </a:rPr>
              <a:t>proclaim your death, Lord, and your holy resurrection; we believe your ascension and your second advent. </a:t>
            </a:r>
            <a:endParaRPr lang="en-US" sz="4500" dirty="0" smtClean="0">
              <a:solidFill>
                <a:schemeClr val="tx1">
                  <a:lumMod val="95000"/>
                </a:schemeClr>
              </a:solidFill>
              <a:uFill>
                <a:solidFill>
                  <a:srgbClr val="004DD6"/>
                </a:solidFill>
              </a:uFill>
            </a:endParaRPr>
          </a:p>
        </p:txBody>
      </p:sp>
      <p:sp>
        <p:nvSpPr>
          <p:cNvPr id="2" name="Rectangle 1"/>
          <p:cNvSpPr/>
          <p:nvPr/>
        </p:nvSpPr>
        <p:spPr>
          <a:xfrm>
            <a:off x="-83776" y="-62079"/>
            <a:ext cx="4461466" cy="5632311"/>
          </a:xfrm>
          <a:prstGeom prst="rect">
            <a:avLst/>
          </a:prstGeom>
        </p:spPr>
        <p:txBody>
          <a:bodyPr wrap="square">
            <a:spAutoFit/>
          </a:bodyPr>
          <a:lstStyle/>
          <a:p>
            <a:pPr marL="40639" marR="40639">
              <a:spcBef>
                <a:spcPts val="600"/>
              </a:spcBef>
              <a:buClr>
                <a:srgbClr val="FF2600"/>
              </a:buClr>
              <a:buFont typeface="GeezTypeNet"/>
              <a:defRPr sz="2800"/>
            </a:pPr>
            <a:r>
              <a:rPr lang="fr-FR" sz="6000" b="1" dirty="0" err="1">
                <a:solidFill>
                  <a:srgbClr val="FFFF00"/>
                </a:solidFill>
              </a:rPr>
              <a:t>ይ.ሕ</a:t>
            </a:r>
            <a:r>
              <a:rPr lang="fr-FR" sz="6000" b="1" dirty="0" smtClean="0">
                <a:solidFill>
                  <a:srgbClr val="FFFF00"/>
                </a:solidFill>
              </a:rPr>
              <a:t>. </a:t>
            </a:r>
            <a:r>
              <a:rPr lang="en-US" sz="1400" b="1" dirty="0" smtClean="0">
                <a:solidFill>
                  <a:srgbClr val="FFC000"/>
                </a:solidFill>
                <a:latin typeface="Arial" charset="0"/>
              </a:rPr>
              <a:t>፷፯</a:t>
            </a:r>
            <a:r>
              <a:rPr lang="en-US" altLang="en-US" sz="1400" b="1" dirty="0" smtClean="0">
                <a:solidFill>
                  <a:srgbClr val="FFC000"/>
                </a:solidFill>
                <a:latin typeface="Arial" charset="0"/>
              </a:rPr>
              <a:t>. </a:t>
            </a:r>
            <a:r>
              <a:rPr lang="en-US" altLang="en-US" sz="6000" b="1" dirty="0" err="1" smtClean="0">
                <a:latin typeface="Arial" charset="0"/>
              </a:rPr>
              <a:t>ንዜኑ</a:t>
            </a:r>
            <a:r>
              <a:rPr lang="en-US" altLang="en-US" sz="6000" b="1" dirty="0" smtClean="0">
                <a:latin typeface="Arial" charset="0"/>
              </a:rPr>
              <a:t> </a:t>
            </a:r>
            <a:r>
              <a:rPr lang="en-US" altLang="en-US" sz="6000" b="1" dirty="0" err="1" smtClean="0">
                <a:latin typeface="Arial" charset="0"/>
              </a:rPr>
              <a:t>ሞተከ</a:t>
            </a:r>
            <a:r>
              <a:rPr lang="en-US" altLang="en-US" sz="6000" b="1" dirty="0" smtClean="0">
                <a:latin typeface="Arial" charset="0"/>
              </a:rPr>
              <a:t> </a:t>
            </a:r>
            <a:r>
              <a:rPr lang="en-US" altLang="en-US" sz="6000" b="1" dirty="0" err="1" smtClean="0">
                <a:latin typeface="Arial" charset="0"/>
              </a:rPr>
              <a:t>እግዚኦ</a:t>
            </a:r>
            <a:r>
              <a:rPr lang="en-US" altLang="en-US" sz="6000" b="1" dirty="0" smtClean="0">
                <a:latin typeface="Arial" charset="0"/>
              </a:rPr>
              <a:t>፥ </a:t>
            </a:r>
            <a:r>
              <a:rPr lang="en-US" altLang="en-US" sz="6000" b="1" dirty="0" err="1" smtClean="0">
                <a:latin typeface="Arial" charset="0"/>
              </a:rPr>
              <a:t>ወትንሣኤከ</a:t>
            </a:r>
            <a:r>
              <a:rPr lang="en-US" altLang="en-US" sz="6000" b="1" dirty="0" smtClean="0">
                <a:latin typeface="Arial" charset="0"/>
              </a:rPr>
              <a:t> </a:t>
            </a:r>
            <a:r>
              <a:rPr lang="en-US" altLang="en-US" sz="6000" b="1" dirty="0" err="1" smtClean="0">
                <a:latin typeface="Arial" charset="0"/>
              </a:rPr>
              <a:t>ቅድስተ</a:t>
            </a:r>
            <a:r>
              <a:rPr lang="en-US" altLang="en-US" sz="6000" b="1" dirty="0" smtClean="0">
                <a:latin typeface="Arial" charset="0"/>
              </a:rPr>
              <a:t>፥ </a:t>
            </a:r>
            <a:r>
              <a:rPr lang="en-US" altLang="en-US" sz="6000" b="1" dirty="0" err="1" smtClean="0">
                <a:latin typeface="Arial" charset="0"/>
              </a:rPr>
              <a:t>ነአምን</a:t>
            </a:r>
            <a:r>
              <a:rPr lang="en-US" altLang="en-US" sz="6000" b="1" dirty="0" smtClean="0">
                <a:latin typeface="Arial" charset="0"/>
              </a:rPr>
              <a:t> </a:t>
            </a:r>
            <a:r>
              <a:rPr lang="en-US" altLang="en-US" sz="6000" b="1" dirty="0" err="1" smtClean="0">
                <a:latin typeface="Arial" charset="0"/>
              </a:rPr>
              <a:t>ዕርገተከ</a:t>
            </a:r>
            <a:r>
              <a:rPr lang="en-US" altLang="en-US" sz="6000" b="1" dirty="0" smtClean="0">
                <a:latin typeface="Arial" charset="0"/>
              </a:rPr>
              <a:t> </a:t>
            </a:r>
            <a:r>
              <a:rPr lang="en-US" altLang="en-US" sz="6000" b="1" dirty="0" err="1" smtClean="0">
                <a:latin typeface="Arial" charset="0"/>
              </a:rPr>
              <a:t>ወዳግመ</a:t>
            </a:r>
            <a:r>
              <a:rPr lang="en-US" altLang="en-US" sz="6000" b="1" dirty="0" smtClean="0">
                <a:latin typeface="Arial" charset="0"/>
              </a:rPr>
              <a:t> </a:t>
            </a:r>
            <a:r>
              <a:rPr lang="en-US" altLang="en-US" sz="6000" b="1" dirty="0" err="1" smtClean="0">
                <a:latin typeface="Arial" charset="0"/>
              </a:rPr>
              <a:t>ምጽአተከ</a:t>
            </a:r>
            <a:r>
              <a:rPr lang="en-US" altLang="en-US" sz="6000" b="1" dirty="0" smtClean="0">
                <a:latin typeface="Arial" charset="0"/>
              </a:rPr>
              <a:t>፥ </a:t>
            </a:r>
          </a:p>
        </p:txBody>
      </p:sp>
    </p:spTree>
    <p:extLst>
      <p:ext uri="{BB962C8B-B14F-4D97-AF65-F5344CB8AC3E}">
        <p14:creationId xmlns:p14="http://schemas.microsoft.com/office/powerpoint/2010/main" val="2048957312"/>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2910"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84883" y="-62079"/>
            <a:ext cx="4023480" cy="6170920"/>
          </a:xfrm>
          <a:prstGeom prst="rect">
            <a:avLst/>
          </a:prstGeom>
        </p:spPr>
        <p:txBody>
          <a:bodyPr wrap="square">
            <a:spAutoFit/>
          </a:bodyPr>
          <a:lstStyle/>
          <a:p>
            <a:pPr marL="40639" marR="40639">
              <a:spcBef>
                <a:spcPts val="600"/>
              </a:spcBef>
              <a:buClr>
                <a:srgbClr val="FF2600"/>
              </a:buClr>
              <a:buFont typeface="GeezTypeNet"/>
              <a:defRPr sz="2800"/>
            </a:pPr>
            <a:r>
              <a:rPr lang="en-US" altLang="en-US" sz="5500" dirty="0" err="1" smtClean="0">
                <a:latin typeface="Arial" charset="0"/>
              </a:rPr>
              <a:t>ነመስግነካን</a:t>
            </a:r>
            <a:r>
              <a:rPr lang="en-US" altLang="en-US" sz="5500" dirty="0" smtClean="0">
                <a:latin typeface="Arial" charset="0"/>
              </a:rPr>
              <a:t> </a:t>
            </a:r>
            <a:r>
              <a:rPr lang="en-US" altLang="en-US" sz="5500" dirty="0" err="1" smtClean="0">
                <a:latin typeface="Arial" charset="0"/>
              </a:rPr>
              <a:t>ንእመነካን</a:t>
            </a:r>
            <a:r>
              <a:rPr lang="en-US" altLang="en-US" sz="5500" dirty="0" smtClean="0">
                <a:latin typeface="Arial" charset="0"/>
              </a:rPr>
              <a:t> ።  </a:t>
            </a:r>
          </a:p>
          <a:p>
            <a:pPr marL="40639" marR="40639">
              <a:spcBef>
                <a:spcPts val="600"/>
              </a:spcBef>
              <a:buClr>
                <a:srgbClr val="FF2600"/>
              </a:buClr>
              <a:buFont typeface="GeezTypeNet"/>
              <a:defRPr sz="2800"/>
            </a:pPr>
            <a:r>
              <a:rPr lang="en-US" altLang="en-US" sz="5500" dirty="0" smtClean="0">
                <a:latin typeface="Arial" charset="0"/>
              </a:rPr>
              <a:t>ኦ </a:t>
            </a:r>
            <a:r>
              <a:rPr lang="en-US" altLang="en-US" sz="5500" dirty="0" err="1" smtClean="0">
                <a:latin typeface="Arial" charset="0"/>
              </a:rPr>
              <a:t>ጐይታናን</a:t>
            </a:r>
            <a:r>
              <a:rPr lang="en-US" altLang="en-US" sz="5500" dirty="0" smtClean="0">
                <a:latin typeface="Arial" charset="0"/>
              </a:rPr>
              <a:t> </a:t>
            </a:r>
            <a:r>
              <a:rPr lang="en-US" altLang="en-US" sz="5500" dirty="0" err="1" smtClean="0">
                <a:latin typeface="Arial" charset="0"/>
              </a:rPr>
              <a:t>ኣምላኽናን</a:t>
            </a:r>
            <a:r>
              <a:rPr lang="en-US" altLang="en-US" sz="5500" dirty="0" smtClean="0">
                <a:latin typeface="Arial" charset="0"/>
              </a:rPr>
              <a:t> </a:t>
            </a:r>
            <a:r>
              <a:rPr lang="en-US" altLang="en-US" sz="5500" dirty="0" err="1" smtClean="0">
                <a:latin typeface="Arial" charset="0"/>
              </a:rPr>
              <a:t>ንልምነካን</a:t>
            </a:r>
            <a:r>
              <a:rPr lang="en-US" altLang="en-US" sz="5500" dirty="0" smtClean="0">
                <a:latin typeface="Arial" charset="0"/>
              </a:rPr>
              <a:t> </a:t>
            </a:r>
            <a:r>
              <a:rPr lang="en-US" altLang="en-US" sz="5500" dirty="0" err="1" smtClean="0">
                <a:latin typeface="Arial" charset="0"/>
              </a:rPr>
              <a:t>ንምሕጸነካን</a:t>
            </a:r>
            <a:r>
              <a:rPr lang="en-US" altLang="en-US" sz="5500" dirty="0" smtClean="0">
                <a:latin typeface="Arial" charset="0"/>
              </a:rPr>
              <a:t> </a:t>
            </a:r>
            <a:r>
              <a:rPr lang="en-US" altLang="en-US" sz="5500" dirty="0" err="1" smtClean="0">
                <a:latin typeface="Arial" charset="0"/>
              </a:rPr>
              <a:t>ኣሎና</a:t>
            </a:r>
            <a:r>
              <a:rPr lang="en-US" altLang="en-US" sz="5500" dirty="0" smtClean="0">
                <a:latin typeface="Arial" charset="0"/>
              </a:rPr>
              <a:t>።</a:t>
            </a:r>
            <a:endParaRPr lang="sk-SK" sz="55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8037845" y="72236"/>
            <a:ext cx="4306143" cy="5632311"/>
          </a:xfrm>
          <a:prstGeom prst="rect">
            <a:avLst/>
          </a:prstGeom>
        </p:spPr>
        <p:txBody>
          <a:bodyPr wrap="square">
            <a:spAutoFit/>
          </a:bodyPr>
          <a:lstStyle/>
          <a:p>
            <a:pPr marL="40639" marR="40639">
              <a:spcBef>
                <a:spcPts val="600"/>
              </a:spcBef>
              <a:buClr>
                <a:srgbClr val="004DD6"/>
              </a:buClr>
              <a:buFont typeface="Arial"/>
              <a:defRPr sz="2800"/>
            </a:pPr>
            <a:r>
              <a:rPr lang="en-US" sz="4500" dirty="0" smtClean="0">
                <a:solidFill>
                  <a:schemeClr val="tx1">
                    <a:lumMod val="95000"/>
                  </a:schemeClr>
                </a:solidFill>
                <a:uFill>
                  <a:solidFill>
                    <a:srgbClr val="004DD6"/>
                  </a:solidFill>
                </a:uFill>
              </a:rPr>
              <a:t>We </a:t>
            </a:r>
            <a:r>
              <a:rPr lang="en-US" sz="4500" dirty="0">
                <a:solidFill>
                  <a:schemeClr val="tx1">
                    <a:lumMod val="95000"/>
                  </a:schemeClr>
                </a:solidFill>
                <a:uFill>
                  <a:solidFill>
                    <a:srgbClr val="004DD6"/>
                  </a:solidFill>
                </a:uFill>
              </a:rPr>
              <a:t>glorify thee and confess Thee, we offer our prayer un to Thee and supplicate Thee O our Lord and our God</a:t>
            </a:r>
            <a:r>
              <a:rPr lang="en-US" sz="4500" dirty="0" smtClean="0">
                <a:solidFill>
                  <a:schemeClr val="tx1">
                    <a:lumMod val="95000"/>
                  </a:schemeClr>
                </a:solidFill>
                <a:uFill>
                  <a:solidFill>
                    <a:srgbClr val="004DD6"/>
                  </a:solidFill>
                </a:uFill>
              </a:rPr>
              <a:t>.</a:t>
            </a:r>
            <a:endParaRPr lang="en-US" sz="4500" dirty="0">
              <a:solidFill>
                <a:schemeClr val="tx1">
                  <a:lumMod val="95000"/>
                </a:schemeClr>
              </a:solidFill>
              <a:uFill>
                <a:solidFill>
                  <a:srgbClr val="004DD6"/>
                </a:solidFill>
              </a:uFill>
            </a:endParaRPr>
          </a:p>
        </p:txBody>
      </p:sp>
      <p:sp>
        <p:nvSpPr>
          <p:cNvPr id="2" name="Rectangle 1"/>
          <p:cNvSpPr/>
          <p:nvPr/>
        </p:nvSpPr>
        <p:spPr>
          <a:xfrm>
            <a:off x="-83776" y="-62079"/>
            <a:ext cx="4461466" cy="5709255"/>
          </a:xfrm>
          <a:prstGeom prst="rect">
            <a:avLst/>
          </a:prstGeom>
        </p:spPr>
        <p:txBody>
          <a:bodyPr wrap="square">
            <a:spAutoFit/>
          </a:bodyPr>
          <a:lstStyle/>
          <a:p>
            <a:pPr marL="40639" marR="40639">
              <a:spcBef>
                <a:spcPts val="600"/>
              </a:spcBef>
              <a:buClr>
                <a:srgbClr val="FF2600"/>
              </a:buClr>
              <a:buFont typeface="GeezTypeNet"/>
              <a:defRPr sz="2800"/>
            </a:pPr>
            <a:r>
              <a:rPr lang="en-US" altLang="en-US" sz="6000" b="1" dirty="0" err="1" smtClean="0">
                <a:latin typeface="Arial" charset="0"/>
              </a:rPr>
              <a:t>ንሴብሓከ</a:t>
            </a:r>
            <a:r>
              <a:rPr lang="en-US" altLang="en-US" sz="6000" b="1" dirty="0" smtClean="0">
                <a:latin typeface="Arial" charset="0"/>
              </a:rPr>
              <a:t> </a:t>
            </a:r>
            <a:r>
              <a:rPr lang="en-US" altLang="en-US" sz="6000" b="1" dirty="0" err="1" smtClean="0">
                <a:latin typeface="Arial" charset="0"/>
              </a:rPr>
              <a:t>ወንተአምነከ</a:t>
            </a:r>
            <a:r>
              <a:rPr lang="en-US" altLang="en-US" sz="6000" b="1" dirty="0" smtClean="0">
                <a:latin typeface="Arial" charset="0"/>
              </a:rPr>
              <a:t>፥  </a:t>
            </a:r>
            <a:r>
              <a:rPr lang="en-US" altLang="en-US" sz="6000" b="1" dirty="0" err="1" smtClean="0">
                <a:latin typeface="Arial" charset="0"/>
              </a:rPr>
              <a:t>ንስእለከ</a:t>
            </a:r>
            <a:r>
              <a:rPr lang="en-US" altLang="en-US" sz="6000" b="1" dirty="0" smtClean="0">
                <a:latin typeface="Arial" charset="0"/>
              </a:rPr>
              <a:t> </a:t>
            </a:r>
            <a:r>
              <a:rPr lang="en-US" altLang="en-US" sz="6000" b="1" dirty="0" err="1" smtClean="0">
                <a:latin typeface="Arial" charset="0"/>
              </a:rPr>
              <a:t>ወናስተበቍዐከ</a:t>
            </a:r>
            <a:r>
              <a:rPr lang="en-US" altLang="en-US" sz="6000" b="1" dirty="0" smtClean="0">
                <a:latin typeface="Arial" charset="0"/>
              </a:rPr>
              <a:t>፥ ኦ </a:t>
            </a:r>
            <a:r>
              <a:rPr lang="en-US" altLang="en-US" sz="6000" b="1" dirty="0" err="1" smtClean="0">
                <a:latin typeface="Arial" charset="0"/>
              </a:rPr>
              <a:t>እግዚእነ</a:t>
            </a:r>
            <a:r>
              <a:rPr lang="en-US" altLang="en-US" sz="6000" b="1" dirty="0" smtClean="0">
                <a:latin typeface="Arial" charset="0"/>
              </a:rPr>
              <a:t>  </a:t>
            </a:r>
          </a:p>
          <a:p>
            <a:pPr marL="40639" marR="40639">
              <a:spcBef>
                <a:spcPts val="600"/>
              </a:spcBef>
              <a:buClr>
                <a:srgbClr val="FF2600"/>
              </a:buClr>
              <a:buFont typeface="GeezTypeNet"/>
              <a:defRPr sz="2800"/>
            </a:pPr>
            <a:r>
              <a:rPr lang="en-US" altLang="en-US" sz="6000" b="1" dirty="0">
                <a:latin typeface="Arial" charset="0"/>
              </a:rPr>
              <a:t> </a:t>
            </a:r>
            <a:r>
              <a:rPr lang="en-US" altLang="en-US" sz="6000" b="1" dirty="0" smtClean="0">
                <a:latin typeface="Arial" charset="0"/>
              </a:rPr>
              <a:t>   </a:t>
            </a:r>
            <a:r>
              <a:rPr lang="en-US" altLang="en-US" sz="6000" b="1" dirty="0" err="1" smtClean="0">
                <a:latin typeface="Arial" charset="0"/>
              </a:rPr>
              <a:t>ወአምላክነ</a:t>
            </a:r>
            <a:r>
              <a:rPr lang="en-US" altLang="en-US" sz="6000" b="1" dirty="0" smtClean="0">
                <a:latin typeface="Arial" charset="0"/>
              </a:rPr>
              <a:t>።</a:t>
            </a:r>
            <a:endParaRPr lang="mr-IN" sz="6000" b="1" dirty="0">
              <a:solidFill>
                <a:srgbClr val="FFC000"/>
              </a:solidFill>
              <a:latin typeface="GeezTypeNet"/>
              <a:ea typeface="GeezTypeNet"/>
              <a:cs typeface="GeezTypeNet"/>
              <a:sym typeface="GeezTypeNet"/>
            </a:endParaRPr>
          </a:p>
        </p:txBody>
      </p:sp>
    </p:spTree>
    <p:extLst>
      <p:ext uri="{BB962C8B-B14F-4D97-AF65-F5344CB8AC3E}">
        <p14:creationId xmlns:p14="http://schemas.microsoft.com/office/powerpoint/2010/main" val="1898065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4099856470"/>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6863417"/>
          </a:xfrm>
          <a:prstGeom prst="rect">
            <a:avLst/>
          </a:prstGeom>
        </p:spPr>
        <p:txBody>
          <a:bodyPr wrap="square">
            <a:spAutoFit/>
          </a:bodyPr>
          <a:lstStyle/>
          <a:p>
            <a:pPr marL="40639" marR="40639">
              <a:spcBef>
                <a:spcPts val="600"/>
              </a:spcBef>
              <a:defRPr sz="1800">
                <a:uFillTx/>
              </a:defRPr>
            </a:pPr>
            <a:r>
              <a:rPr lang="en-US" sz="5400" b="1" dirty="0" err="1" smtClean="0">
                <a:solidFill>
                  <a:srgbClr val="FF0000"/>
                </a:solidFill>
                <a:sym typeface="GeezTypeNet"/>
              </a:rPr>
              <a:t>ይ.ካ</a:t>
            </a:r>
            <a:r>
              <a:rPr lang="en-US" sz="5400" b="1" dirty="0" smtClean="0">
                <a:solidFill>
                  <a:srgbClr val="FF0000"/>
                </a:solidFill>
                <a:sym typeface="GeezTypeNet"/>
              </a:rPr>
              <a:t>. </a:t>
            </a:r>
            <a:r>
              <a:rPr lang="pt-BR" sz="1400" dirty="0" smtClean="0">
                <a:solidFill>
                  <a:srgbClr val="FFC000"/>
                </a:solidFill>
              </a:rPr>
              <a:t>68</a:t>
            </a:r>
            <a:r>
              <a:rPr lang="pt-BR" sz="1400" dirty="0">
                <a:solidFill>
                  <a:srgbClr val="FFC000"/>
                </a:solidFill>
              </a:rPr>
              <a:t>. </a:t>
            </a:r>
            <a:r>
              <a:rPr lang="pt-BR" sz="5500" dirty="0"/>
              <a:t>ኦ መፍቀሪ ሰብ፣ ጐይታናን ኣምላኽናን፣ ንሕናውን ኣብ ልዕሊ እዚ ኅብስቲ እዝን </a:t>
            </a:r>
            <a:r>
              <a:rPr lang="pt-BR" sz="2000" dirty="0">
                <a:solidFill>
                  <a:srgbClr val="FFC000"/>
                </a:solidFill>
              </a:rPr>
              <a:t>(ምልክታ) </a:t>
            </a:r>
            <a:r>
              <a:rPr lang="pt-BR" sz="5500" dirty="0"/>
              <a:t>እዚ ጽዋዕ እዝን </a:t>
            </a:r>
            <a:r>
              <a:rPr lang="pt-BR" sz="2000" dirty="0">
                <a:solidFill>
                  <a:srgbClr val="FFC000"/>
                </a:solidFill>
              </a:rPr>
              <a:t>(ምልክታ) </a:t>
            </a:r>
            <a:r>
              <a:rPr lang="pt-BR" sz="5500" dirty="0"/>
              <a:t>ቅዱስ </a:t>
            </a:r>
            <a:r>
              <a:rPr lang="pt-BR" sz="5500" dirty="0" smtClean="0"/>
              <a:t>መንፈስን</a:t>
            </a:r>
            <a:endParaRPr lang="pt-BR" sz="5500" dirty="0">
              <a:solidFill>
                <a:srgbClr val="FFC000"/>
              </a:solidFill>
            </a:endParaRPr>
          </a:p>
        </p:txBody>
      </p:sp>
      <p:sp>
        <p:nvSpPr>
          <p:cNvPr id="20" name="Rectangle 19"/>
          <p:cNvSpPr/>
          <p:nvPr/>
        </p:nvSpPr>
        <p:spPr>
          <a:xfrm>
            <a:off x="8206958" y="106643"/>
            <a:ext cx="3985042" cy="6740307"/>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FF0000"/>
                </a:solidFill>
              </a:rPr>
              <a:t>Priest: </a:t>
            </a:r>
            <a:r>
              <a:rPr lang="en-US" sz="1400" b="1" dirty="0" smtClean="0">
                <a:solidFill>
                  <a:srgbClr val="FFC000"/>
                </a:solidFill>
              </a:rPr>
              <a:t>68.</a:t>
            </a:r>
            <a:r>
              <a:rPr lang="en-US" sz="1400" i="1" dirty="0" smtClean="0">
                <a:solidFill>
                  <a:srgbClr val="FFC000"/>
                </a:solidFill>
              </a:rPr>
              <a:t> </a:t>
            </a:r>
            <a:r>
              <a:rPr lang="en-US" sz="4300" dirty="0"/>
              <a:t>And we, our Lord and </a:t>
            </a:r>
            <a:r>
              <a:rPr lang="en-US" sz="4300" dirty="0" smtClean="0"/>
              <a:t>our God</a:t>
            </a:r>
            <a:r>
              <a:rPr lang="en-US" sz="4300" dirty="0"/>
              <a:t>, pray and beseech Thee and ask </a:t>
            </a:r>
            <a:r>
              <a:rPr lang="en-US" sz="4300" dirty="0" smtClean="0"/>
              <a:t>of Thy </a:t>
            </a:r>
            <a:r>
              <a:rPr lang="en-US" sz="4300" dirty="0"/>
              <a:t>goodness, O Lover of man, that </a:t>
            </a:r>
            <a:r>
              <a:rPr lang="en-US" sz="4300" dirty="0" smtClean="0"/>
              <a:t>Thou may send the Holy Spirit and power</a:t>
            </a:r>
            <a:endParaRPr lang="en-US" sz="4300" dirty="0"/>
          </a:p>
        </p:txBody>
      </p:sp>
      <p:sp>
        <p:nvSpPr>
          <p:cNvPr id="2" name="Rectangle 1"/>
          <p:cNvSpPr/>
          <p:nvPr/>
        </p:nvSpPr>
        <p:spPr>
          <a:xfrm>
            <a:off x="-47768" y="219770"/>
            <a:ext cx="4113661" cy="6863417"/>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pt-BR" sz="1400" dirty="0" smtClean="0">
                <a:solidFill>
                  <a:srgbClr val="FFC000"/>
                </a:solidFill>
              </a:rPr>
              <a:t>፷፰</a:t>
            </a:r>
            <a:r>
              <a:rPr lang="pt-BR" sz="1400" dirty="0">
                <a:solidFill>
                  <a:srgbClr val="FFC000"/>
                </a:solidFill>
              </a:rPr>
              <a:t>. </a:t>
            </a:r>
            <a:r>
              <a:rPr lang="pt-BR" sz="5500" dirty="0"/>
              <a:t>ወንሕነኒ እግዚእነ ወአምላክነ ንስእለከ ወናስተበቍዐከ ወነኅሥሥ እምነ ኂሩትከ፣ ኦ መፍቀሬ </a:t>
            </a:r>
            <a:r>
              <a:rPr lang="pt-BR" sz="5500" dirty="0" smtClean="0"/>
              <a:t>ሰብእ</a:t>
            </a:r>
            <a:endParaRPr lang="en-CA" sz="5500" dirty="0" smtClean="0">
              <a:solidFill>
                <a:srgbClr val="FFC000"/>
              </a:solidFill>
            </a:endParaRPr>
          </a:p>
        </p:txBody>
      </p:sp>
    </p:spTree>
    <p:extLst>
      <p:ext uri="{BB962C8B-B14F-4D97-AF65-F5344CB8AC3E}">
        <p14:creationId xmlns:p14="http://schemas.microsoft.com/office/powerpoint/2010/main" val="60175282"/>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709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6017032"/>
          </a:xfrm>
          <a:prstGeom prst="rect">
            <a:avLst/>
          </a:prstGeom>
        </p:spPr>
        <p:txBody>
          <a:bodyPr wrap="square">
            <a:spAutoFit/>
          </a:bodyPr>
          <a:lstStyle/>
          <a:p>
            <a:pPr marL="40639" marR="40639">
              <a:spcBef>
                <a:spcPts val="600"/>
              </a:spcBef>
              <a:defRPr sz="1800">
                <a:uFillTx/>
              </a:defRPr>
            </a:pPr>
            <a:r>
              <a:rPr lang="pt-BR" sz="5500" dirty="0" smtClean="0"/>
              <a:t>ኃይልን </a:t>
            </a:r>
            <a:r>
              <a:rPr lang="pt-BR" sz="5500" dirty="0"/>
              <a:t>ክትሰደልና ካብ ሕያውነትካ ንደልን ንልምንን ንምሕጸንን ኣሎና። ነዚ ኅብስቲ </a:t>
            </a:r>
            <a:r>
              <a:rPr lang="pt-BR" sz="2000" dirty="0">
                <a:solidFill>
                  <a:srgbClr val="FFC000"/>
                </a:solidFill>
              </a:rPr>
              <a:t>(ቡራኬ 1 ግዜ) </a:t>
            </a:r>
            <a:r>
              <a:rPr lang="pt-BR" sz="5500" dirty="0"/>
              <a:t>እዚ ቕዱስ ሥጋኻ፣ </a:t>
            </a:r>
            <a:endParaRPr lang="pt-BR" sz="5500" dirty="0" smtClean="0"/>
          </a:p>
        </p:txBody>
      </p:sp>
      <p:sp>
        <p:nvSpPr>
          <p:cNvPr id="20" name="Rectangle 19"/>
          <p:cNvSpPr/>
          <p:nvPr/>
        </p:nvSpPr>
        <p:spPr>
          <a:xfrm>
            <a:off x="8391204" y="304535"/>
            <a:ext cx="3687066" cy="6401753"/>
          </a:xfrm>
          <a:prstGeom prst="rect">
            <a:avLst/>
          </a:prstGeom>
        </p:spPr>
        <p:txBody>
          <a:bodyPr wrap="square">
            <a:spAutoFit/>
          </a:bodyPr>
          <a:lstStyle/>
          <a:p>
            <a:pPr marL="40639" marR="40639">
              <a:spcBef>
                <a:spcPts val="600"/>
              </a:spcBef>
              <a:buClr>
                <a:srgbClr val="000000"/>
              </a:buClr>
              <a:buFont typeface="Arial"/>
              <a:defRPr sz="2800"/>
            </a:pPr>
            <a:r>
              <a:rPr lang="en-US" sz="4500" dirty="0" smtClean="0"/>
              <a:t>Upon and </a:t>
            </a:r>
            <a:r>
              <a:rPr lang="en-US" sz="4500" dirty="0"/>
              <a:t>upon </a:t>
            </a:r>
            <a:r>
              <a:rPr lang="en-US" sz="4500" dirty="0" smtClean="0"/>
              <a:t>this this </a:t>
            </a:r>
            <a:r>
              <a:rPr lang="en-US" sz="2000" dirty="0">
                <a:solidFill>
                  <a:srgbClr val="FFC000"/>
                </a:solidFill>
              </a:rPr>
              <a:t>(pointing) </a:t>
            </a:r>
            <a:r>
              <a:rPr lang="en-US" sz="4500" dirty="0" smtClean="0"/>
              <a:t>bread </a:t>
            </a:r>
            <a:r>
              <a:rPr lang="en-US" sz="2000" dirty="0" smtClean="0">
                <a:solidFill>
                  <a:srgbClr val="FFC000"/>
                </a:solidFill>
              </a:rPr>
              <a:t>(</a:t>
            </a:r>
            <a:r>
              <a:rPr lang="en-US" sz="2000" dirty="0">
                <a:solidFill>
                  <a:srgbClr val="FFC000"/>
                </a:solidFill>
              </a:rPr>
              <a:t>pointing) </a:t>
            </a:r>
            <a:r>
              <a:rPr lang="en-US" sz="4500" dirty="0"/>
              <a:t>cup to make this bread </a:t>
            </a:r>
            <a:r>
              <a:rPr lang="en-US" sz="2000" dirty="0" smtClean="0">
                <a:solidFill>
                  <a:srgbClr val="FFC000"/>
                </a:solidFill>
              </a:rPr>
              <a:t>(Benediction </a:t>
            </a:r>
            <a:r>
              <a:rPr lang="en-US" sz="2000" dirty="0">
                <a:solidFill>
                  <a:srgbClr val="FFC000"/>
                </a:solidFill>
              </a:rPr>
              <a:t>once</a:t>
            </a:r>
            <a:r>
              <a:rPr lang="en-US" sz="2000" dirty="0" smtClean="0">
                <a:solidFill>
                  <a:srgbClr val="FFC000"/>
                </a:solidFill>
              </a:rPr>
              <a:t>) </a:t>
            </a:r>
            <a:r>
              <a:rPr lang="en-US" sz="4500" dirty="0" smtClean="0"/>
              <a:t>thy </a:t>
            </a:r>
            <a:r>
              <a:rPr lang="en-US" sz="4500" dirty="0"/>
              <a:t>holy body, </a:t>
            </a:r>
          </a:p>
          <a:p>
            <a:pPr marL="40639" marR="40639">
              <a:spcBef>
                <a:spcPts val="600"/>
              </a:spcBef>
              <a:buClr>
                <a:srgbClr val="000000"/>
              </a:buClr>
              <a:buFont typeface="Arial"/>
              <a:defRPr sz="2800"/>
            </a:pPr>
            <a:endParaRPr lang="en-US" sz="4500" dirty="0" smtClean="0"/>
          </a:p>
        </p:txBody>
      </p:sp>
      <p:sp>
        <p:nvSpPr>
          <p:cNvPr id="2" name="Rectangle 1"/>
          <p:cNvSpPr/>
          <p:nvPr/>
        </p:nvSpPr>
        <p:spPr>
          <a:xfrm>
            <a:off x="-47768" y="219770"/>
            <a:ext cx="4113661" cy="6863417"/>
          </a:xfrm>
          <a:prstGeom prst="rect">
            <a:avLst/>
          </a:prstGeom>
        </p:spPr>
        <p:txBody>
          <a:bodyPr wrap="square">
            <a:spAutoFit/>
          </a:bodyPr>
          <a:lstStyle/>
          <a:p>
            <a:r>
              <a:rPr lang="pt-BR" sz="5500" dirty="0" smtClean="0"/>
              <a:t>ከመ </a:t>
            </a:r>
            <a:r>
              <a:rPr lang="pt-BR" sz="5500" dirty="0"/>
              <a:t>ትፌኑ ቅዱሰ መንፈሰ ወኃይለ ዲበ ዝንቱ ኅብስት </a:t>
            </a:r>
            <a:r>
              <a:rPr lang="pt-BR" sz="2000" dirty="0">
                <a:solidFill>
                  <a:srgbClr val="FFC000"/>
                </a:solidFill>
              </a:rPr>
              <a:t>(እማሬ) </a:t>
            </a:r>
            <a:r>
              <a:rPr lang="pt-BR" sz="5500" dirty="0"/>
              <a:t>ወላዕለ ዝ ጽዋዕ </a:t>
            </a:r>
            <a:r>
              <a:rPr lang="pt-BR" sz="2000" dirty="0">
                <a:solidFill>
                  <a:srgbClr val="FFC000"/>
                </a:solidFill>
              </a:rPr>
              <a:t>(እማሬ) </a:t>
            </a:r>
            <a:r>
              <a:rPr lang="pt-BR" sz="5500" dirty="0"/>
              <a:t>ይረስዮ ለዝንቱ ኅብስት </a:t>
            </a:r>
            <a:r>
              <a:rPr lang="pt-BR" sz="2000" dirty="0">
                <a:solidFill>
                  <a:srgbClr val="FFC000"/>
                </a:solidFill>
              </a:rPr>
              <a:t>(ቡራኬ ፩ደ ጊዜ) </a:t>
            </a:r>
            <a:r>
              <a:rPr lang="pt-BR" sz="5500" dirty="0"/>
              <a:t>ሥጋ ዚአከ ቅዱሰ። </a:t>
            </a:r>
            <a:endParaRPr lang="pt-BR" sz="5500" dirty="0" smtClean="0"/>
          </a:p>
        </p:txBody>
      </p:sp>
    </p:spTree>
    <p:extLst>
      <p:ext uri="{BB962C8B-B14F-4D97-AF65-F5344CB8AC3E}">
        <p14:creationId xmlns:p14="http://schemas.microsoft.com/office/powerpoint/2010/main" val="3402295224"/>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449087"/>
            <a:ext cx="4300184" cy="4401205"/>
          </a:xfrm>
          <a:prstGeom prst="rect">
            <a:avLst/>
          </a:prstGeom>
        </p:spPr>
        <p:txBody>
          <a:bodyPr wrap="square">
            <a:spAutoFit/>
          </a:bodyPr>
          <a:lstStyle/>
          <a:p>
            <a:pPr marL="40639" marR="40639">
              <a:spcBef>
                <a:spcPts val="600"/>
              </a:spcBef>
              <a:defRPr sz="1800">
                <a:uFillTx/>
              </a:defRPr>
            </a:pPr>
            <a:r>
              <a:rPr lang="pt-BR" sz="5500" dirty="0" smtClean="0"/>
              <a:t>ነዚ </a:t>
            </a:r>
            <a:r>
              <a:rPr lang="pt-BR" sz="5500" dirty="0"/>
              <a:t>ጽዋዕ እዚ </a:t>
            </a:r>
            <a:endParaRPr lang="pt-BR" sz="5500" dirty="0" smtClean="0"/>
          </a:p>
          <a:p>
            <a:pPr marL="40639" marR="40639">
              <a:spcBef>
                <a:spcPts val="600"/>
              </a:spcBef>
              <a:defRPr sz="1800">
                <a:uFillTx/>
              </a:defRPr>
            </a:pPr>
            <a:r>
              <a:rPr lang="pt-BR" sz="2000" dirty="0" smtClean="0">
                <a:solidFill>
                  <a:srgbClr val="FFC000"/>
                </a:solidFill>
              </a:rPr>
              <a:t>(</a:t>
            </a:r>
            <a:r>
              <a:rPr lang="pt-BR" sz="2000" dirty="0">
                <a:solidFill>
                  <a:srgbClr val="FFC000"/>
                </a:solidFill>
              </a:rPr>
              <a:t>ቡራኬ 1 ግዜ) </a:t>
            </a:r>
            <a:endParaRPr lang="pt-BR" sz="2000" dirty="0" smtClean="0">
              <a:solidFill>
                <a:srgbClr val="FFC000"/>
              </a:solidFill>
            </a:endParaRPr>
          </a:p>
          <a:p>
            <a:pPr marL="40639" marR="40639">
              <a:spcBef>
                <a:spcPts val="600"/>
              </a:spcBef>
              <a:defRPr sz="1800">
                <a:uFillTx/>
              </a:defRPr>
            </a:pPr>
            <a:r>
              <a:rPr lang="pt-BR" sz="5500" dirty="0" smtClean="0"/>
              <a:t>ኸኣ </a:t>
            </a:r>
            <a:r>
              <a:rPr lang="pt-BR" sz="5500" dirty="0"/>
              <a:t>ዝዛረብ </a:t>
            </a:r>
            <a:r>
              <a:rPr lang="pt-BR" sz="5500" dirty="0" smtClean="0"/>
              <a:t>ደም </a:t>
            </a:r>
            <a:r>
              <a:rPr lang="pt-BR" sz="5500" dirty="0"/>
              <a:t>ጐንኻ ይግበሮ</a:t>
            </a:r>
            <a:r>
              <a:rPr lang="pt-BR" sz="5500" dirty="0" smtClean="0"/>
              <a:t>።</a:t>
            </a:r>
          </a:p>
          <a:p>
            <a:pPr marL="40639" marR="40639">
              <a:spcBef>
                <a:spcPts val="600"/>
              </a:spcBef>
              <a:defRPr sz="1800">
                <a:uFillTx/>
              </a:defRPr>
            </a:pPr>
            <a:endParaRPr lang="pt-BR" sz="5500" dirty="0"/>
          </a:p>
          <a:p>
            <a:pPr marL="40639" marR="40639">
              <a:spcBef>
                <a:spcPts val="600"/>
              </a:spcBef>
              <a:defRPr sz="1800">
                <a:uFillTx/>
              </a:defRPr>
            </a:pPr>
            <a:r>
              <a:rPr lang="pt-BR" sz="2000" dirty="0" smtClean="0">
                <a:solidFill>
                  <a:srgbClr val="FFC000"/>
                </a:solidFill>
              </a:rPr>
              <a:t>( </a:t>
            </a:r>
            <a:r>
              <a:rPr lang="pt-BR" sz="2000" dirty="0">
                <a:solidFill>
                  <a:srgbClr val="FFC000"/>
                </a:solidFill>
              </a:rPr>
              <a:t>ከምኡ እውን 1 ግዜ ኣብ ልዕሊ ክልቲኡ ይባርኽ)</a:t>
            </a:r>
          </a:p>
        </p:txBody>
      </p:sp>
      <p:sp>
        <p:nvSpPr>
          <p:cNvPr id="20" name="Rectangle 19"/>
          <p:cNvSpPr/>
          <p:nvPr/>
        </p:nvSpPr>
        <p:spPr>
          <a:xfrm>
            <a:off x="8206958" y="106643"/>
            <a:ext cx="3985042" cy="5016758"/>
          </a:xfrm>
          <a:prstGeom prst="rect">
            <a:avLst/>
          </a:prstGeom>
        </p:spPr>
        <p:txBody>
          <a:bodyPr wrap="square">
            <a:spAutoFit/>
          </a:bodyPr>
          <a:lstStyle/>
          <a:p>
            <a:pPr marL="40639" marR="40639">
              <a:spcBef>
                <a:spcPts val="600"/>
              </a:spcBef>
              <a:buClr>
                <a:srgbClr val="000000"/>
              </a:buClr>
              <a:buFont typeface="Arial"/>
              <a:defRPr sz="2800"/>
            </a:pPr>
            <a:r>
              <a:rPr lang="en-US" sz="4500" dirty="0" smtClean="0"/>
              <a:t>and </a:t>
            </a:r>
            <a:r>
              <a:rPr lang="en-US" sz="4500" dirty="0"/>
              <a:t>this cup </a:t>
            </a:r>
            <a:r>
              <a:rPr lang="en-US" sz="2000" dirty="0" smtClean="0">
                <a:solidFill>
                  <a:srgbClr val="FFC000"/>
                </a:solidFill>
              </a:rPr>
              <a:t>(</a:t>
            </a:r>
            <a:r>
              <a:rPr lang="en-US" sz="2000" dirty="0">
                <a:solidFill>
                  <a:srgbClr val="FFC000"/>
                </a:solidFill>
              </a:rPr>
              <a:t>Benediction</a:t>
            </a:r>
            <a:r>
              <a:rPr lang="en-US" sz="2000" dirty="0" smtClean="0">
                <a:solidFill>
                  <a:srgbClr val="FFC000"/>
                </a:solidFill>
              </a:rPr>
              <a:t> </a:t>
            </a:r>
            <a:r>
              <a:rPr lang="en-US" sz="2000" dirty="0">
                <a:solidFill>
                  <a:srgbClr val="FFC000"/>
                </a:solidFill>
              </a:rPr>
              <a:t>once) </a:t>
            </a:r>
            <a:r>
              <a:rPr lang="en-US" sz="4500" dirty="0" smtClean="0"/>
              <a:t>the blood </a:t>
            </a:r>
            <a:r>
              <a:rPr lang="en-US" sz="4500" dirty="0"/>
              <a:t>from Thy side which speaks </a:t>
            </a:r>
            <a:endParaRPr lang="en-US" sz="4500" dirty="0" smtClean="0"/>
          </a:p>
          <a:p>
            <a:pPr marL="40639" marR="40639">
              <a:spcBef>
                <a:spcPts val="600"/>
              </a:spcBef>
              <a:buClr>
                <a:srgbClr val="000000"/>
              </a:buClr>
              <a:buFont typeface="Arial"/>
              <a:defRPr sz="2800"/>
            </a:pPr>
            <a:endParaRPr lang="en-US" sz="4500" dirty="0" smtClean="0">
              <a:solidFill>
                <a:srgbClr val="FFC000"/>
              </a:solidFill>
            </a:endParaRPr>
          </a:p>
          <a:p>
            <a:pPr marL="40639" marR="40639">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Benediction</a:t>
            </a:r>
            <a:r>
              <a:rPr lang="en-US" sz="2000" dirty="0" smtClean="0">
                <a:solidFill>
                  <a:srgbClr val="FFC000"/>
                </a:solidFill>
              </a:rPr>
              <a:t> once more </a:t>
            </a:r>
            <a:r>
              <a:rPr lang="en-US" sz="2000" dirty="0">
                <a:solidFill>
                  <a:srgbClr val="FFC000"/>
                </a:solidFill>
              </a:rPr>
              <a:t>over both of them).</a:t>
            </a:r>
          </a:p>
        </p:txBody>
      </p:sp>
      <p:sp>
        <p:nvSpPr>
          <p:cNvPr id="2" name="Rectangle 1"/>
          <p:cNvSpPr/>
          <p:nvPr/>
        </p:nvSpPr>
        <p:spPr>
          <a:xfrm>
            <a:off x="-47768" y="449087"/>
            <a:ext cx="4113661" cy="4632037"/>
          </a:xfrm>
          <a:prstGeom prst="rect">
            <a:avLst/>
          </a:prstGeom>
        </p:spPr>
        <p:txBody>
          <a:bodyPr wrap="square">
            <a:spAutoFit/>
          </a:bodyPr>
          <a:lstStyle/>
          <a:p>
            <a:r>
              <a:rPr lang="pt-BR" sz="5500" dirty="0" smtClean="0"/>
              <a:t>ወለዝ </a:t>
            </a:r>
            <a:r>
              <a:rPr lang="pt-BR" sz="5500" dirty="0"/>
              <a:t>ጽዋዕ፣ </a:t>
            </a:r>
            <a:endParaRPr lang="pt-BR" sz="5500" dirty="0" smtClean="0"/>
          </a:p>
          <a:p>
            <a:r>
              <a:rPr lang="pt-BR" sz="2000" dirty="0" smtClean="0">
                <a:solidFill>
                  <a:srgbClr val="FFC000"/>
                </a:solidFill>
              </a:rPr>
              <a:t>(</a:t>
            </a:r>
            <a:r>
              <a:rPr lang="pt-BR" sz="2000" dirty="0">
                <a:solidFill>
                  <a:srgbClr val="FFC000"/>
                </a:solidFill>
              </a:rPr>
              <a:t>ቡራኬ ፩ደ ጊዜ) </a:t>
            </a:r>
            <a:endParaRPr lang="pt-BR" sz="2000" dirty="0" smtClean="0">
              <a:solidFill>
                <a:srgbClr val="FFC000"/>
              </a:solidFill>
            </a:endParaRPr>
          </a:p>
          <a:p>
            <a:r>
              <a:rPr lang="pt-BR" sz="5500" dirty="0" smtClean="0"/>
              <a:t>ደመ </a:t>
            </a:r>
            <a:r>
              <a:rPr lang="pt-BR" sz="5500" dirty="0"/>
              <a:t>ገቦከ ነባቤ</a:t>
            </a:r>
            <a:r>
              <a:rPr lang="pt-BR" sz="5500" dirty="0" smtClean="0"/>
              <a:t>።</a:t>
            </a:r>
          </a:p>
          <a:p>
            <a:endParaRPr lang="pt-BR" sz="5500" dirty="0"/>
          </a:p>
          <a:p>
            <a:endParaRPr lang="pt-BR" sz="5500" dirty="0" smtClean="0"/>
          </a:p>
          <a:p>
            <a:r>
              <a:rPr lang="pt-BR" sz="5500" dirty="0" smtClean="0"/>
              <a:t> </a:t>
            </a:r>
            <a:r>
              <a:rPr lang="pt-BR" sz="2000" dirty="0">
                <a:solidFill>
                  <a:srgbClr val="FFC000"/>
                </a:solidFill>
              </a:rPr>
              <a:t>(ወዓዲ ላዕለ ፪ሆሙ ፩ደ ጊዜ)</a:t>
            </a:r>
            <a:endParaRPr lang="en-CA" sz="2000" dirty="0" smtClean="0">
              <a:solidFill>
                <a:srgbClr val="FFC000"/>
              </a:solidFill>
            </a:endParaRPr>
          </a:p>
        </p:txBody>
      </p:sp>
    </p:spTree>
    <p:extLst>
      <p:ext uri="{BB962C8B-B14F-4D97-AF65-F5344CB8AC3E}">
        <p14:creationId xmlns:p14="http://schemas.microsoft.com/office/powerpoint/2010/main" val="2534641103"/>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266596"/>
            <a:ext cx="4054247"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sz="1400" dirty="0" smtClean="0">
                <a:solidFill>
                  <a:srgbClr val="FFC000"/>
                </a:solidFill>
              </a:rPr>
              <a:t> </a:t>
            </a:r>
            <a:r>
              <a:rPr lang="pt-BR" sz="5500" dirty="0"/>
              <a:t>ኣሜን፥ </a:t>
            </a:r>
          </a:p>
          <a:p>
            <a:r>
              <a:rPr lang="pt-BR" sz="5500" dirty="0"/>
              <a:t>ኦ ጐይታ ፥ </a:t>
            </a:r>
            <a:r>
              <a:rPr lang="pt-BR" sz="5500" dirty="0" smtClean="0"/>
              <a:t> </a:t>
            </a:r>
          </a:p>
          <a:p>
            <a:r>
              <a:rPr lang="pt-BR" sz="5500" dirty="0" smtClean="0"/>
              <a:t>      ምሓረና</a:t>
            </a:r>
            <a:r>
              <a:rPr lang="pt-BR" sz="5500" dirty="0"/>
              <a:t>፥ </a:t>
            </a:r>
          </a:p>
          <a:p>
            <a:r>
              <a:rPr lang="pt-BR" sz="5500" dirty="0"/>
              <a:t>ኦ ጐይታ፥ </a:t>
            </a:r>
            <a:endParaRPr lang="pt-BR" sz="5500" dirty="0" smtClean="0"/>
          </a:p>
          <a:p>
            <a:r>
              <a:rPr lang="pt-BR" sz="5500" dirty="0"/>
              <a:t> </a:t>
            </a:r>
            <a:r>
              <a:rPr lang="pt-BR" sz="5500" dirty="0" smtClean="0"/>
              <a:t>     ለውሃልና</a:t>
            </a:r>
            <a:r>
              <a:rPr lang="pt-BR" sz="5500" dirty="0"/>
              <a:t>፥ </a:t>
            </a:r>
          </a:p>
          <a:p>
            <a:r>
              <a:rPr lang="pt-BR" sz="5500" dirty="0"/>
              <a:t>ኦ ጐይታ፥ </a:t>
            </a:r>
            <a:r>
              <a:rPr lang="pt-BR" sz="5500" dirty="0" smtClean="0"/>
              <a:t> </a:t>
            </a:r>
          </a:p>
          <a:p>
            <a:r>
              <a:rPr lang="pt-BR" sz="5500" dirty="0"/>
              <a:t> </a:t>
            </a:r>
            <a:r>
              <a:rPr lang="pt-BR" sz="5500" dirty="0" smtClean="0"/>
              <a:t>     ሕደገልና</a:t>
            </a:r>
            <a:r>
              <a:rPr lang="pt-BR" sz="5500" dirty="0"/>
              <a:t>። </a:t>
            </a:r>
            <a:endParaRPr lang="en-CA" sz="5500" dirty="0"/>
          </a:p>
          <a:p>
            <a:endParaRPr lang="en-CA" sz="2000" dirty="0">
              <a:solidFill>
                <a:srgbClr val="FFC000"/>
              </a:solidFill>
            </a:endParaRPr>
          </a:p>
        </p:txBody>
      </p:sp>
      <p:sp>
        <p:nvSpPr>
          <p:cNvPr id="20" name="Rectangle 19"/>
          <p:cNvSpPr/>
          <p:nvPr/>
        </p:nvSpPr>
        <p:spPr>
          <a:xfrm>
            <a:off x="7986410" y="166089"/>
            <a:ext cx="4306143" cy="6140142"/>
          </a:xfrm>
          <a:prstGeom prst="rect">
            <a:avLst/>
          </a:prstGeom>
        </p:spPr>
        <p:txBody>
          <a:bodyPr wrap="square">
            <a:spAutoFit/>
          </a:bodyPr>
          <a:lstStyle/>
          <a:p>
            <a:pPr marL="40639" marR="40639">
              <a:spcBef>
                <a:spcPts val="600"/>
              </a:spcBef>
              <a:buClr>
                <a:srgbClr val="000000"/>
              </a:buClr>
              <a:buFont typeface="Arial"/>
              <a:defRPr sz="2800"/>
            </a:pPr>
            <a:r>
              <a:rPr lang="en-US" altLang="en-US" sz="5000" dirty="0" smtClean="0">
                <a:solidFill>
                  <a:srgbClr val="FFFF00"/>
                </a:solidFill>
                <a:latin typeface="Arial" charset="0"/>
              </a:rPr>
              <a:t>People</a:t>
            </a:r>
            <a:r>
              <a:rPr lang="en-US" altLang="en-US" sz="5000" dirty="0">
                <a:solidFill>
                  <a:srgbClr val="FFFF00"/>
                </a:solidFill>
                <a:latin typeface="Arial" charset="0"/>
              </a:rPr>
              <a:t>: </a:t>
            </a:r>
            <a:endParaRPr lang="en-US" altLang="en-US" sz="5000" dirty="0" smtClean="0">
              <a:solidFill>
                <a:srgbClr val="FFFF00"/>
              </a:solidFill>
              <a:latin typeface="Arial" charset="0"/>
            </a:endParaRP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Amen</a:t>
            </a: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 </a:t>
            </a:r>
            <a:r>
              <a:rPr lang="en-US" sz="5000" dirty="0">
                <a:solidFill>
                  <a:schemeClr val="tx1">
                    <a:lumMod val="95000"/>
                  </a:schemeClr>
                </a:solidFill>
                <a:uFill>
                  <a:solidFill>
                    <a:srgbClr val="004DD6"/>
                  </a:solidFill>
                </a:uFill>
              </a:rPr>
              <a:t>Lord have pity upon us, </a:t>
            </a:r>
            <a:endParaRPr lang="en-US" sz="5000" dirty="0" smtClean="0">
              <a:solidFill>
                <a:schemeClr val="tx1">
                  <a:lumMod val="95000"/>
                </a:schemeClr>
              </a:solidFill>
              <a:uFill>
                <a:solidFill>
                  <a:srgbClr val="004DD6"/>
                </a:solidFill>
              </a:uFill>
            </a:endParaRP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Lord </a:t>
            </a:r>
            <a:r>
              <a:rPr lang="en-US" sz="5000" dirty="0">
                <a:solidFill>
                  <a:schemeClr val="tx1">
                    <a:lumMod val="95000"/>
                  </a:schemeClr>
                </a:solidFill>
                <a:uFill>
                  <a:solidFill>
                    <a:srgbClr val="004DD6"/>
                  </a:solidFill>
                </a:uFill>
              </a:rPr>
              <a:t>spare us, Lord have mercy upon us</a:t>
            </a:r>
            <a:r>
              <a:rPr lang="en-US" sz="5000" dirty="0" smtClean="0">
                <a:solidFill>
                  <a:schemeClr val="tx1">
                    <a:lumMod val="95000"/>
                  </a:schemeClr>
                </a:solidFill>
                <a:uFill>
                  <a:solidFill>
                    <a:srgbClr val="004DD6"/>
                  </a:solidFill>
                </a:uFill>
              </a:rPr>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65034" y="62900"/>
            <a:ext cx="4248413" cy="5555367"/>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pPr algn="ctr"/>
            <a:r>
              <a:rPr lang="pt-BR" sz="1400" dirty="0" smtClean="0">
                <a:solidFill>
                  <a:srgbClr val="FFC000"/>
                </a:solidFill>
              </a:rPr>
              <a:t>  </a:t>
            </a:r>
            <a:r>
              <a:rPr lang="pt-BR" sz="6000" b="1" dirty="0" smtClean="0"/>
              <a:t>አሜን </a:t>
            </a:r>
          </a:p>
          <a:p>
            <a:pPr algn="ctr"/>
            <a:r>
              <a:rPr lang="pt-BR" sz="6000" b="1" dirty="0" smtClean="0"/>
              <a:t>እግዚኦ መሐረነ፥  </a:t>
            </a:r>
            <a:r>
              <a:rPr lang="pt-BR" sz="6000" b="1" dirty="0"/>
              <a:t>እግዚኦ </a:t>
            </a:r>
            <a:r>
              <a:rPr lang="pt-BR" sz="6000" b="1" dirty="0" smtClean="0"/>
              <a:t>መሐከነ፥ </a:t>
            </a:r>
            <a:r>
              <a:rPr lang="pt-BR" sz="6000" b="1" dirty="0"/>
              <a:t>እግዚኦ ተሣሀለነ።</a:t>
            </a:r>
            <a:endParaRPr lang="en-CA" sz="6000" b="1" dirty="0"/>
          </a:p>
        </p:txBody>
      </p:sp>
    </p:spTree>
    <p:extLst>
      <p:ext uri="{BB962C8B-B14F-4D97-AF65-F5344CB8AC3E}">
        <p14:creationId xmlns:p14="http://schemas.microsoft.com/office/powerpoint/2010/main" val="864280397"/>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6000" dirty="0">
                <a:solidFill>
                  <a:srgbClr val="92D050"/>
                </a:solidFill>
              </a:rPr>
              <a:t>ይ.ዲ. </a:t>
            </a:r>
            <a:endParaRPr lang="pt-BR" sz="6000" dirty="0" smtClean="0">
              <a:solidFill>
                <a:srgbClr val="92D050"/>
              </a:solidFill>
            </a:endParaRPr>
          </a:p>
          <a:p>
            <a:r>
              <a:rPr lang="pt-BR" sz="1400" dirty="0" smtClean="0">
                <a:solidFill>
                  <a:srgbClr val="FFC000"/>
                </a:solidFill>
              </a:rPr>
              <a:t>69. </a:t>
            </a:r>
            <a:r>
              <a:rPr lang="pt-BR" sz="6000" dirty="0"/>
              <a:t>ንእግዚኣብሄር ኣምላኽና፥ ሠናይ ኅብረት መንፈስ ቅዱስ ኪህበና ብምሉእ ልብና ንለምኖ።</a:t>
            </a:r>
            <a:endParaRPr lang="en-US" altLang="en-US" sz="5000" dirty="0" smtClean="0">
              <a:solidFill>
                <a:srgbClr val="FFFF00"/>
              </a:solidFill>
              <a:latin typeface="Arial" charset="0"/>
            </a:endParaRPr>
          </a:p>
        </p:txBody>
      </p:sp>
      <p:sp>
        <p:nvSpPr>
          <p:cNvPr id="20" name="Rectangle 19"/>
          <p:cNvSpPr/>
          <p:nvPr/>
        </p:nvSpPr>
        <p:spPr>
          <a:xfrm>
            <a:off x="7986410" y="63219"/>
            <a:ext cx="4306143" cy="6432530"/>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92D050"/>
                </a:solidFill>
              </a:rPr>
              <a:t>Deacon: </a:t>
            </a:r>
            <a:r>
              <a:rPr lang="en-US" sz="1400" b="1" dirty="0" smtClean="0">
                <a:solidFill>
                  <a:srgbClr val="FFC000"/>
                </a:solidFill>
              </a:rPr>
              <a:t>69. </a:t>
            </a:r>
            <a:r>
              <a:rPr lang="en-US" sz="4800" dirty="0"/>
              <a:t>With all the heart let us beseech the Lord our God to grant unto us the good communion of the Holy Spirit</a:t>
            </a:r>
            <a:r>
              <a:rPr lang="en-US" sz="4800" dirty="0" smtClean="0"/>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6340197"/>
          </a:xfrm>
          <a:prstGeom prst="rect">
            <a:avLst/>
          </a:prstGeom>
        </p:spPr>
        <p:txBody>
          <a:bodyPr wrap="square">
            <a:spAutoFit/>
          </a:bodyPr>
          <a:lstStyle/>
          <a:p>
            <a:r>
              <a:rPr lang="pt-BR" sz="6000" dirty="0">
                <a:solidFill>
                  <a:srgbClr val="92D050"/>
                </a:solidFill>
              </a:rPr>
              <a:t>ይ.ዲ. </a:t>
            </a:r>
            <a:r>
              <a:rPr lang="pt-BR" sz="1400" dirty="0" smtClean="0">
                <a:solidFill>
                  <a:srgbClr val="FFC000"/>
                </a:solidFill>
              </a:rPr>
              <a:t>፷፱. </a:t>
            </a:r>
            <a:r>
              <a:rPr lang="pt-BR" sz="5800" b="1" dirty="0"/>
              <a:t>በኩሉ ልብ ናስተብቍዖ ለእግዚአብሔር </a:t>
            </a:r>
            <a:endParaRPr lang="pt-BR" sz="5800" b="1" dirty="0" smtClean="0"/>
          </a:p>
          <a:p>
            <a:r>
              <a:rPr lang="pt-BR" sz="5800" b="1" dirty="0"/>
              <a:t> </a:t>
            </a:r>
            <a:r>
              <a:rPr lang="pt-BR" sz="5800" b="1" dirty="0" smtClean="0"/>
              <a:t>   አምላክነ </a:t>
            </a:r>
            <a:r>
              <a:rPr lang="pt-BR" sz="5800" b="1" dirty="0"/>
              <a:t>ኅብረተ መንፈስ ቅዱስ ሠናየ </a:t>
            </a:r>
            <a:r>
              <a:rPr lang="pt-BR" sz="5800" b="1" dirty="0" smtClean="0"/>
              <a:t>፥ ከመ </a:t>
            </a:r>
            <a:r>
              <a:rPr lang="pt-BR" sz="5800" b="1" dirty="0"/>
              <a:t>ይጸግወነ።</a:t>
            </a:r>
            <a:endParaRPr lang="en-CA" sz="5800" b="1" dirty="0"/>
          </a:p>
        </p:txBody>
      </p:sp>
    </p:spTree>
    <p:extLst>
      <p:ext uri="{BB962C8B-B14F-4D97-AF65-F5344CB8AC3E}">
        <p14:creationId xmlns:p14="http://schemas.microsoft.com/office/powerpoint/2010/main" val="3162861340"/>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640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1140" y="129144"/>
            <a:ext cx="4299268" cy="6632585"/>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altLang="en-US" sz="1400" dirty="0" smtClean="0">
                <a:solidFill>
                  <a:srgbClr val="FFC000"/>
                </a:solidFill>
              </a:rPr>
              <a:t>70</a:t>
            </a:r>
            <a:r>
              <a:rPr lang="pt-BR" sz="1400" dirty="0" smtClean="0">
                <a:solidFill>
                  <a:srgbClr val="FFC000"/>
                </a:solidFill>
              </a:rPr>
              <a:t>. </a:t>
            </a:r>
            <a:r>
              <a:rPr lang="pt-BR" sz="5500" dirty="0"/>
              <a:t>ጥንቲ ህልዊ ኾይኑ </a:t>
            </a:r>
            <a:endParaRPr lang="pt-BR" sz="5500" dirty="0" smtClean="0"/>
          </a:p>
          <a:p>
            <a:r>
              <a:rPr lang="pt-BR" sz="5500" dirty="0" smtClean="0"/>
              <a:t>ኸም </a:t>
            </a:r>
            <a:r>
              <a:rPr lang="pt-BR" sz="5500" dirty="0"/>
              <a:t>ዝነበረ፥ ንውሉድ ወለዶን ንዘልዓለም ዓለምን ህልዊ ኾይኑ ይነብር</a:t>
            </a:r>
            <a:r>
              <a:rPr lang="pt-BR" sz="5500" dirty="0" smtClean="0"/>
              <a:t>።</a:t>
            </a:r>
          </a:p>
          <a:p>
            <a:endParaRPr lang="pt-BR" sz="2000" dirty="0" smtClean="0">
              <a:solidFill>
                <a:srgbClr val="FFC000"/>
              </a:solidFill>
            </a:endParaRPr>
          </a:p>
          <a:p>
            <a:r>
              <a:rPr lang="pt-BR" sz="2000" dirty="0" smtClean="0">
                <a:solidFill>
                  <a:srgbClr val="FFC000"/>
                </a:solidFill>
              </a:rPr>
              <a:t>ኣብዚ ዓባይዓበይትኡ ደም </a:t>
            </a:r>
            <a:r>
              <a:rPr lang="pt-BR" sz="2000" dirty="0">
                <a:solidFill>
                  <a:srgbClr val="FFC000"/>
                </a:solidFill>
              </a:rPr>
              <a:t>ጠሚዑ ንሥጋ </a:t>
            </a:r>
            <a:r>
              <a:rPr lang="pt-BR" sz="2000" dirty="0" smtClean="0">
                <a:solidFill>
                  <a:srgbClr val="FFC000"/>
                </a:solidFill>
              </a:rPr>
              <a:t>ይቕባእ</a:t>
            </a:r>
            <a:endParaRPr lang="en-CA" sz="2000" dirty="0">
              <a:solidFill>
                <a:srgbClr val="FFC000"/>
              </a:solidFill>
            </a:endParaRPr>
          </a:p>
        </p:txBody>
      </p:sp>
      <p:sp>
        <p:nvSpPr>
          <p:cNvPr id="20" name="Rectangle 19"/>
          <p:cNvSpPr/>
          <p:nvPr/>
        </p:nvSpPr>
        <p:spPr>
          <a:xfrm>
            <a:off x="8009270" y="115083"/>
            <a:ext cx="4306143" cy="6786473"/>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p>
          <a:p>
            <a:pPr marL="40639" marR="40639">
              <a:spcBef>
                <a:spcPts val="600"/>
              </a:spcBef>
              <a:buClr>
                <a:srgbClr val="000000"/>
              </a:buClr>
              <a:buFont typeface="Arial"/>
              <a:defRPr sz="2800"/>
            </a:pPr>
            <a:r>
              <a:rPr lang="en-US" altLang="en-US" sz="1400" b="1" dirty="0" smtClean="0">
                <a:solidFill>
                  <a:srgbClr val="FFC000"/>
                </a:solidFill>
              </a:rPr>
              <a:t>70.</a:t>
            </a:r>
            <a:r>
              <a:rPr lang="en-US" sz="1400" b="1" dirty="0" smtClean="0">
                <a:solidFill>
                  <a:srgbClr val="FFC000"/>
                </a:solidFill>
              </a:rPr>
              <a:t> </a:t>
            </a:r>
            <a:r>
              <a:rPr lang="en-US" sz="4500" dirty="0"/>
              <a:t>With all the heart let us beseech the Lord our God to grant unto us the good communion of the Holy Spirit</a:t>
            </a:r>
            <a:r>
              <a:rPr lang="en-US" sz="4500" dirty="0" smtClean="0"/>
              <a:t>.</a:t>
            </a:r>
          </a:p>
          <a:p>
            <a:pPr marL="40639" marR="40639">
              <a:spcBef>
                <a:spcPts val="600"/>
              </a:spcBef>
              <a:buClr>
                <a:srgbClr val="000000"/>
              </a:buClr>
              <a:defRPr sz="2800"/>
            </a:pPr>
            <a:endParaRPr lang="en-US" sz="2000" dirty="0" smtClean="0">
              <a:solidFill>
                <a:srgbClr val="FFC000"/>
              </a:solidFill>
            </a:endParaRPr>
          </a:p>
          <a:p>
            <a:pPr marL="40639" marR="40639">
              <a:spcBef>
                <a:spcPts val="600"/>
              </a:spcBef>
              <a:buClr>
                <a:srgbClr val="000000"/>
              </a:buClr>
              <a:defRPr sz="2800"/>
            </a:pPr>
            <a:r>
              <a:rPr lang="en-US" sz="2000" dirty="0" smtClean="0">
                <a:solidFill>
                  <a:srgbClr val="FFC000"/>
                </a:solidFill>
              </a:rPr>
              <a:t>At </a:t>
            </a:r>
            <a:r>
              <a:rPr lang="en-US" sz="2000" dirty="0">
                <a:solidFill>
                  <a:srgbClr val="FFC000"/>
                </a:solidFill>
              </a:rPr>
              <a:t>this time he shall dip his finger into the blood and sign the Body</a:t>
            </a:r>
            <a:r>
              <a:rPr lang="en-US" sz="2000" dirty="0" smtClean="0">
                <a:solidFill>
                  <a:srgbClr val="FFC000"/>
                </a:solidFill>
              </a:rPr>
              <a:t>.</a:t>
            </a:r>
          </a:p>
        </p:txBody>
      </p:sp>
      <p:sp>
        <p:nvSpPr>
          <p:cNvPr id="2" name="Rectangle 1"/>
          <p:cNvSpPr/>
          <p:nvPr/>
        </p:nvSpPr>
        <p:spPr>
          <a:xfrm>
            <a:off x="72126" y="428660"/>
            <a:ext cx="4248413" cy="6170920"/>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r>
              <a:rPr lang="pt-BR" sz="1400" b="1" dirty="0">
                <a:solidFill>
                  <a:srgbClr val="FFC000"/>
                </a:solidFill>
              </a:rPr>
              <a:t>፸</a:t>
            </a:r>
            <a:r>
              <a:rPr lang="pt-BR" sz="1400" b="1" dirty="0" smtClean="0">
                <a:solidFill>
                  <a:srgbClr val="FFC000"/>
                </a:solidFill>
              </a:rPr>
              <a:t>. </a:t>
            </a:r>
            <a:r>
              <a:rPr lang="pt-BR" sz="6000" b="1" dirty="0"/>
              <a:t>በከመ ሀሎ ህልወ ወይሄሉ ለትውልደ ትውልድ ለዓለመ ዓለም</a:t>
            </a:r>
            <a:r>
              <a:rPr lang="pt-BR" sz="6000" b="1" dirty="0" smtClean="0"/>
              <a:t>።</a:t>
            </a:r>
          </a:p>
          <a:p>
            <a:endParaRPr lang="en-CA" sz="2000" dirty="0" smtClean="0">
              <a:solidFill>
                <a:srgbClr val="FFC000"/>
              </a:solidFill>
            </a:endParaRPr>
          </a:p>
          <a:p>
            <a:r>
              <a:rPr lang="en-CA" sz="2000" dirty="0" err="1" smtClean="0">
                <a:solidFill>
                  <a:srgbClr val="FFC000"/>
                </a:solidFill>
              </a:rPr>
              <a:t>በዝየ</a:t>
            </a:r>
            <a:r>
              <a:rPr lang="en-CA" sz="2000" dirty="0">
                <a:solidFill>
                  <a:srgbClr val="FFC000"/>
                </a:solidFill>
              </a:rPr>
              <a:t>፥ </a:t>
            </a:r>
            <a:r>
              <a:rPr lang="en-CA" sz="2000" dirty="0" err="1">
                <a:solidFill>
                  <a:srgbClr val="FFC000"/>
                </a:solidFill>
              </a:rPr>
              <a:t>ይኅትም</a:t>
            </a:r>
            <a:r>
              <a:rPr lang="en-CA" sz="2000" dirty="0">
                <a:solidFill>
                  <a:srgbClr val="FFC000"/>
                </a:solidFill>
              </a:rPr>
              <a:t> </a:t>
            </a:r>
            <a:r>
              <a:rPr lang="en-CA" sz="2000" dirty="0" err="1">
                <a:solidFill>
                  <a:srgbClr val="FFC000"/>
                </a:solidFill>
              </a:rPr>
              <a:t>ሥጋ</a:t>
            </a:r>
            <a:r>
              <a:rPr lang="en-CA" sz="2000" dirty="0">
                <a:solidFill>
                  <a:srgbClr val="FFC000"/>
                </a:solidFill>
              </a:rPr>
              <a:t> </a:t>
            </a:r>
            <a:r>
              <a:rPr lang="en-CA" sz="2000" dirty="0" err="1">
                <a:solidFill>
                  <a:srgbClr val="FFC000"/>
                </a:solidFill>
              </a:rPr>
              <a:t>በደም</a:t>
            </a:r>
            <a:r>
              <a:rPr lang="en-CA" sz="2000" dirty="0">
                <a:solidFill>
                  <a:srgbClr val="FFC000"/>
                </a:solidFill>
              </a:rPr>
              <a:t> </a:t>
            </a:r>
            <a:r>
              <a:rPr lang="en-CA" sz="2000" dirty="0" err="1">
                <a:solidFill>
                  <a:srgbClr val="FFC000"/>
                </a:solidFill>
              </a:rPr>
              <a:t>ጠሚዖ</a:t>
            </a:r>
            <a:r>
              <a:rPr lang="en-CA" sz="2000" dirty="0">
                <a:solidFill>
                  <a:srgbClr val="FFC000"/>
                </a:solidFill>
              </a:rPr>
              <a:t> </a:t>
            </a:r>
            <a:r>
              <a:rPr lang="en-CA" sz="2000" dirty="0" err="1" smtClean="0">
                <a:solidFill>
                  <a:srgbClr val="FFC000"/>
                </a:solidFill>
              </a:rPr>
              <a:t>በአጽባዕቱ</a:t>
            </a:r>
            <a:endParaRPr lang="en-CA" sz="2000" dirty="0">
              <a:solidFill>
                <a:srgbClr val="FFC000"/>
              </a:solidFill>
            </a:endParaRPr>
          </a:p>
        </p:txBody>
      </p:sp>
    </p:spTree>
    <p:extLst>
      <p:ext uri="{BB962C8B-B14F-4D97-AF65-F5344CB8AC3E}">
        <p14:creationId xmlns:p14="http://schemas.microsoft.com/office/powerpoint/2010/main" val="1455168344"/>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5459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674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069" y="271638"/>
            <a:ext cx="4436662" cy="6247864"/>
          </a:xfrm>
          <a:prstGeom prst="rect">
            <a:avLst/>
          </a:prstGeom>
        </p:spPr>
        <p:txBody>
          <a:bodyPr wrap="square">
            <a:spAutoFit/>
          </a:bodyPr>
          <a:lstStyle/>
          <a:p>
            <a:pPr marL="40639" marR="40639">
              <a:spcBef>
                <a:spcPts val="600"/>
              </a:spcBef>
              <a:defRPr sz="1800">
                <a:uFillTx/>
              </a:defRPr>
            </a:pPr>
            <a:r>
              <a:rPr lang="en-US" sz="5500" b="1" dirty="0" err="1">
                <a:solidFill>
                  <a:srgbClr val="FF0000"/>
                </a:solidFill>
                <a:sym typeface="GeezTypeNet"/>
              </a:rPr>
              <a:t>ይ.ካ</a:t>
            </a:r>
            <a:r>
              <a:rPr lang="en-US" sz="5500" b="1" dirty="0">
                <a:solidFill>
                  <a:srgbClr val="FF0000"/>
                </a:solidFill>
                <a:sym typeface="GeezTypeNet"/>
              </a:rPr>
              <a:t>. </a:t>
            </a:r>
            <a:r>
              <a:rPr lang="en-US" sz="5500" dirty="0" smtClean="0">
                <a:solidFill>
                  <a:srgbClr val="FFC000"/>
                </a:solidFill>
                <a:sym typeface="GeezTypeNet"/>
              </a:rPr>
              <a:t> </a:t>
            </a:r>
            <a:r>
              <a:rPr lang="pt-BR" sz="1400" dirty="0" smtClean="0">
                <a:solidFill>
                  <a:srgbClr val="FFC000"/>
                </a:solidFill>
              </a:rPr>
              <a:t>71. </a:t>
            </a:r>
            <a:r>
              <a:rPr lang="pt-BR" sz="5500" dirty="0" smtClean="0"/>
              <a:t>ነቶም </a:t>
            </a:r>
            <a:r>
              <a:rPr lang="pt-BR" sz="5500" dirty="0"/>
              <a:t>ካብኡ ዝቕበሉ </a:t>
            </a:r>
            <a:endParaRPr lang="pt-BR" sz="5500" dirty="0" smtClean="0"/>
          </a:p>
          <a:p>
            <a:pPr marL="40639" marR="40639">
              <a:spcBef>
                <a:spcPts val="600"/>
              </a:spcBef>
              <a:defRPr sz="1800">
                <a:uFillTx/>
              </a:defRPr>
            </a:pPr>
            <a:r>
              <a:rPr lang="pt-BR" sz="5500" dirty="0" smtClean="0"/>
              <a:t>ሓደ </a:t>
            </a:r>
            <a:r>
              <a:rPr lang="pt-BR" sz="5500" dirty="0"/>
              <a:t>ጌርካ ሃቦም። ንበረኸትን </a:t>
            </a:r>
            <a:r>
              <a:rPr lang="pt-BR" sz="5500" dirty="0" smtClean="0"/>
              <a:t>ንሥር</a:t>
            </a:r>
          </a:p>
          <a:p>
            <a:pPr marL="40639" marR="40639">
              <a:spcBef>
                <a:spcPts val="600"/>
              </a:spcBef>
              <a:defRPr sz="1800">
                <a:uFillTx/>
              </a:defRPr>
            </a:pPr>
            <a:r>
              <a:rPr lang="pt-BR" sz="5500" dirty="0" smtClean="0"/>
              <a:t>የት  ኃጢኣትን </a:t>
            </a:r>
          </a:p>
          <a:p>
            <a:pPr marL="40639" marR="40639">
              <a:spcBef>
                <a:spcPts val="600"/>
              </a:spcBef>
              <a:defRPr sz="1800">
                <a:uFillTx/>
              </a:defRPr>
            </a:pPr>
            <a:r>
              <a:rPr lang="pt-BR" sz="5500" dirty="0" smtClean="0"/>
              <a:t>ንሓጐስን ንደስታን፣</a:t>
            </a:r>
            <a:endParaRPr lang="pt-BR" sz="5500" dirty="0">
              <a:solidFill>
                <a:srgbClr val="FFC000"/>
              </a:solidFill>
            </a:endParaRPr>
          </a:p>
        </p:txBody>
      </p:sp>
      <p:sp>
        <p:nvSpPr>
          <p:cNvPr id="20" name="Rectangle 19"/>
          <p:cNvSpPr/>
          <p:nvPr/>
        </p:nvSpPr>
        <p:spPr>
          <a:xfrm>
            <a:off x="8261550" y="106643"/>
            <a:ext cx="3985042" cy="6324808"/>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FF0000"/>
                </a:solidFill>
              </a:rPr>
              <a:t>Priest: </a:t>
            </a:r>
            <a:r>
              <a:rPr lang="en-US" sz="1400" dirty="0" smtClean="0">
                <a:solidFill>
                  <a:srgbClr val="FFC000"/>
                </a:solidFill>
              </a:rPr>
              <a:t>71</a:t>
            </a:r>
            <a:r>
              <a:rPr lang="en-US" sz="1400" dirty="0">
                <a:solidFill>
                  <a:srgbClr val="FFC000"/>
                </a:solidFill>
              </a:rPr>
              <a:t>. </a:t>
            </a:r>
            <a:r>
              <a:rPr lang="en-US" sz="4500" dirty="0" smtClean="0"/>
              <a:t>Grant </a:t>
            </a:r>
            <a:r>
              <a:rPr lang="en-US" sz="4500" dirty="0"/>
              <a:t>it together unto them </a:t>
            </a:r>
            <a:r>
              <a:rPr lang="en-US" sz="4500" dirty="0" smtClean="0"/>
              <a:t>that take </a:t>
            </a:r>
            <a:r>
              <a:rPr lang="en-US" sz="4500" dirty="0"/>
              <a:t>of it, that it may be unto them </a:t>
            </a:r>
            <a:r>
              <a:rPr lang="en-US" sz="4500" dirty="0" smtClean="0"/>
              <a:t>for blessing</a:t>
            </a:r>
            <a:r>
              <a:rPr lang="en-US" sz="4500" dirty="0"/>
              <a:t>, for remission of sin, for joy </a:t>
            </a:r>
            <a:r>
              <a:rPr lang="en-US" sz="4500" dirty="0" smtClean="0"/>
              <a:t>and rejoicing</a:t>
            </a:r>
            <a:r>
              <a:rPr lang="en-US" sz="4500" dirty="0"/>
              <a:t>, </a:t>
            </a:r>
            <a:endParaRPr lang="en-US" sz="4500" dirty="0" smtClean="0"/>
          </a:p>
        </p:txBody>
      </p:sp>
      <p:sp>
        <p:nvSpPr>
          <p:cNvPr id="2" name="Rectangle 1"/>
          <p:cNvSpPr/>
          <p:nvPr/>
        </p:nvSpPr>
        <p:spPr>
          <a:xfrm>
            <a:off x="-47768" y="219770"/>
            <a:ext cx="4183040" cy="6863417"/>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pt-BR" sz="1400" dirty="0" smtClean="0">
                <a:solidFill>
                  <a:srgbClr val="FFC000"/>
                </a:solidFill>
              </a:rPr>
              <a:t>፸፩</a:t>
            </a:r>
            <a:r>
              <a:rPr lang="pt-BR" sz="1400" dirty="0">
                <a:solidFill>
                  <a:srgbClr val="FFC000"/>
                </a:solidFill>
              </a:rPr>
              <a:t>. </a:t>
            </a:r>
            <a:r>
              <a:rPr lang="pt-BR" sz="5500" dirty="0"/>
              <a:t>ደሚረከ ተሀብ ለእለ ይነሥኡ እምኔሁ፥ ይኩኖሙ ለበረከት ወለሥርየተ ኃጢአት ለፍሥሓ ወለኅሤት</a:t>
            </a:r>
            <a:r>
              <a:rPr lang="pt-BR" sz="5500" dirty="0" smtClean="0"/>
              <a:t>፣</a:t>
            </a:r>
            <a:endParaRPr lang="en-CA" sz="5500" dirty="0" smtClean="0">
              <a:solidFill>
                <a:srgbClr val="FFC000"/>
              </a:solidFill>
            </a:endParaRPr>
          </a:p>
        </p:txBody>
      </p:sp>
    </p:spTree>
    <p:extLst>
      <p:ext uri="{BB962C8B-B14F-4D97-AF65-F5344CB8AC3E}">
        <p14:creationId xmlns:p14="http://schemas.microsoft.com/office/powerpoint/2010/main" val="722714127"/>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0926" y="2047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674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0926" y="271638"/>
            <a:ext cx="4664805" cy="6247864"/>
          </a:xfrm>
          <a:prstGeom prst="rect">
            <a:avLst/>
          </a:prstGeom>
        </p:spPr>
        <p:txBody>
          <a:bodyPr wrap="square">
            <a:spAutoFit/>
          </a:bodyPr>
          <a:lstStyle/>
          <a:p>
            <a:pPr marL="40639" marR="40639">
              <a:spcBef>
                <a:spcPts val="600"/>
              </a:spcBef>
              <a:defRPr sz="1800">
                <a:uFillTx/>
              </a:defRPr>
            </a:pPr>
            <a:r>
              <a:rPr lang="pt-BR" sz="5500" dirty="0" smtClean="0"/>
              <a:t>ንምሕዳስ </a:t>
            </a:r>
            <a:r>
              <a:rPr lang="pt-BR" sz="5500" dirty="0"/>
              <a:t>ነፍስን ሥጋን ክሳዕ </a:t>
            </a:r>
            <a:r>
              <a:rPr lang="pt-BR" sz="5500" dirty="0" smtClean="0"/>
              <a:t>መወዳ</a:t>
            </a:r>
          </a:p>
          <a:p>
            <a:pPr marL="40639" marR="40639">
              <a:spcBef>
                <a:spcPts val="600"/>
              </a:spcBef>
              <a:defRPr sz="1800">
                <a:uFillTx/>
              </a:defRPr>
            </a:pPr>
            <a:r>
              <a:rPr lang="pt-BR" sz="5500" dirty="0" smtClean="0"/>
              <a:t>እታ </a:t>
            </a:r>
            <a:r>
              <a:rPr lang="pt-BR" sz="5500" dirty="0"/>
              <a:t>እስትንፋስ ንጽንዓት ሃይማኖት </a:t>
            </a:r>
            <a:r>
              <a:rPr lang="pt-BR" sz="5500" dirty="0" smtClean="0"/>
              <a:t>ይዅኖም። </a:t>
            </a:r>
          </a:p>
          <a:p>
            <a:pPr marL="40639" marR="40639">
              <a:spcBef>
                <a:spcPts val="600"/>
              </a:spcBef>
              <a:defRPr sz="1800">
                <a:uFillTx/>
              </a:defRPr>
            </a:pPr>
            <a:endParaRPr lang="pt-BR" sz="5500" dirty="0" smtClean="0"/>
          </a:p>
          <a:p>
            <a:pPr marL="40639" marR="40639">
              <a:spcBef>
                <a:spcPts val="600"/>
              </a:spcBef>
              <a:defRPr sz="1800">
                <a:uFillTx/>
              </a:defRPr>
            </a:pPr>
            <a:r>
              <a:rPr lang="pt-BR" sz="5500" dirty="0" smtClean="0">
                <a:solidFill>
                  <a:srgbClr val="FFFF00"/>
                </a:solidFill>
              </a:rPr>
              <a:t>ይ.ሕ. </a:t>
            </a:r>
            <a:r>
              <a:rPr lang="pt-BR" sz="5500" dirty="0" smtClean="0"/>
              <a:t>ኣሜን</a:t>
            </a:r>
          </a:p>
        </p:txBody>
      </p:sp>
      <p:sp>
        <p:nvSpPr>
          <p:cNvPr id="20" name="Rectangle 19"/>
          <p:cNvSpPr/>
          <p:nvPr/>
        </p:nvSpPr>
        <p:spPr>
          <a:xfrm>
            <a:off x="8261550" y="106643"/>
            <a:ext cx="3985042" cy="6401753"/>
          </a:xfrm>
          <a:prstGeom prst="rect">
            <a:avLst/>
          </a:prstGeom>
        </p:spPr>
        <p:txBody>
          <a:bodyPr wrap="square">
            <a:spAutoFit/>
          </a:bodyPr>
          <a:lstStyle/>
          <a:p>
            <a:pPr marL="40639" marR="40639">
              <a:spcBef>
                <a:spcPts val="600"/>
              </a:spcBef>
              <a:buClr>
                <a:srgbClr val="000000"/>
              </a:buClr>
              <a:buFont typeface="Arial"/>
              <a:defRPr sz="2800"/>
            </a:pPr>
            <a:r>
              <a:rPr lang="en-US" sz="4500" dirty="0" smtClean="0"/>
              <a:t>for </a:t>
            </a:r>
            <a:r>
              <a:rPr lang="en-US" sz="4500" dirty="0"/>
              <a:t>renewal of soul, body </a:t>
            </a:r>
            <a:r>
              <a:rPr lang="en-US" sz="4500" dirty="0" smtClean="0"/>
              <a:t>and spirit</a:t>
            </a:r>
            <a:r>
              <a:rPr lang="en-US" sz="4500" dirty="0"/>
              <a:t>, and for strengthening of faith till </a:t>
            </a:r>
            <a:r>
              <a:rPr lang="en-US" sz="4500" dirty="0" smtClean="0"/>
              <a:t>the  last </a:t>
            </a:r>
            <a:r>
              <a:rPr lang="en-US" sz="4500" dirty="0"/>
              <a:t>breath</a:t>
            </a:r>
            <a:r>
              <a:rPr lang="en-US" sz="4500" dirty="0" smtClean="0"/>
              <a:t>.</a:t>
            </a:r>
          </a:p>
          <a:p>
            <a:pPr marL="40639" marR="40639">
              <a:spcBef>
                <a:spcPts val="600"/>
              </a:spcBef>
              <a:buClr>
                <a:srgbClr val="000000"/>
              </a:buClr>
              <a:buFont typeface="Arial"/>
              <a:defRPr sz="2800"/>
            </a:pPr>
            <a:endParaRPr lang="en-US" sz="1000" dirty="0" smtClean="0">
              <a:solidFill>
                <a:srgbClr val="FFFF00"/>
              </a:solidFill>
            </a:endParaRPr>
          </a:p>
          <a:p>
            <a:pPr marL="40639" marR="40639">
              <a:spcBef>
                <a:spcPts val="600"/>
              </a:spcBef>
              <a:buClr>
                <a:srgbClr val="000000"/>
              </a:buClr>
              <a:buFont typeface="Arial"/>
              <a:defRPr sz="2800"/>
            </a:pPr>
            <a:endParaRPr lang="en-US" sz="1000" dirty="0">
              <a:solidFill>
                <a:srgbClr val="FFFF00"/>
              </a:solidFill>
            </a:endParaRPr>
          </a:p>
          <a:p>
            <a:pPr marL="40639" marR="40639">
              <a:spcBef>
                <a:spcPts val="600"/>
              </a:spcBef>
              <a:buClr>
                <a:srgbClr val="000000"/>
              </a:buClr>
              <a:buFont typeface="Arial"/>
              <a:defRPr sz="2800"/>
            </a:pPr>
            <a:endParaRPr lang="en-US" sz="1000" dirty="0" smtClean="0">
              <a:solidFill>
                <a:srgbClr val="FFFF00"/>
              </a:solidFill>
            </a:endParaRPr>
          </a:p>
          <a:p>
            <a:pPr marL="40639" marR="40639">
              <a:spcBef>
                <a:spcPts val="600"/>
              </a:spcBef>
              <a:buClr>
                <a:srgbClr val="000000"/>
              </a:buClr>
              <a:buFont typeface="Arial"/>
              <a:defRPr sz="2800"/>
            </a:pPr>
            <a:endParaRPr lang="en-US" sz="1000" dirty="0">
              <a:solidFill>
                <a:srgbClr val="FFFF00"/>
              </a:solidFill>
            </a:endParaRPr>
          </a:p>
          <a:p>
            <a:pPr marL="40639" marR="40639">
              <a:spcBef>
                <a:spcPts val="600"/>
              </a:spcBef>
              <a:buClr>
                <a:srgbClr val="000000"/>
              </a:buClr>
              <a:buFont typeface="Arial"/>
              <a:defRPr sz="2800"/>
            </a:pPr>
            <a:endParaRPr lang="en-US" sz="1000" dirty="0" smtClean="0">
              <a:solidFill>
                <a:srgbClr val="FFFF00"/>
              </a:solidFill>
            </a:endParaRPr>
          </a:p>
          <a:p>
            <a:pPr marL="40639" marR="40639">
              <a:spcBef>
                <a:spcPts val="600"/>
              </a:spcBef>
              <a:buClr>
                <a:srgbClr val="000000"/>
              </a:buClr>
              <a:buFont typeface="Arial"/>
              <a:defRPr sz="2800"/>
            </a:pPr>
            <a:endParaRPr lang="en-US" sz="1000" dirty="0" smtClean="0">
              <a:solidFill>
                <a:srgbClr val="FFFF00"/>
              </a:solidFill>
            </a:endParaRPr>
          </a:p>
          <a:p>
            <a:pPr marL="40639" marR="40639">
              <a:spcBef>
                <a:spcPts val="600"/>
              </a:spcBef>
              <a:buClr>
                <a:srgbClr val="000000"/>
              </a:buClr>
              <a:buFont typeface="Arial"/>
              <a:defRPr sz="2800"/>
            </a:pPr>
            <a:r>
              <a:rPr lang="en-US" sz="4500" dirty="0" smtClean="0">
                <a:solidFill>
                  <a:srgbClr val="FFFF00"/>
                </a:solidFill>
              </a:rPr>
              <a:t>People </a:t>
            </a:r>
            <a:r>
              <a:rPr lang="en-US" sz="4500" dirty="0">
                <a:solidFill>
                  <a:srgbClr val="FFFF00"/>
                </a:solidFill>
              </a:rPr>
              <a:t>: </a:t>
            </a:r>
            <a:r>
              <a:rPr lang="en-US" sz="4500" dirty="0"/>
              <a:t>Amen.</a:t>
            </a:r>
          </a:p>
        </p:txBody>
      </p:sp>
      <p:sp>
        <p:nvSpPr>
          <p:cNvPr id="2" name="Rectangle 1"/>
          <p:cNvSpPr/>
          <p:nvPr/>
        </p:nvSpPr>
        <p:spPr>
          <a:xfrm>
            <a:off x="-47768" y="219770"/>
            <a:ext cx="4183040" cy="6247864"/>
          </a:xfrm>
          <a:prstGeom prst="rect">
            <a:avLst/>
          </a:prstGeom>
        </p:spPr>
        <p:txBody>
          <a:bodyPr wrap="square">
            <a:spAutoFit/>
          </a:bodyPr>
          <a:lstStyle/>
          <a:p>
            <a:r>
              <a:rPr lang="pt-BR" sz="5500" dirty="0" smtClean="0"/>
              <a:t>ለሐድሶ </a:t>
            </a:r>
            <a:r>
              <a:rPr lang="pt-BR" sz="5500" dirty="0"/>
              <a:t>ነፍስ ወሥጋ ወመንፈስ ወአጽንዖ ሃይማኖት እስከ እስትንፋስ </a:t>
            </a:r>
            <a:r>
              <a:rPr lang="pt-BR" sz="5500" dirty="0" smtClean="0"/>
              <a:t>ደኃሪት።</a:t>
            </a:r>
          </a:p>
          <a:p>
            <a:endParaRPr lang="pt-BR" sz="1500" dirty="0" smtClean="0"/>
          </a:p>
          <a:p>
            <a:r>
              <a:rPr lang="pt-BR" sz="5500" dirty="0" smtClean="0">
                <a:solidFill>
                  <a:srgbClr val="FFFF00"/>
                </a:solidFill>
              </a:rPr>
              <a:t>ይ.ሕ. </a:t>
            </a:r>
            <a:r>
              <a:rPr lang="pt-BR" sz="5500" dirty="0" smtClean="0"/>
              <a:t>አሜን</a:t>
            </a:r>
          </a:p>
        </p:txBody>
      </p:sp>
    </p:spTree>
    <p:extLst>
      <p:ext uri="{BB962C8B-B14F-4D97-AF65-F5344CB8AC3E}">
        <p14:creationId xmlns:p14="http://schemas.microsoft.com/office/powerpoint/2010/main" val="252799367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556" y="-62943"/>
            <a:ext cx="4294768" cy="7017306"/>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72</a:t>
            </a:r>
            <a:r>
              <a:rPr lang="pt-BR" sz="1400" dirty="0" smtClean="0">
                <a:solidFill>
                  <a:srgbClr val="FFC000"/>
                </a:solidFill>
              </a:rPr>
              <a:t>. </a:t>
            </a:r>
            <a:r>
              <a:rPr lang="pt-BR" sz="5000" dirty="0"/>
              <a:t>በቲ ናትካ ዝኾነ መንፈስ ቅዱስ ሓደ ኽንከውን </a:t>
            </a:r>
            <a:r>
              <a:rPr lang="pt-BR" sz="5000" dirty="0" smtClean="0"/>
              <a:t>ሃበና ፥ </a:t>
            </a:r>
            <a:r>
              <a:rPr lang="pt-BR" sz="5000" dirty="0"/>
              <a:t>ንዘሎ ዓለምን </a:t>
            </a:r>
            <a:r>
              <a:rPr lang="pt-BR" sz="5000" dirty="0" smtClean="0"/>
              <a:t>ንዘለዓለም </a:t>
            </a:r>
            <a:r>
              <a:rPr lang="pt-BR" sz="5000" dirty="0"/>
              <a:t>ዓለምን ብኣኻ ህያዋን </a:t>
            </a:r>
            <a:r>
              <a:rPr lang="pt-BR" sz="5000" dirty="0" smtClean="0"/>
              <a:t>ክንከ</a:t>
            </a:r>
          </a:p>
          <a:p>
            <a:r>
              <a:rPr lang="pt-BR" sz="5000" dirty="0" smtClean="0"/>
              <a:t>ውን </a:t>
            </a:r>
            <a:r>
              <a:rPr lang="pt-BR" sz="5000" dirty="0"/>
              <a:t>በዚ ኅብስቲ እዚ ፈውሰና።</a:t>
            </a:r>
            <a:endParaRPr lang="en-CA" sz="5000" dirty="0"/>
          </a:p>
          <a:p>
            <a:r>
              <a:rPr lang="en-CA" sz="5000" dirty="0" err="1" smtClean="0">
                <a:solidFill>
                  <a:srgbClr val="FFFF00"/>
                </a:solidFill>
              </a:rPr>
              <a:t>ይ.ሕ</a:t>
            </a:r>
            <a:r>
              <a:rPr lang="en-CA" sz="5000" dirty="0" smtClean="0">
                <a:solidFill>
                  <a:srgbClr val="FFFF00"/>
                </a:solidFill>
              </a:rPr>
              <a:t>. </a:t>
            </a:r>
            <a:r>
              <a:rPr lang="en-CA" sz="5000" dirty="0" err="1" smtClean="0"/>
              <a:t>ከምኡ</a:t>
            </a:r>
            <a:endParaRPr lang="en-CA" sz="50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buClr>
                <a:srgbClr val="004DD6"/>
              </a:buClr>
              <a:buFont typeface="Arial"/>
              <a:defRPr sz="2800"/>
            </a:pPr>
            <a:r>
              <a:rPr lang="en-US" sz="4000" b="1" dirty="0">
                <a:solidFill>
                  <a:srgbClr val="FF0000"/>
                </a:solidFill>
                <a:latin typeface="Arial" charset="0"/>
              </a:rPr>
              <a:t>Priest: </a:t>
            </a:r>
            <a:r>
              <a:rPr lang="en-US" sz="1400" dirty="0" smtClean="0">
                <a:solidFill>
                  <a:srgbClr val="FFC000"/>
                </a:solidFill>
                <a:latin typeface="Arial" charset="0"/>
              </a:rPr>
              <a:t>72</a:t>
            </a:r>
            <a:r>
              <a:rPr lang="en-US" altLang="en-US" sz="1400" dirty="0" smtClean="0">
                <a:solidFill>
                  <a:srgbClr val="FFC000"/>
                </a:solidFill>
                <a:latin typeface="Arial" charset="0"/>
              </a:rPr>
              <a:t>. </a:t>
            </a:r>
            <a:r>
              <a:rPr lang="en-US" sz="4400" dirty="0" smtClean="0">
                <a:solidFill>
                  <a:schemeClr val="tx1">
                    <a:lumMod val="95000"/>
                  </a:schemeClr>
                </a:solidFill>
                <a:uFill>
                  <a:solidFill>
                    <a:srgbClr val="004DD6"/>
                  </a:solidFill>
                </a:uFill>
              </a:rPr>
              <a:t>Grant </a:t>
            </a:r>
            <a:r>
              <a:rPr lang="en-US" sz="4400" dirty="0">
                <a:solidFill>
                  <a:schemeClr val="tx1">
                    <a:lumMod val="95000"/>
                  </a:schemeClr>
                </a:solidFill>
                <a:uFill>
                  <a:solidFill>
                    <a:srgbClr val="004DD6"/>
                  </a:solidFill>
                </a:uFill>
              </a:rPr>
              <a:t>us to be united through Thy Holy Spirit, and heal us by this oblation that we may live in Thee forever.</a:t>
            </a:r>
          </a:p>
          <a:p>
            <a:pPr marL="40639" marR="40639">
              <a:spcBef>
                <a:spcPts val="600"/>
              </a:spcBef>
              <a:buClr>
                <a:srgbClr val="004DD6"/>
              </a:buClr>
              <a:buFont typeface="Arial"/>
              <a:defRPr sz="2800"/>
            </a:pPr>
            <a:r>
              <a:rPr lang="en-US" sz="4400" b="1" dirty="0">
                <a:solidFill>
                  <a:srgbClr val="FFFF00"/>
                </a:solidFill>
                <a:uFill>
                  <a:solidFill>
                    <a:srgbClr val="004DD6"/>
                  </a:solidFill>
                </a:uFill>
              </a:rPr>
              <a:t>People</a:t>
            </a:r>
            <a:r>
              <a:rPr lang="en-US" sz="4400" b="1" dirty="0" smtClean="0">
                <a:solidFill>
                  <a:srgbClr val="FFFF00"/>
                </a:solidFill>
                <a:uFill>
                  <a:solidFill>
                    <a:srgbClr val="004DD6"/>
                  </a:solidFill>
                </a:uFill>
              </a:rPr>
              <a:t>:</a:t>
            </a:r>
            <a:r>
              <a:rPr lang="en-US" sz="4400" dirty="0" smtClean="0">
                <a:solidFill>
                  <a:srgbClr val="FFFF00"/>
                </a:solidFill>
                <a:uFill>
                  <a:solidFill>
                    <a:srgbClr val="004DD6"/>
                  </a:solidFill>
                </a:uFill>
              </a:rPr>
              <a:t>  </a:t>
            </a:r>
            <a:r>
              <a:rPr lang="en-US" sz="44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20" y="-19437"/>
            <a:ext cx="4217669" cy="6740307"/>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፸፪. </a:t>
            </a:r>
            <a:r>
              <a:rPr lang="pt-BR" sz="5400" b="1" dirty="0"/>
              <a:t>ሀበነ ንኅበር በዘዚአከ መንፈስ ቅዱስ </a:t>
            </a:r>
            <a:r>
              <a:rPr lang="pt-BR" sz="2000" b="1" dirty="0">
                <a:solidFill>
                  <a:srgbClr val="FFC000"/>
                </a:solidFill>
              </a:rPr>
              <a:t>፥</a:t>
            </a:r>
            <a:r>
              <a:rPr lang="pt-BR" sz="5400" b="1" dirty="0"/>
              <a:t> ወፈውሰነ </a:t>
            </a:r>
            <a:r>
              <a:rPr lang="pt-BR" sz="2000" b="1" dirty="0">
                <a:solidFill>
                  <a:srgbClr val="FFC000"/>
                </a:solidFill>
              </a:rPr>
              <a:t>፥</a:t>
            </a:r>
            <a:r>
              <a:rPr lang="pt-BR" sz="5400" b="1" dirty="0"/>
              <a:t> በዝንቱ ጵርስፎራ</a:t>
            </a:r>
            <a:r>
              <a:rPr lang="pt-BR" sz="2000" b="1" dirty="0">
                <a:solidFill>
                  <a:srgbClr val="FFC000"/>
                </a:solidFill>
              </a:rPr>
              <a:t>፥</a:t>
            </a:r>
            <a:r>
              <a:rPr lang="pt-BR" sz="5400" b="1" dirty="0"/>
              <a:t> ከመ ብከ ንሕየው</a:t>
            </a:r>
            <a:r>
              <a:rPr lang="pt-BR" sz="2000" b="1" dirty="0">
                <a:solidFill>
                  <a:srgbClr val="FFC000"/>
                </a:solidFill>
              </a:rPr>
              <a:t>፥</a:t>
            </a:r>
            <a:r>
              <a:rPr lang="pt-BR" sz="5400" b="1" dirty="0"/>
              <a:t> ዘለኵሉ ዓለም</a:t>
            </a:r>
            <a:r>
              <a:rPr lang="pt-BR" sz="2000" b="1" dirty="0">
                <a:solidFill>
                  <a:srgbClr val="FFC000"/>
                </a:solidFill>
              </a:rPr>
              <a:t>፥ </a:t>
            </a:r>
            <a:r>
              <a:rPr lang="pt-BR" sz="5400" b="1" dirty="0"/>
              <a:t>ወለዓለመ ዓለም። </a:t>
            </a:r>
            <a:endParaRPr lang="en-CA" sz="5400" b="1" dirty="0"/>
          </a:p>
          <a:p>
            <a:r>
              <a:rPr lang="pt-BR" sz="5400" b="1" dirty="0">
                <a:solidFill>
                  <a:srgbClr val="FFFF00"/>
                </a:solidFill>
              </a:rPr>
              <a:t>ይ.ሕ. </a:t>
            </a:r>
            <a:r>
              <a:rPr lang="pt-BR" sz="5400" b="1" dirty="0"/>
              <a:t>ከማሁ።</a:t>
            </a:r>
            <a:endParaRPr lang="en-CA" sz="5400" b="1" dirty="0"/>
          </a:p>
        </p:txBody>
      </p:sp>
    </p:spTree>
    <p:extLst>
      <p:ext uri="{BB962C8B-B14F-4D97-AF65-F5344CB8AC3E}">
        <p14:creationId xmlns:p14="http://schemas.microsoft.com/office/powerpoint/2010/main" val="877068974"/>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976" y="-28653"/>
            <a:ext cx="4442084" cy="6709529"/>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73</a:t>
            </a:r>
            <a:r>
              <a:rPr lang="pt-BR" sz="1400" dirty="0" smtClean="0">
                <a:solidFill>
                  <a:srgbClr val="FFC000"/>
                </a:solidFill>
              </a:rPr>
              <a:t>. </a:t>
            </a:r>
            <a:r>
              <a:rPr lang="pt-BR" sz="5400" dirty="0" smtClean="0"/>
              <a:t>ስም እግዚኣ</a:t>
            </a:r>
          </a:p>
          <a:p>
            <a:r>
              <a:rPr lang="pt-BR" sz="5400" dirty="0" smtClean="0"/>
              <a:t>ብሄር </a:t>
            </a:r>
            <a:r>
              <a:rPr lang="pt-BR" sz="5400" dirty="0"/>
              <a:t>ቡሩኽ እዩ። ብስም እግዚኣብሄር </a:t>
            </a:r>
            <a:r>
              <a:rPr lang="pt-BR" sz="5400" dirty="0" smtClean="0"/>
              <a:t>ዝመጽእ </a:t>
            </a:r>
            <a:r>
              <a:rPr lang="pt-BR" sz="5400" dirty="0"/>
              <a:t>ከኣ ቡሩኽ እዩ፥ ስም ክብሩ ይመስገን። ይኹን፥ ይኹን</a:t>
            </a:r>
            <a:r>
              <a:rPr lang="pt-BR" sz="5400" dirty="0" smtClean="0"/>
              <a:t>።</a:t>
            </a:r>
          </a:p>
          <a:p>
            <a:r>
              <a:rPr lang="en-CA" sz="5200" dirty="0" err="1" smtClean="0">
                <a:solidFill>
                  <a:srgbClr val="FFFF00"/>
                </a:solidFill>
              </a:rPr>
              <a:t>ይ.ሕ</a:t>
            </a:r>
            <a:r>
              <a:rPr lang="en-CA" sz="5200" dirty="0" smtClean="0">
                <a:solidFill>
                  <a:srgbClr val="FFFF00"/>
                </a:solidFill>
              </a:rPr>
              <a:t>. </a:t>
            </a:r>
            <a:r>
              <a:rPr lang="en-CA" sz="5200" dirty="0" err="1" smtClean="0"/>
              <a:t>ከምኡ</a:t>
            </a:r>
            <a:endParaRPr lang="en-CA" sz="52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defRPr sz="2800"/>
            </a:pPr>
            <a:r>
              <a:rPr lang="en-US" sz="3600" b="1" dirty="0">
                <a:solidFill>
                  <a:srgbClr val="FF0000"/>
                </a:solidFill>
                <a:latin typeface="Arial" charset="0"/>
              </a:rPr>
              <a:t>Priest: </a:t>
            </a:r>
            <a:r>
              <a:rPr lang="en-US" sz="1400" dirty="0" smtClean="0">
                <a:solidFill>
                  <a:srgbClr val="FFC000"/>
                </a:solidFill>
                <a:latin typeface="Arial" charset="0"/>
              </a:rPr>
              <a:t>73</a:t>
            </a:r>
            <a:r>
              <a:rPr lang="en-US" altLang="en-US" sz="1400" dirty="0" smtClean="0">
                <a:solidFill>
                  <a:srgbClr val="FFC000"/>
                </a:solidFill>
                <a:latin typeface="Arial" charset="0"/>
              </a:rPr>
              <a:t>. </a:t>
            </a:r>
            <a:r>
              <a:rPr lang="en-US" sz="3600" dirty="0">
                <a:solidFill>
                  <a:schemeClr val="tx1">
                    <a:lumMod val="95000"/>
                  </a:schemeClr>
                </a:solidFill>
                <a:uFill>
                  <a:solidFill>
                    <a:srgbClr val="004DD6"/>
                  </a:solidFill>
                </a:uFill>
              </a:rPr>
              <a:t>Blessed be the name of the Lord, and blessed He that cometh in the name of the Lord, and let the name of His glory be blessed.  So be it, so be it, so be it blessed.</a:t>
            </a:r>
          </a:p>
          <a:p>
            <a:pPr marL="40639" marR="40639">
              <a:spcBef>
                <a:spcPts val="600"/>
              </a:spcBef>
              <a:buClr>
                <a:srgbClr val="004DD6"/>
              </a:buClr>
              <a:buFont typeface="Arial"/>
              <a:defRPr sz="2800"/>
            </a:pPr>
            <a:r>
              <a:rPr lang="en-US" sz="3600" b="1" dirty="0" smtClean="0">
                <a:solidFill>
                  <a:srgbClr val="FFFF00"/>
                </a:solidFill>
                <a:uFill>
                  <a:solidFill>
                    <a:srgbClr val="004DD6"/>
                  </a:solidFill>
                </a:uFill>
              </a:rPr>
              <a:t>People:</a:t>
            </a:r>
            <a:r>
              <a:rPr lang="en-US" sz="3600" dirty="0" smtClean="0">
                <a:solidFill>
                  <a:srgbClr val="FFFF00"/>
                </a:solidFill>
                <a:uFill>
                  <a:solidFill>
                    <a:srgbClr val="004DD6"/>
                  </a:solidFill>
                </a:uFill>
              </a:rPr>
              <a:t>  </a:t>
            </a:r>
            <a:r>
              <a:rPr lang="en-US" sz="36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19" y="-19437"/>
            <a:ext cx="4297679" cy="6955750"/>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፸፫. </a:t>
            </a:r>
            <a:r>
              <a:rPr lang="pt-BR" sz="4900" b="1" dirty="0"/>
              <a:t>ቡሩክ ስሙ </a:t>
            </a:r>
            <a:r>
              <a:rPr lang="pt-BR" sz="4900" b="1" dirty="0" smtClean="0"/>
              <a:t>ለእግዚአብሔር </a:t>
            </a:r>
            <a:r>
              <a:rPr lang="pt-BR" sz="3000" b="1" dirty="0" smtClean="0">
                <a:solidFill>
                  <a:srgbClr val="FFC000"/>
                </a:solidFill>
              </a:rPr>
              <a:t>፥</a:t>
            </a:r>
            <a:r>
              <a:rPr lang="pt-BR" sz="4900" b="1" dirty="0" smtClean="0"/>
              <a:t> </a:t>
            </a:r>
            <a:r>
              <a:rPr lang="pt-BR" sz="4900" b="1" dirty="0"/>
              <a:t>ወቡሩክ ዘይመጽእ በስመ </a:t>
            </a:r>
            <a:r>
              <a:rPr lang="pt-BR" sz="4900" b="1" dirty="0" smtClean="0"/>
              <a:t>እግዚአብሔር </a:t>
            </a:r>
            <a:r>
              <a:rPr lang="pt-BR" sz="3000" b="1" dirty="0" smtClean="0">
                <a:solidFill>
                  <a:srgbClr val="FFC000"/>
                </a:solidFill>
              </a:rPr>
              <a:t>፥</a:t>
            </a:r>
            <a:r>
              <a:rPr lang="pt-BR" sz="4900" b="1" dirty="0" smtClean="0"/>
              <a:t> ወይትባረክ </a:t>
            </a:r>
            <a:r>
              <a:rPr lang="pt-BR" sz="3000" b="1" dirty="0" smtClean="0">
                <a:solidFill>
                  <a:srgbClr val="FFC000"/>
                </a:solidFill>
              </a:rPr>
              <a:t>፥</a:t>
            </a:r>
            <a:r>
              <a:rPr lang="pt-BR" sz="4900" b="1" dirty="0" smtClean="0">
                <a:solidFill>
                  <a:srgbClr val="FFC000"/>
                </a:solidFill>
              </a:rPr>
              <a:t> </a:t>
            </a:r>
            <a:r>
              <a:rPr lang="pt-BR" sz="4900" b="1" dirty="0"/>
              <a:t>ስመ </a:t>
            </a:r>
            <a:r>
              <a:rPr lang="pt-BR" sz="4900" b="1" dirty="0" smtClean="0"/>
              <a:t>ስብሐቲሁ </a:t>
            </a:r>
            <a:r>
              <a:rPr lang="pt-BR" sz="3000" b="1" dirty="0" smtClean="0">
                <a:solidFill>
                  <a:srgbClr val="FFC000"/>
                </a:solidFill>
              </a:rPr>
              <a:t>፥</a:t>
            </a:r>
            <a:r>
              <a:rPr lang="pt-BR" sz="4900" b="1" dirty="0" smtClean="0">
                <a:solidFill>
                  <a:srgbClr val="FFC000"/>
                </a:solidFill>
              </a:rPr>
              <a:t> </a:t>
            </a:r>
            <a:r>
              <a:rPr lang="pt-BR" sz="4900" b="1" dirty="0" smtClean="0"/>
              <a:t>ለይኩን </a:t>
            </a:r>
            <a:r>
              <a:rPr lang="pt-BR" sz="3000" b="1" dirty="0" smtClean="0">
                <a:solidFill>
                  <a:srgbClr val="FFC000"/>
                </a:solidFill>
              </a:rPr>
              <a:t>፥</a:t>
            </a:r>
            <a:r>
              <a:rPr lang="pt-BR" sz="4900" b="1" dirty="0" smtClean="0"/>
              <a:t> ለይኩን </a:t>
            </a:r>
            <a:r>
              <a:rPr lang="pt-BR" sz="3000" b="1" dirty="0" smtClean="0">
                <a:solidFill>
                  <a:srgbClr val="FFC000"/>
                </a:solidFill>
              </a:rPr>
              <a:t>፥</a:t>
            </a:r>
            <a:r>
              <a:rPr lang="pt-BR" sz="4900" b="1" dirty="0" smtClean="0"/>
              <a:t> </a:t>
            </a:r>
            <a:r>
              <a:rPr lang="pt-BR" sz="4900" b="1" dirty="0"/>
              <a:t>ቡሩከ ለይኩን።</a:t>
            </a:r>
            <a:endParaRPr lang="en-CA" sz="4900" b="1" dirty="0"/>
          </a:p>
          <a:p>
            <a:r>
              <a:rPr lang="pt-BR" sz="4900" b="1" dirty="0" smtClean="0">
                <a:solidFill>
                  <a:srgbClr val="FFFF00"/>
                </a:solidFill>
              </a:rPr>
              <a:t>ይ.ሕ</a:t>
            </a:r>
            <a:r>
              <a:rPr lang="pt-BR" sz="4900" b="1" dirty="0">
                <a:solidFill>
                  <a:srgbClr val="FFFF00"/>
                </a:solidFill>
              </a:rPr>
              <a:t>. </a:t>
            </a:r>
            <a:r>
              <a:rPr lang="pt-BR" sz="4900" b="1" dirty="0"/>
              <a:t>ከማሁ።</a:t>
            </a:r>
            <a:endParaRPr lang="en-CA" sz="4900" b="1" dirty="0"/>
          </a:p>
        </p:txBody>
      </p:sp>
    </p:spTree>
    <p:extLst>
      <p:ext uri="{BB962C8B-B14F-4D97-AF65-F5344CB8AC3E}">
        <p14:creationId xmlns:p14="http://schemas.microsoft.com/office/powerpoint/2010/main" val="30632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3800979266"/>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750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2165" y="3189479"/>
            <a:ext cx="19687" cy="366852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12165" y="0"/>
            <a:ext cx="3869828" cy="6986528"/>
          </a:xfrm>
          <a:prstGeom prst="rect">
            <a:avLst/>
          </a:prstGeom>
        </p:spPr>
        <p:txBody>
          <a:bodyPr wrap="square">
            <a:spAutoFit/>
          </a:bodyPr>
          <a:lstStyle/>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spcBef>
                <a:spcPts val="600"/>
              </a:spcBef>
              <a:defRPr sz="2800"/>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a:t>
            </a:r>
            <a:r>
              <a:rPr lang="pt-BR" sz="1400" dirty="0">
                <a:solidFill>
                  <a:srgbClr val="FF0000"/>
                </a:solidFill>
                <a:latin typeface="GeezTypeNet"/>
                <a:ea typeface="GeezTypeNet"/>
                <a:cs typeface="GeezTypeNet"/>
                <a:sym typeface="GeezTypeNet"/>
              </a:rPr>
              <a:t> </a:t>
            </a:r>
            <a:r>
              <a:rPr lang="en-US" sz="1400" dirty="0" smtClean="0">
                <a:solidFill>
                  <a:srgbClr val="FFC000"/>
                </a:solidFill>
                <a:latin typeface="Arial" charset="0"/>
                <a:sym typeface="GeezTypeNet"/>
              </a:rPr>
              <a:t>74</a:t>
            </a:r>
            <a:r>
              <a:rPr lang="en-US" altLang="en-US" sz="1400" dirty="0" smtClean="0">
                <a:solidFill>
                  <a:srgbClr val="FFC000"/>
                </a:solidFill>
                <a:latin typeface="Arial" charset="0"/>
              </a:rPr>
              <a:t>. </a:t>
            </a:r>
            <a:r>
              <a:rPr lang="en-US" sz="4500" dirty="0" smtClean="0">
                <a:solidFill>
                  <a:schemeClr val="tx1">
                    <a:lumMod val="95000"/>
                  </a:schemeClr>
                </a:solidFill>
                <a:uFill>
                  <a:solidFill>
                    <a:srgbClr val="004DD6"/>
                  </a:solidFill>
                </a:uFill>
              </a:rPr>
              <a:t>pour your Holy Spirit upon us</a:t>
            </a:r>
          </a:p>
          <a:p>
            <a:pPr marL="40639" marR="40639">
              <a:spcBef>
                <a:spcPts val="600"/>
              </a:spcBef>
              <a:defRPr sz="2800"/>
            </a:pP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Repeat </a:t>
            </a:r>
            <a:r>
              <a:rPr lang="en-US" sz="4500" dirty="0">
                <a:solidFill>
                  <a:schemeClr val="tx1">
                    <a:lumMod val="95000"/>
                  </a:schemeClr>
                </a:solidFill>
                <a:uFill>
                  <a:solidFill>
                    <a:srgbClr val="004DD6"/>
                  </a:solidFill>
                </a:uFill>
              </a:rPr>
              <a:t>his </a:t>
            </a:r>
            <a:r>
              <a:rPr lang="en-US" sz="4500" dirty="0" smtClean="0">
                <a:solidFill>
                  <a:schemeClr val="tx1">
                    <a:lumMod val="95000"/>
                  </a:schemeClr>
                </a:solidFill>
                <a:uFill>
                  <a:solidFill>
                    <a:srgbClr val="004DD6"/>
                  </a:solidFill>
                </a:uFill>
              </a:rPr>
              <a:t>words</a:t>
            </a:r>
            <a:r>
              <a:rPr lang="en-US" sz="4500" b="1" dirty="0">
                <a:solidFill>
                  <a:schemeClr val="tx1">
                    <a:lumMod val="95000"/>
                  </a:schemeClr>
                </a:solidFill>
                <a:uFill>
                  <a:solidFill>
                    <a:srgbClr val="004DD6"/>
                  </a:solidFill>
                </a:uFill>
              </a:rPr>
              <a:t>.</a:t>
            </a:r>
            <a:r>
              <a:rPr lang="en-US" sz="4500" dirty="0">
                <a:solidFill>
                  <a:schemeClr val="tx1">
                    <a:lumMod val="95000"/>
                  </a:schemeClr>
                </a:solidFill>
                <a:uFill>
                  <a:solidFill>
                    <a:srgbClr val="004DD6"/>
                  </a:solidFill>
                </a:uFill>
              </a:rPr>
              <a:t> </a:t>
            </a:r>
            <a:r>
              <a:rPr lang="en-US" sz="4500" dirty="0">
                <a:solidFill>
                  <a:schemeClr val="tx1">
                    <a:lumMod val="95000"/>
                  </a:schemeClr>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0"/>
            <a:ext cx="6243490" cy="3098275"/>
          </a:xfrm>
          <a:prstGeom prst="rect">
            <a:avLst/>
          </a:prstGeom>
        </p:spPr>
      </p:pic>
      <p:sp>
        <p:nvSpPr>
          <p:cNvPr id="4" name="Rectangle 3"/>
          <p:cNvSpPr/>
          <p:nvPr/>
        </p:nvSpPr>
        <p:spPr>
          <a:xfrm>
            <a:off x="4269259" y="3252793"/>
            <a:ext cx="4188941" cy="3503523"/>
          </a:xfrm>
          <a:prstGeom prst="rect">
            <a:avLst/>
          </a:prstGeom>
        </p:spPr>
        <p:txBody>
          <a:bodyPr wrap="square">
            <a:spAutoFit/>
          </a:bodyPr>
          <a:lstStyle/>
          <a:p>
            <a:pPr>
              <a:spcAft>
                <a:spcPts val="800"/>
              </a:spcAft>
            </a:pPr>
            <a:r>
              <a:rPr lang="pt-BR" sz="5500"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74. </a:t>
            </a:r>
            <a:r>
              <a:rPr lang="pt-BR" sz="5500" dirty="0">
                <a:latin typeface="Nyala" panose="02000504070300020003" pitchFamily="2" charset="0"/>
                <a:ea typeface="Calibri" panose="020F0502020204030204" pitchFamily="34" charset="0"/>
                <a:cs typeface="Times New Roman" panose="02020603050405020304" pitchFamily="18" charset="0"/>
              </a:rPr>
              <a:t>ጸጋ መንፈስ ቅዱስ </a:t>
            </a:r>
            <a:r>
              <a:rPr lang="pt-BR" sz="5500" dirty="0" smtClean="0">
                <a:latin typeface="Nyala" panose="02000504070300020003" pitchFamily="2" charset="0"/>
                <a:ea typeface="Calibri" panose="020F0502020204030204" pitchFamily="34" charset="0"/>
                <a:cs typeface="Times New Roman" panose="02020603050405020304" pitchFamily="18" charset="0"/>
              </a:rPr>
              <a:t>ኣብ </a:t>
            </a:r>
            <a:r>
              <a:rPr lang="pt-BR" sz="5500" dirty="0">
                <a:latin typeface="Nyala" panose="02000504070300020003" pitchFamily="2" charset="0"/>
                <a:ea typeface="Calibri" panose="020F0502020204030204" pitchFamily="34" charset="0"/>
                <a:cs typeface="Times New Roman" panose="02020603050405020304" pitchFamily="18" charset="0"/>
              </a:rPr>
              <a:t>ልዕሌና ፈኑ።</a:t>
            </a:r>
            <a:r>
              <a:rPr lang="pt-BR"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latin typeface="Nyala" panose="02000504070300020003" pitchFamily="2" charset="0"/>
              <a:ea typeface="Calibri" panose="020F0502020204030204" pitchFamily="34" charset="0"/>
              <a:cs typeface="Times New Roman" panose="02020603050405020304" pitchFamily="18" charset="0"/>
            </a:endParaRPr>
          </a:p>
          <a:p>
            <a:pPr>
              <a:spcAft>
                <a:spcPts val="800"/>
              </a:spcAft>
            </a:pPr>
            <a:r>
              <a:rPr lang="en-CA" sz="5000" dirty="0" err="1">
                <a:solidFill>
                  <a:srgbClr val="FFFF00"/>
                </a:solidFill>
                <a:latin typeface="Nyala" panose="02000504070300020003" pitchFamily="2" charset="0"/>
                <a:ea typeface="Calibri" panose="020F0502020204030204" pitchFamily="34" charset="0"/>
                <a:cs typeface="Times New Roman" panose="02020603050405020304" pitchFamily="18" charset="0"/>
              </a:rPr>
              <a:t>ይ.ሕ</a:t>
            </a:r>
            <a:r>
              <a:rPr lang="en-CA" sz="5000" dirty="0">
                <a:solidFill>
                  <a:srgbClr val="FFFF00"/>
                </a:solidFill>
                <a:latin typeface="Nyala" panose="02000504070300020003" pitchFamily="2" charset="0"/>
                <a:ea typeface="Calibri" panose="020F0502020204030204" pitchFamily="34" charset="0"/>
                <a:cs typeface="Times New Roman" panose="02020603050405020304" pitchFamily="18" charset="0"/>
              </a:rPr>
              <a:t>. </a:t>
            </a:r>
            <a:r>
              <a:rPr lang="en-CA" sz="5000" dirty="0" err="1">
                <a:latin typeface="Nyala" panose="02000504070300020003" pitchFamily="2" charset="0"/>
                <a:ea typeface="Calibri" panose="020F0502020204030204" pitchFamily="34" charset="0"/>
                <a:cs typeface="Times New Roman" panose="02020603050405020304" pitchFamily="18" charset="0"/>
              </a:rPr>
              <a:t>ኸምኡ</a:t>
            </a:r>
            <a:r>
              <a:rPr lang="en-CA"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5" name="Rectangle 4"/>
          <p:cNvSpPr/>
          <p:nvPr/>
        </p:nvSpPr>
        <p:spPr>
          <a:xfrm>
            <a:off x="-34290" y="3189479"/>
            <a:ext cx="4171950" cy="3866892"/>
          </a:xfrm>
          <a:prstGeom prst="rect">
            <a:avLst/>
          </a:prstGeom>
        </p:spPr>
        <p:txBody>
          <a:bodyPr wrap="square">
            <a:spAutoFit/>
          </a:bodyPr>
          <a:lstStyle/>
          <a:p>
            <a:pPr>
              <a:lnSpc>
                <a:spcPct val="107000"/>
              </a:lnSpc>
              <a:spcAft>
                <a:spcPts val="800"/>
              </a:spcAft>
            </a:pPr>
            <a:r>
              <a:rPr lang="pt-BR" sz="5400" b="1"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b="1"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፸፬  </a:t>
            </a:r>
            <a:r>
              <a:rPr lang="pt-BR" sz="5500" b="1" dirty="0" smtClean="0">
                <a:latin typeface="Nyala" panose="02000504070300020003" pitchFamily="2" charset="0"/>
                <a:ea typeface="Calibri" panose="020F0502020204030204" pitchFamily="34" charset="0"/>
                <a:cs typeface="Times New Roman" panose="02020603050405020304" pitchFamily="18" charset="0"/>
              </a:rPr>
              <a:t>ፈኑ </a:t>
            </a:r>
          </a:p>
          <a:p>
            <a:pPr>
              <a:lnSpc>
                <a:spcPct val="107000"/>
              </a:lnSpc>
              <a:spcAft>
                <a:spcPts val="800"/>
              </a:spcAft>
            </a:pPr>
            <a:r>
              <a:rPr lang="pt-BR" sz="5500" b="1" dirty="0" smtClean="0">
                <a:latin typeface="Nyala" panose="02000504070300020003" pitchFamily="2" charset="0"/>
                <a:ea typeface="Calibri" panose="020F0502020204030204" pitchFamily="34" charset="0"/>
                <a:cs typeface="Times New Roman" panose="02020603050405020304" pitchFamily="18" charset="0"/>
              </a:rPr>
              <a:t>ጸጋ </a:t>
            </a:r>
            <a:r>
              <a:rPr lang="pt-BR" sz="5500" b="1" dirty="0">
                <a:latin typeface="Nyala" panose="02000504070300020003" pitchFamily="2" charset="0"/>
                <a:ea typeface="Calibri" panose="020F0502020204030204" pitchFamily="34" charset="0"/>
                <a:cs typeface="Times New Roman" panose="02020603050405020304" pitchFamily="18" charset="0"/>
              </a:rPr>
              <a:t>መንፈስ ቅዱስ ላዕሌነ።</a:t>
            </a:r>
            <a:endParaRPr lang="en-CA" sz="55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5400" b="1" dirty="0">
                <a:solidFill>
                  <a:srgbClr val="FFFF00"/>
                </a:solidFill>
                <a:latin typeface="Nyala" panose="02000504070300020003" pitchFamily="2" charset="0"/>
                <a:ea typeface="Calibri" panose="020F0502020204030204" pitchFamily="34" charset="0"/>
                <a:cs typeface="Times New Roman" panose="02020603050405020304" pitchFamily="18" charset="0"/>
              </a:rPr>
              <a:t>ይ.ሕ. </a:t>
            </a:r>
            <a:r>
              <a:rPr lang="pt-BR" sz="5400" b="1" dirty="0">
                <a:latin typeface="Nyala" panose="02000504070300020003" pitchFamily="2" charset="0"/>
                <a:ea typeface="Calibri" panose="020F0502020204030204" pitchFamily="34" charset="0"/>
                <a:cs typeface="Times New Roman" panose="02020603050405020304" pitchFamily="18" charset="0"/>
              </a:rPr>
              <a:t>ከማሁ።</a:t>
            </a:r>
            <a:endParaRPr lang="en-CA"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2486750"/>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324808"/>
          </a:xfrm>
          <a:prstGeom prst="rect">
            <a:avLst/>
          </a:prstGeom>
        </p:spPr>
        <p:txBody>
          <a:bodyPr wrap="square">
            <a:spAutoFit/>
          </a:bodyPr>
          <a:lstStyle/>
          <a:p>
            <a:r>
              <a:rPr lang="pt-BR" sz="5500" b="1" dirty="0" smtClean="0">
                <a:solidFill>
                  <a:srgbClr val="92D050"/>
                </a:solidFill>
              </a:rPr>
              <a:t>ይ.ዲ. </a:t>
            </a:r>
            <a:endParaRPr lang="pt-BR" sz="5500" b="1" dirty="0" smtClean="0">
              <a:solidFill>
                <a:srgbClr val="FFC000"/>
              </a:solidFill>
            </a:endParaRPr>
          </a:p>
          <a:p>
            <a:r>
              <a:rPr lang="en-CA" sz="1400" dirty="0" smtClean="0">
                <a:solidFill>
                  <a:srgbClr val="FFC000"/>
                </a:solidFill>
              </a:rPr>
              <a:t>፸፭</a:t>
            </a:r>
            <a:r>
              <a:rPr lang="pt-BR" sz="1400" b="1" dirty="0" smtClean="0">
                <a:solidFill>
                  <a:srgbClr val="FFC000"/>
                </a:solidFill>
              </a:rPr>
              <a:t>. </a:t>
            </a:r>
            <a:r>
              <a:rPr lang="pt-BR" sz="5000" b="1" dirty="0" smtClean="0"/>
              <a:t>ተንሥኡ ለጸሎት።</a:t>
            </a:r>
            <a:endParaRPr lang="en-CA" sz="5000" b="1" dirty="0" smtClean="0"/>
          </a:p>
          <a:p>
            <a:r>
              <a:rPr lang="pt-BR" sz="5000" b="1" dirty="0" smtClean="0">
                <a:solidFill>
                  <a:srgbClr val="FFFF00"/>
                </a:solidFill>
              </a:rPr>
              <a:t>ይ.ሕ</a:t>
            </a:r>
            <a:r>
              <a:rPr lang="pt-BR" sz="5000" b="1" dirty="0">
                <a:solidFill>
                  <a:srgbClr val="FFFF00"/>
                </a:solidFill>
              </a:rPr>
              <a:t>. </a:t>
            </a:r>
            <a:endParaRPr lang="pt-BR" sz="5000" b="1" dirty="0" smtClean="0">
              <a:solidFill>
                <a:srgbClr val="FFFF00"/>
              </a:solidFill>
            </a:endParaRPr>
          </a:p>
          <a:p>
            <a:r>
              <a:rPr lang="pt-BR" sz="5000" b="1" dirty="0" smtClean="0"/>
              <a:t>እግዚኦ </a:t>
            </a:r>
            <a:r>
              <a:rPr lang="pt-BR" sz="5000" b="1" dirty="0"/>
              <a:t>ተሣሃለነ።</a:t>
            </a:r>
            <a:endParaRPr lang="en-CA" sz="5000" b="1" dirty="0"/>
          </a:p>
          <a:p>
            <a:r>
              <a:rPr lang="pt-BR" sz="5000" b="1" dirty="0">
                <a:solidFill>
                  <a:srgbClr val="FF0000"/>
                </a:solidFill>
              </a:rPr>
              <a:t>ይ.ካ</a:t>
            </a:r>
            <a:r>
              <a:rPr lang="pt-BR" sz="5000" b="1" dirty="0" smtClean="0">
                <a:solidFill>
                  <a:srgbClr val="FF0000"/>
                </a:solidFill>
              </a:rPr>
              <a:t>.</a:t>
            </a:r>
          </a:p>
          <a:p>
            <a:r>
              <a:rPr lang="pt-BR" sz="5000" b="1" dirty="0" smtClean="0"/>
              <a:t> </a:t>
            </a:r>
            <a:r>
              <a:rPr lang="pt-BR" sz="5000" b="1" dirty="0"/>
              <a:t>ሰላም ለኵልክሙ።</a:t>
            </a:r>
            <a:endParaRPr lang="en-CA" sz="5000" b="1" dirty="0"/>
          </a:p>
          <a:p>
            <a:r>
              <a:rPr lang="pt-BR" sz="5000" b="1" dirty="0">
                <a:solidFill>
                  <a:srgbClr val="FFFF00"/>
                </a:solidFill>
              </a:rPr>
              <a:t>ይ.ሕ</a:t>
            </a:r>
            <a:r>
              <a:rPr lang="pt-BR" sz="5000" b="1" dirty="0" smtClean="0">
                <a:solidFill>
                  <a:srgbClr val="FFFF00"/>
                </a:solidFill>
              </a:rPr>
              <a:t>.</a:t>
            </a:r>
          </a:p>
          <a:p>
            <a:r>
              <a:rPr lang="pt-BR" sz="5000" b="1" dirty="0" smtClean="0"/>
              <a:t> </a:t>
            </a:r>
            <a:r>
              <a:rPr lang="pt-BR" sz="5000" b="1" dirty="0"/>
              <a:t>ምስለ መንፈስከ።</a:t>
            </a:r>
            <a:endParaRPr lang="en-CA" sz="5000" b="1" dirty="0"/>
          </a:p>
        </p:txBody>
      </p:sp>
      <p:sp>
        <p:nvSpPr>
          <p:cNvPr id="3" name="Rectangle 2"/>
          <p:cNvSpPr/>
          <p:nvPr/>
        </p:nvSpPr>
        <p:spPr>
          <a:xfrm>
            <a:off x="3928216" y="69183"/>
            <a:ext cx="3997567" cy="6848029"/>
          </a:xfrm>
          <a:prstGeom prst="rect">
            <a:avLst/>
          </a:prstGeom>
        </p:spPr>
        <p:txBody>
          <a:bodyPr wrap="square">
            <a:spAutoFit/>
          </a:bodyPr>
          <a:lstStyle/>
          <a:p>
            <a:r>
              <a:rPr lang="en-CA" sz="5500" dirty="0" err="1" smtClean="0">
                <a:solidFill>
                  <a:srgbClr val="92D050"/>
                </a:solidFill>
              </a:rPr>
              <a:t>ይ.ዲ</a:t>
            </a:r>
            <a:r>
              <a:rPr lang="en-CA" sz="5500" dirty="0" smtClean="0">
                <a:solidFill>
                  <a:srgbClr val="92D050"/>
                </a:solidFill>
              </a:rPr>
              <a:t>. </a:t>
            </a:r>
          </a:p>
          <a:p>
            <a:r>
              <a:rPr lang="en-CA" sz="1400" dirty="0" smtClean="0">
                <a:solidFill>
                  <a:srgbClr val="FFC000"/>
                </a:solidFill>
              </a:rPr>
              <a:t>75.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786473"/>
          </a:xfrm>
          <a:prstGeom prst="rect">
            <a:avLst/>
          </a:prstGeom>
        </p:spPr>
        <p:txBody>
          <a:bodyPr wrap="square">
            <a:spAutoFit/>
          </a:bodyPr>
          <a:lstStyle/>
          <a:p>
            <a:pPr marL="40639" marR="40639">
              <a:spcBef>
                <a:spcPts val="600"/>
              </a:spcBef>
              <a:buClr>
                <a:srgbClr val="D84800"/>
              </a:buClr>
              <a:buFont typeface="Arial"/>
              <a:defRPr sz="2800"/>
            </a:pPr>
            <a:r>
              <a:rPr lang="en-US" sz="4500" b="1" dirty="0" smtClean="0">
                <a:solidFill>
                  <a:srgbClr val="92D050"/>
                </a:solidFill>
                <a:uFill>
                  <a:solidFill>
                    <a:srgbClr val="D84800"/>
                  </a:solidFill>
                </a:uFill>
              </a:rPr>
              <a:t>Deacon:</a:t>
            </a:r>
            <a:endParaRPr lang="en-US" sz="45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75.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424482"/>
      </p:ext>
    </p:extLst>
  </p:cSld>
  <p:clrMapOvr>
    <a:masterClrMapping/>
  </p:clrMapOvr>
  <p:transition spd="med"/>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89750"/>
            <a:ext cx="4279461" cy="5386090"/>
          </a:xfrm>
          <a:prstGeom prst="rect">
            <a:avLst/>
          </a:prstGeom>
        </p:spPr>
        <p:txBody>
          <a:bodyPr wrap="square">
            <a:spAutoFit/>
          </a:bodyPr>
          <a:lstStyle/>
          <a:p>
            <a:pPr marL="40639" marR="40639" algn="ctr">
              <a:spcBef>
                <a:spcPts val="600"/>
              </a:spcBef>
              <a:defRPr sz="1800">
                <a:uFillTx/>
              </a:defRPr>
            </a:pP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ምፍታት</a:t>
            </a:r>
            <a:endParaRPr lang="en-US" sz="2000" b="1" dirty="0" smtClean="0">
              <a:solidFill>
                <a:srgbClr val="FFC000"/>
              </a:solidFill>
              <a:sym typeface="GeezTypeNet"/>
            </a:endParaRPr>
          </a:p>
          <a:p>
            <a:r>
              <a:rPr lang="en-US" sz="5400" b="1" dirty="0" err="1" smtClean="0">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76. </a:t>
            </a:r>
            <a:r>
              <a:rPr lang="en-CA" sz="5400" dirty="0" err="1" smtClean="0"/>
              <a:t>ንጥበብ</a:t>
            </a:r>
            <a:r>
              <a:rPr lang="en-CA" sz="5400" dirty="0" smtClean="0"/>
              <a:t> </a:t>
            </a:r>
          </a:p>
          <a:p>
            <a:r>
              <a:rPr lang="en-CA" sz="5400" dirty="0" err="1" smtClean="0"/>
              <a:t>ሃገራ</a:t>
            </a:r>
            <a:r>
              <a:rPr lang="en-CA" sz="5400" dirty="0" smtClean="0"/>
              <a:t> </a:t>
            </a:r>
            <a:r>
              <a:rPr lang="en-CA" sz="5400" dirty="0" err="1"/>
              <a:t>ኣበይ</a:t>
            </a:r>
            <a:r>
              <a:rPr lang="en-CA" sz="5400" dirty="0"/>
              <a:t> </a:t>
            </a:r>
            <a:r>
              <a:rPr lang="en-CA" sz="5400" dirty="0" err="1"/>
              <a:t>እዩ</a:t>
            </a:r>
            <a:r>
              <a:rPr lang="en-CA" sz="5400" dirty="0"/>
              <a:t>፧ </a:t>
            </a:r>
            <a:r>
              <a:rPr lang="en-CA" sz="5400" dirty="0" err="1"/>
              <a:t>መሕደሪኣኸ</a:t>
            </a:r>
            <a:r>
              <a:rPr lang="en-CA" sz="5400" dirty="0"/>
              <a:t> </a:t>
            </a:r>
            <a:r>
              <a:rPr lang="en-CA" sz="5400" dirty="0" err="1"/>
              <a:t>ኣበይ</a:t>
            </a:r>
            <a:r>
              <a:rPr lang="en-CA" sz="5400" dirty="0"/>
              <a:t> </a:t>
            </a:r>
            <a:r>
              <a:rPr lang="en-CA" sz="5400" dirty="0" err="1"/>
              <a:t>እዩ</a:t>
            </a:r>
            <a:r>
              <a:rPr lang="en-CA" sz="5400" dirty="0"/>
              <a:t>፧ </a:t>
            </a:r>
            <a:r>
              <a:rPr lang="en-CA" sz="5400" dirty="0" err="1"/>
              <a:t>ወሰናኸ</a:t>
            </a:r>
            <a:r>
              <a:rPr lang="en-CA" sz="5400" dirty="0"/>
              <a:t> </a:t>
            </a:r>
            <a:r>
              <a:rPr lang="en-CA" sz="5400" dirty="0" err="1"/>
              <a:t>ኣበይ</a:t>
            </a:r>
            <a:r>
              <a:rPr lang="en-CA" sz="5400" dirty="0"/>
              <a:t> </a:t>
            </a:r>
            <a:r>
              <a:rPr lang="en-CA" sz="5400" dirty="0" err="1"/>
              <a:t>እዩ</a:t>
            </a:r>
            <a:r>
              <a:rPr lang="en-CA" sz="5400" dirty="0"/>
              <a:t>፧ </a:t>
            </a:r>
            <a:r>
              <a:rPr lang="en-CA" sz="5400" dirty="0" err="1"/>
              <a:t>ኣሰር</a:t>
            </a:r>
            <a:r>
              <a:rPr lang="en-CA" sz="5400" dirty="0"/>
              <a:t> </a:t>
            </a:r>
            <a:r>
              <a:rPr lang="en-CA" sz="5400" dirty="0" err="1"/>
              <a:t>መገዳኸ</a:t>
            </a:r>
            <a:r>
              <a:rPr lang="en-CA" sz="5400" dirty="0"/>
              <a:t> </a:t>
            </a:r>
            <a:r>
              <a:rPr lang="en-CA" sz="5400" dirty="0" err="1"/>
              <a:t>ኣበይ</a:t>
            </a:r>
            <a:r>
              <a:rPr lang="en-CA" sz="5400" dirty="0"/>
              <a:t> </a:t>
            </a:r>
            <a:r>
              <a:rPr lang="en-CA" sz="5400" dirty="0" err="1"/>
              <a:t>እዩ</a:t>
            </a:r>
            <a:r>
              <a:rPr lang="en-CA" sz="5400" dirty="0"/>
              <a:t>፧ </a:t>
            </a:r>
          </a:p>
        </p:txBody>
      </p:sp>
      <p:sp>
        <p:nvSpPr>
          <p:cNvPr id="20" name="Rectangle 19"/>
          <p:cNvSpPr/>
          <p:nvPr/>
        </p:nvSpPr>
        <p:spPr>
          <a:xfrm>
            <a:off x="8295670" y="106643"/>
            <a:ext cx="4041908" cy="6247864"/>
          </a:xfrm>
          <a:prstGeom prst="rect">
            <a:avLst/>
          </a:prstGeom>
        </p:spPr>
        <p:txBody>
          <a:bodyPr wrap="square">
            <a:spAutoFit/>
          </a:bodyPr>
          <a:lstStyle/>
          <a:p>
            <a:pPr marL="40639" marR="40639" algn="ctr">
              <a:lnSpc>
                <a:spcPct val="130000"/>
              </a:lnSpc>
              <a:spcBef>
                <a:spcPts val="600"/>
              </a:spcBef>
              <a:buClr>
                <a:srgbClr val="000000"/>
              </a:buClr>
              <a:defRPr sz="2800"/>
            </a:pPr>
            <a:r>
              <a:rPr lang="en-US" altLang="en-US" sz="2000" dirty="0" smtClean="0">
                <a:solidFill>
                  <a:srgbClr val="FFC000"/>
                </a:solidFill>
                <a:latin typeface="Arial" charset="0"/>
              </a:rPr>
              <a:t> Prayer </a:t>
            </a:r>
            <a:r>
              <a:rPr lang="en-US" altLang="en-US" sz="2000" dirty="0">
                <a:solidFill>
                  <a:srgbClr val="FFC000"/>
                </a:solidFill>
                <a:latin typeface="Arial" charset="0"/>
              </a:rPr>
              <a:t>of </a:t>
            </a:r>
            <a:r>
              <a:rPr lang="en-US" altLang="en-US" sz="2000" dirty="0" smtClean="0">
                <a:solidFill>
                  <a:srgbClr val="FFC000"/>
                </a:solidFill>
                <a:latin typeface="Arial" charset="0"/>
              </a:rPr>
              <a:t>Fraction</a:t>
            </a:r>
            <a:endParaRPr lang="en-US" sz="2000" b="1" dirty="0" smtClean="0">
              <a:solidFill>
                <a:srgbClr val="FFC000"/>
              </a:solidFill>
            </a:endParaRPr>
          </a:p>
          <a:p>
            <a:pPr marL="40639" marR="40639">
              <a:spcBef>
                <a:spcPts val="600"/>
              </a:spcBef>
              <a:buClr>
                <a:srgbClr val="000000"/>
              </a:buClr>
              <a:buFont typeface="Arial"/>
              <a:defRPr sz="2800"/>
            </a:pPr>
            <a:r>
              <a:rPr lang="en-US" sz="4400" b="1" dirty="0" smtClean="0">
                <a:solidFill>
                  <a:srgbClr val="FF0000"/>
                </a:solidFill>
              </a:rPr>
              <a:t>Priest</a:t>
            </a:r>
            <a:r>
              <a:rPr lang="en-US" sz="4400" b="1" dirty="0">
                <a:solidFill>
                  <a:srgbClr val="FF0000"/>
                </a:solidFill>
              </a:rPr>
              <a:t>: </a:t>
            </a:r>
            <a:r>
              <a:rPr lang="en-US" sz="1400" b="1" dirty="0" smtClean="0">
                <a:solidFill>
                  <a:srgbClr val="FFC000"/>
                </a:solidFill>
              </a:rPr>
              <a:t>76.</a:t>
            </a:r>
            <a:r>
              <a:rPr lang="en-US" sz="1400" i="1" dirty="0" smtClean="0">
                <a:solidFill>
                  <a:srgbClr val="FFC000"/>
                </a:solidFill>
              </a:rPr>
              <a:t> </a:t>
            </a:r>
            <a:r>
              <a:rPr lang="en-US" sz="4000" dirty="0"/>
              <a:t>Where is the country of Wisdom </a:t>
            </a:r>
            <a:r>
              <a:rPr lang="en-US" sz="4000" dirty="0" smtClean="0"/>
              <a:t>? where </a:t>
            </a:r>
            <a:r>
              <a:rPr lang="en-US" sz="4000" dirty="0"/>
              <a:t>is its </a:t>
            </a:r>
            <a:r>
              <a:rPr lang="en-US" sz="4000" dirty="0" smtClean="0"/>
              <a:t>abode? where </a:t>
            </a:r>
            <a:r>
              <a:rPr lang="en-US" sz="4000" dirty="0"/>
              <a:t>is its </a:t>
            </a:r>
            <a:r>
              <a:rPr lang="en-US" sz="4000" dirty="0" smtClean="0"/>
              <a:t>province? and </a:t>
            </a:r>
            <a:r>
              <a:rPr lang="en-US" sz="4000" dirty="0"/>
              <a:t>where can the trace of its way </a:t>
            </a:r>
            <a:r>
              <a:rPr lang="en-US" sz="4000" dirty="0" smtClean="0"/>
              <a:t>be found</a:t>
            </a:r>
            <a:r>
              <a:rPr lang="en-US" sz="4000" dirty="0"/>
              <a:t>?</a:t>
            </a:r>
          </a:p>
        </p:txBody>
      </p:sp>
      <p:sp>
        <p:nvSpPr>
          <p:cNvPr id="2" name="Rectangle 1"/>
          <p:cNvSpPr/>
          <p:nvPr/>
        </p:nvSpPr>
        <p:spPr>
          <a:xfrm>
            <a:off x="-47768" y="219770"/>
            <a:ext cx="4183040" cy="5401479"/>
          </a:xfrm>
          <a:prstGeom prst="rect">
            <a:avLst/>
          </a:prstGeom>
        </p:spPr>
        <p:txBody>
          <a:bodyPr wrap="square">
            <a:spAutoFit/>
          </a:bodyPr>
          <a:lstStyle/>
          <a:p>
            <a:pPr algn="ctr"/>
            <a:r>
              <a:rPr lang="pt-BR" sz="2000" dirty="0" smtClean="0">
                <a:solidFill>
                  <a:srgbClr val="FFC000"/>
                </a:solidFill>
              </a:rPr>
              <a:t>ጸሎተ </a:t>
            </a:r>
            <a:r>
              <a:rPr lang="pt-BR" sz="2000" dirty="0">
                <a:solidFill>
                  <a:srgbClr val="FFC000"/>
                </a:solidFill>
              </a:rPr>
              <a:t>ፈትቶ</a:t>
            </a:r>
            <a:endParaRPr lang="en-US" sz="2000" b="1" dirty="0">
              <a:solidFill>
                <a:srgbClr val="FFC000"/>
              </a:solidFill>
              <a:uFill>
                <a:solidFill>
                  <a:srgbClr val="FF2600"/>
                </a:solidFill>
              </a:uFill>
              <a:latin typeface="GeezTypeNet"/>
              <a:ea typeface="GeezTypeNet"/>
              <a:cs typeface="GeezTypeNet"/>
              <a:sym typeface="GeezTypeNet"/>
            </a:endParaRPr>
          </a:p>
          <a:p>
            <a:r>
              <a:rPr lang="en-US" sz="5500" b="1" dirty="0" err="1" smtClean="0">
                <a:solidFill>
                  <a:srgbClr val="FF0000"/>
                </a:solidFill>
                <a:sym typeface="GeezTypeNet"/>
              </a:rPr>
              <a:t>ይ.ካ</a:t>
            </a:r>
            <a:r>
              <a:rPr lang="en-US" sz="5500" b="1" dirty="0" smtClean="0">
                <a:solidFill>
                  <a:srgbClr val="FF0000"/>
                </a:solidFill>
                <a:sym typeface="GeezTypeNet"/>
              </a:rPr>
              <a:t>. </a:t>
            </a:r>
            <a:r>
              <a:rPr lang="pt-BR" sz="1400" dirty="0">
                <a:solidFill>
                  <a:srgbClr val="FFC000"/>
                </a:solidFill>
              </a:rPr>
              <a:t>፸፮. </a:t>
            </a:r>
            <a:r>
              <a:rPr lang="en-CA" sz="5400" dirty="0" err="1" smtClean="0"/>
              <a:t>አይቴ</a:t>
            </a:r>
            <a:r>
              <a:rPr lang="en-CA" sz="5400" dirty="0" smtClean="0"/>
              <a:t> </a:t>
            </a:r>
            <a:r>
              <a:rPr lang="en-CA" sz="5400" dirty="0" err="1"/>
              <a:t>ብሔራ</a:t>
            </a:r>
            <a:r>
              <a:rPr lang="en-CA" sz="5400" dirty="0"/>
              <a:t> </a:t>
            </a:r>
            <a:r>
              <a:rPr lang="en-CA" sz="5400" dirty="0" err="1"/>
              <a:t>ለጥበብ</a:t>
            </a:r>
            <a:r>
              <a:rPr lang="en-CA" sz="5400" dirty="0"/>
              <a:t>፣ </a:t>
            </a:r>
            <a:r>
              <a:rPr lang="en-CA" sz="5400" dirty="0" err="1"/>
              <a:t>ወአይቴ</a:t>
            </a:r>
            <a:r>
              <a:rPr lang="en-CA" sz="5400" dirty="0"/>
              <a:t> </a:t>
            </a:r>
            <a:r>
              <a:rPr lang="en-CA" sz="5400" dirty="0" err="1"/>
              <a:t>ማኅደራ</a:t>
            </a:r>
            <a:r>
              <a:rPr lang="en-CA" sz="5400" dirty="0"/>
              <a:t>፣ </a:t>
            </a:r>
            <a:r>
              <a:rPr lang="en-CA" sz="5400" dirty="0" err="1"/>
              <a:t>ወአይቴ</a:t>
            </a:r>
            <a:r>
              <a:rPr lang="en-CA" sz="5400" dirty="0"/>
              <a:t> </a:t>
            </a:r>
            <a:r>
              <a:rPr lang="en-CA" sz="5400" dirty="0" err="1"/>
              <a:t>ደወላ</a:t>
            </a:r>
            <a:r>
              <a:rPr lang="en-CA" sz="5400" dirty="0"/>
              <a:t> </a:t>
            </a:r>
            <a:r>
              <a:rPr lang="en-CA" sz="5400" dirty="0" err="1"/>
              <a:t>ወበአይቴ</a:t>
            </a:r>
            <a:r>
              <a:rPr lang="en-CA" sz="5400" dirty="0"/>
              <a:t> </a:t>
            </a:r>
            <a:r>
              <a:rPr lang="en-CA" sz="5400" dirty="0" err="1"/>
              <a:t>ተረክበ</a:t>
            </a:r>
            <a:r>
              <a:rPr lang="en-CA" sz="5400" dirty="0"/>
              <a:t> </a:t>
            </a:r>
            <a:r>
              <a:rPr lang="en-CA" sz="5400" dirty="0" err="1"/>
              <a:t>ዐሠረ</a:t>
            </a:r>
            <a:r>
              <a:rPr lang="en-CA" sz="5400" dirty="0"/>
              <a:t> </a:t>
            </a:r>
            <a:r>
              <a:rPr lang="en-CA" sz="5400" dirty="0" err="1"/>
              <a:t>ፍኖታ</a:t>
            </a:r>
            <a:r>
              <a:rPr lang="en-CA" sz="5400" dirty="0" smtClean="0"/>
              <a:t>።</a:t>
            </a:r>
            <a:endParaRPr lang="en-CA" sz="5400" dirty="0"/>
          </a:p>
        </p:txBody>
      </p:sp>
    </p:spTree>
    <p:extLst>
      <p:ext uri="{BB962C8B-B14F-4D97-AF65-F5344CB8AC3E}">
        <p14:creationId xmlns:p14="http://schemas.microsoft.com/office/powerpoint/2010/main" val="499685403"/>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891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443" y="-90028"/>
            <a:ext cx="4614082" cy="7017306"/>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77. </a:t>
            </a:r>
            <a:r>
              <a:rPr lang="en-CA" sz="5000" dirty="0" err="1" smtClean="0"/>
              <a:t>ባሕሪ</a:t>
            </a:r>
            <a:r>
              <a:rPr lang="en-CA" sz="5000" dirty="0" smtClean="0"/>
              <a:t> </a:t>
            </a:r>
            <a:r>
              <a:rPr lang="en-CA" sz="5000" dirty="0" err="1"/>
              <a:t>ተሳጊሩ</a:t>
            </a:r>
            <a:r>
              <a:rPr lang="en-CA" sz="5000" dirty="0"/>
              <a:t> </a:t>
            </a:r>
            <a:r>
              <a:rPr lang="en-CA" sz="5000" dirty="0" err="1"/>
              <a:t>ብቐይሕ</a:t>
            </a:r>
            <a:r>
              <a:rPr lang="en-CA" sz="5000" dirty="0"/>
              <a:t> </a:t>
            </a:r>
            <a:r>
              <a:rPr lang="en-CA" sz="5000" dirty="0" err="1"/>
              <a:t>ወርቂ</a:t>
            </a:r>
            <a:r>
              <a:rPr lang="en-CA" sz="5000" dirty="0"/>
              <a:t> </a:t>
            </a:r>
            <a:r>
              <a:rPr lang="en-CA" sz="5000" dirty="0" err="1"/>
              <a:t>መን</a:t>
            </a:r>
            <a:r>
              <a:rPr lang="en-CA" sz="5000" dirty="0"/>
              <a:t> </a:t>
            </a:r>
            <a:r>
              <a:rPr lang="en-CA" sz="5000" dirty="0" err="1"/>
              <a:t>ተሻየጣ</a:t>
            </a:r>
            <a:r>
              <a:rPr lang="en-CA" sz="5000" dirty="0"/>
              <a:t>፧ </a:t>
            </a:r>
            <a:r>
              <a:rPr lang="en-CA" sz="5000" dirty="0" err="1"/>
              <a:t>ልዕሊ</a:t>
            </a:r>
            <a:r>
              <a:rPr lang="en-CA" sz="5000" dirty="0"/>
              <a:t> </a:t>
            </a:r>
            <a:r>
              <a:rPr lang="en-CA" sz="5000" dirty="0" err="1"/>
              <a:t>ደመናት</a:t>
            </a:r>
            <a:r>
              <a:rPr lang="en-CA" sz="5000" dirty="0"/>
              <a:t> </a:t>
            </a:r>
            <a:r>
              <a:rPr lang="en-CA" sz="5000" dirty="0" err="1"/>
              <a:t>ደዪቡ</a:t>
            </a:r>
            <a:r>
              <a:rPr lang="en-CA" sz="5000" dirty="0"/>
              <a:t> </a:t>
            </a:r>
            <a:r>
              <a:rPr lang="en-CA" sz="5000" dirty="0" err="1"/>
              <a:t>ዘውረዳኸ</a:t>
            </a:r>
            <a:r>
              <a:rPr lang="en-CA" sz="5000" dirty="0"/>
              <a:t> </a:t>
            </a:r>
            <a:r>
              <a:rPr lang="en-CA" sz="5000" dirty="0" err="1"/>
              <a:t>መን</a:t>
            </a:r>
            <a:r>
              <a:rPr lang="en-CA" sz="5000" dirty="0"/>
              <a:t> </a:t>
            </a:r>
            <a:r>
              <a:rPr lang="en-CA" sz="5000" dirty="0" err="1"/>
              <a:t>እዩ</a:t>
            </a:r>
            <a:r>
              <a:rPr lang="en-CA" sz="5000" dirty="0"/>
              <a:t>፧ </a:t>
            </a:r>
            <a:r>
              <a:rPr lang="en-CA" sz="5000" dirty="0" err="1"/>
              <a:t>መዋቲ</a:t>
            </a:r>
            <a:r>
              <a:rPr lang="en-CA" sz="5000" dirty="0"/>
              <a:t> </a:t>
            </a:r>
            <a:r>
              <a:rPr lang="en-CA" sz="5000" dirty="0" err="1"/>
              <a:t>ሰብ</a:t>
            </a:r>
            <a:r>
              <a:rPr lang="en-CA" sz="5000" dirty="0"/>
              <a:t> </a:t>
            </a:r>
            <a:r>
              <a:rPr lang="en-CA" sz="5000" dirty="0" err="1"/>
              <a:t>መገዳ</a:t>
            </a:r>
            <a:r>
              <a:rPr lang="en-CA" sz="5000" dirty="0"/>
              <a:t> </a:t>
            </a:r>
            <a:r>
              <a:rPr lang="en-CA" sz="5000" dirty="0" err="1"/>
              <a:t>ኣይፈልጣን</a:t>
            </a:r>
            <a:r>
              <a:rPr lang="en-CA" sz="5000" dirty="0"/>
              <a:t> </a:t>
            </a:r>
            <a:r>
              <a:rPr lang="en-CA" sz="5000" dirty="0" err="1"/>
              <a:t>እዩ</a:t>
            </a:r>
            <a:r>
              <a:rPr lang="en-CA" sz="5000" dirty="0"/>
              <a:t>። </a:t>
            </a:r>
            <a:r>
              <a:rPr lang="en-CA" sz="5000" dirty="0" err="1"/>
              <a:t>ኣብ</a:t>
            </a:r>
            <a:r>
              <a:rPr lang="en-CA" sz="5000" dirty="0"/>
              <a:t> </a:t>
            </a:r>
            <a:r>
              <a:rPr lang="en-CA" sz="5000" dirty="0" err="1"/>
              <a:t>ባህርይ</a:t>
            </a:r>
            <a:r>
              <a:rPr lang="en-CA" sz="5000" dirty="0"/>
              <a:t> </a:t>
            </a:r>
            <a:r>
              <a:rPr lang="en-CA" sz="5000" dirty="0" err="1"/>
              <a:t>ሰብውን</a:t>
            </a:r>
            <a:r>
              <a:rPr lang="en-CA" sz="5000" dirty="0"/>
              <a:t> </a:t>
            </a:r>
            <a:r>
              <a:rPr lang="en-CA" sz="5000" dirty="0" err="1"/>
              <a:t>የላን</a:t>
            </a:r>
            <a:r>
              <a:rPr lang="en-CA" sz="5000" dirty="0" smtClean="0"/>
              <a:t>።</a:t>
            </a:r>
            <a:endParaRPr lang="en-CA" sz="5000" dirty="0"/>
          </a:p>
        </p:txBody>
      </p:sp>
      <p:sp>
        <p:nvSpPr>
          <p:cNvPr id="20" name="Rectangle 19"/>
          <p:cNvSpPr/>
          <p:nvPr/>
        </p:nvSpPr>
        <p:spPr>
          <a:xfrm>
            <a:off x="8261550" y="106643"/>
            <a:ext cx="3985042" cy="6863417"/>
          </a:xfrm>
          <a:prstGeom prst="rect">
            <a:avLst/>
          </a:prstGeom>
        </p:spPr>
        <p:txBody>
          <a:bodyPr wrap="square">
            <a:spAutoFit/>
          </a:bodyPr>
          <a:lstStyle/>
          <a:p>
            <a:pPr marL="40639" marR="40639">
              <a:spcBef>
                <a:spcPts val="600"/>
              </a:spcBef>
              <a:buClr>
                <a:srgbClr val="000000"/>
              </a:buClr>
              <a:defRPr sz="2800"/>
            </a:pPr>
            <a:r>
              <a:rPr lang="en-US" sz="1400" b="1" dirty="0" smtClean="0">
                <a:solidFill>
                  <a:srgbClr val="FFC000"/>
                </a:solidFill>
              </a:rPr>
              <a:t>77.</a:t>
            </a:r>
            <a:r>
              <a:rPr lang="en-US" sz="1400" i="1" dirty="0" smtClean="0">
                <a:solidFill>
                  <a:srgbClr val="FFC000"/>
                </a:solidFill>
              </a:rPr>
              <a:t> </a:t>
            </a:r>
            <a:r>
              <a:rPr lang="en-US" sz="4000" dirty="0"/>
              <a:t>Who crossed the sea and bought </a:t>
            </a:r>
            <a:r>
              <a:rPr lang="en-US" sz="4000" dirty="0" smtClean="0"/>
              <a:t>it for </a:t>
            </a:r>
            <a:r>
              <a:rPr lang="en-US" sz="4000" dirty="0"/>
              <a:t>red gold; Who ascended above the </a:t>
            </a:r>
            <a:r>
              <a:rPr lang="en-US" sz="4000" dirty="0" smtClean="0"/>
              <a:t>cloud and </a:t>
            </a:r>
            <a:r>
              <a:rPr lang="en-US" sz="4000" dirty="0"/>
              <a:t>brought it down? Mortal man does </a:t>
            </a:r>
            <a:r>
              <a:rPr lang="en-US" sz="4000" dirty="0" smtClean="0"/>
              <a:t>not know </a:t>
            </a:r>
            <a:r>
              <a:rPr lang="en-US" sz="4000" dirty="0"/>
              <a:t>its way, it is not for mortal man.</a:t>
            </a:r>
          </a:p>
        </p:txBody>
      </p:sp>
      <p:sp>
        <p:nvSpPr>
          <p:cNvPr id="2" name="Rectangle 1"/>
          <p:cNvSpPr/>
          <p:nvPr/>
        </p:nvSpPr>
        <p:spPr>
          <a:xfrm>
            <a:off x="-47768" y="-62635"/>
            <a:ext cx="4183040" cy="7078861"/>
          </a:xfrm>
          <a:prstGeom prst="rect">
            <a:avLst/>
          </a:prstGeom>
        </p:spPr>
        <p:txBody>
          <a:bodyPr wrap="square">
            <a:spAutoFit/>
          </a:bodyPr>
          <a:lstStyle/>
          <a:p>
            <a:r>
              <a:rPr lang="en-US" sz="1400" dirty="0" smtClean="0">
                <a:solidFill>
                  <a:srgbClr val="FFC000"/>
                </a:solidFill>
                <a:sym typeface="GeezTypeNet"/>
              </a:rPr>
              <a:t>፸፯.</a:t>
            </a:r>
            <a:r>
              <a:rPr lang="en-CA" sz="5400" dirty="0" smtClean="0"/>
              <a:t> </a:t>
            </a:r>
            <a:r>
              <a:rPr lang="en-CA" sz="5000" dirty="0" err="1" smtClean="0"/>
              <a:t>መኑ</a:t>
            </a:r>
            <a:r>
              <a:rPr lang="en-CA" sz="5000" dirty="0" smtClean="0"/>
              <a:t> </a:t>
            </a:r>
            <a:r>
              <a:rPr lang="en-CA" sz="5000" dirty="0" err="1"/>
              <a:t>ዐደወ</a:t>
            </a:r>
            <a:r>
              <a:rPr lang="en-CA" sz="5000" dirty="0"/>
              <a:t> </a:t>
            </a:r>
            <a:r>
              <a:rPr lang="en-CA" sz="5000" dirty="0" err="1"/>
              <a:t>ባሕረ</a:t>
            </a:r>
            <a:r>
              <a:rPr lang="en-CA" sz="5000" dirty="0"/>
              <a:t> </a:t>
            </a:r>
            <a:r>
              <a:rPr lang="en-CA" sz="5000" dirty="0" err="1"/>
              <a:t>ወተሣየጣ</a:t>
            </a:r>
            <a:r>
              <a:rPr lang="en-CA" sz="5000" dirty="0"/>
              <a:t> </a:t>
            </a:r>
            <a:r>
              <a:rPr lang="en-CA" sz="5000" dirty="0" err="1"/>
              <a:t>በወርቅ</a:t>
            </a:r>
            <a:r>
              <a:rPr lang="en-CA" sz="5000" dirty="0"/>
              <a:t> </a:t>
            </a:r>
            <a:r>
              <a:rPr lang="en-CA" sz="5000" dirty="0" err="1"/>
              <a:t>ቀይሕ</a:t>
            </a:r>
            <a:r>
              <a:rPr lang="en-CA" sz="5000" dirty="0"/>
              <a:t>፣ </a:t>
            </a:r>
            <a:r>
              <a:rPr lang="en-CA" sz="5000" dirty="0" err="1"/>
              <a:t>ወመኑ</a:t>
            </a:r>
            <a:r>
              <a:rPr lang="en-CA" sz="5000" dirty="0"/>
              <a:t> </a:t>
            </a:r>
            <a:r>
              <a:rPr lang="en-CA" sz="5000" dirty="0" err="1"/>
              <a:t>ዐርገ</a:t>
            </a:r>
            <a:r>
              <a:rPr lang="en-CA" sz="5000" dirty="0"/>
              <a:t> </a:t>
            </a:r>
            <a:r>
              <a:rPr lang="en-CA" sz="5000" dirty="0" err="1"/>
              <a:t>መልዕልተ</a:t>
            </a:r>
            <a:r>
              <a:rPr lang="en-CA" sz="5000" dirty="0"/>
              <a:t> </a:t>
            </a:r>
            <a:r>
              <a:rPr lang="en-CA" sz="5000" dirty="0" err="1"/>
              <a:t>ደመናት</a:t>
            </a:r>
            <a:r>
              <a:rPr lang="en-CA" sz="5000" dirty="0"/>
              <a:t> </a:t>
            </a:r>
            <a:r>
              <a:rPr lang="en-CA" sz="5000" dirty="0" err="1"/>
              <a:t>ወአውረዳ</a:t>
            </a:r>
            <a:r>
              <a:rPr lang="en-CA" sz="5000" dirty="0"/>
              <a:t> ፣ </a:t>
            </a:r>
            <a:r>
              <a:rPr lang="en-CA" sz="5000" dirty="0" smtClean="0"/>
              <a:t> </a:t>
            </a:r>
            <a:r>
              <a:rPr lang="en-CA" sz="5000" dirty="0" err="1" smtClean="0"/>
              <a:t>ኢየአ</a:t>
            </a:r>
            <a:endParaRPr lang="en-CA" sz="5000" dirty="0" smtClean="0"/>
          </a:p>
          <a:p>
            <a:r>
              <a:rPr lang="en-CA" sz="5000" dirty="0" err="1" smtClean="0"/>
              <a:t>ምራ</a:t>
            </a:r>
            <a:r>
              <a:rPr lang="en-CA" sz="5000" dirty="0" smtClean="0"/>
              <a:t> </a:t>
            </a:r>
            <a:r>
              <a:rPr lang="en-CA" sz="5000" dirty="0" err="1"/>
              <a:t>መዋቲ</a:t>
            </a:r>
            <a:r>
              <a:rPr lang="en-CA" sz="5000" dirty="0"/>
              <a:t> </a:t>
            </a:r>
            <a:r>
              <a:rPr lang="en-CA" sz="5000" dirty="0" err="1" smtClean="0"/>
              <a:t>ለፍኖታ</a:t>
            </a:r>
            <a:r>
              <a:rPr lang="en-CA" sz="5000" dirty="0" smtClean="0"/>
              <a:t>፣ </a:t>
            </a:r>
          </a:p>
          <a:p>
            <a:r>
              <a:rPr lang="en-CA" sz="5000" dirty="0" err="1" smtClean="0"/>
              <a:t>ወኢሀለወት</a:t>
            </a:r>
            <a:r>
              <a:rPr lang="en-CA" sz="5000" dirty="0" smtClean="0"/>
              <a:t> </a:t>
            </a:r>
            <a:r>
              <a:rPr lang="en-CA" sz="5000" dirty="0" err="1"/>
              <a:t>ኀበ</a:t>
            </a:r>
            <a:r>
              <a:rPr lang="en-CA" sz="5000" dirty="0"/>
              <a:t> </a:t>
            </a:r>
            <a:r>
              <a:rPr lang="en-CA" sz="5000" dirty="0" err="1"/>
              <a:t>እጓለ</a:t>
            </a:r>
            <a:r>
              <a:rPr lang="en-CA" sz="5000" dirty="0"/>
              <a:t> </a:t>
            </a:r>
            <a:r>
              <a:rPr lang="en-CA" sz="5000" dirty="0" err="1"/>
              <a:t>እመሕያው</a:t>
            </a:r>
            <a:r>
              <a:rPr lang="en-CA" sz="5000" dirty="0"/>
              <a:t>። </a:t>
            </a:r>
          </a:p>
        </p:txBody>
      </p:sp>
    </p:spTree>
    <p:extLst>
      <p:ext uri="{BB962C8B-B14F-4D97-AF65-F5344CB8AC3E}">
        <p14:creationId xmlns:p14="http://schemas.microsoft.com/office/powerpoint/2010/main" val="877313561"/>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0357" y="182926"/>
            <a:ext cx="4614082"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78.  </a:t>
            </a:r>
            <a:r>
              <a:rPr lang="en-CA" sz="5400" dirty="0" err="1" smtClean="0"/>
              <a:t>ካብ</a:t>
            </a:r>
            <a:r>
              <a:rPr lang="en-CA" sz="5400" dirty="0" smtClean="0"/>
              <a:t> </a:t>
            </a:r>
            <a:r>
              <a:rPr lang="en-CA" sz="5400" dirty="0" err="1"/>
              <a:t>ኵሉ</a:t>
            </a:r>
            <a:r>
              <a:rPr lang="en-CA" sz="5400" dirty="0"/>
              <a:t> </a:t>
            </a:r>
            <a:r>
              <a:rPr lang="en-CA" sz="5400" dirty="0" err="1"/>
              <a:t>ሰብ</a:t>
            </a:r>
            <a:r>
              <a:rPr lang="en-CA" sz="5400" dirty="0"/>
              <a:t> </a:t>
            </a:r>
            <a:r>
              <a:rPr lang="en-CA" sz="5400" dirty="0" err="1"/>
              <a:t>ተረስዐት</a:t>
            </a:r>
            <a:r>
              <a:rPr lang="en-CA" sz="5400" dirty="0"/>
              <a:t>፣ </a:t>
            </a:r>
            <a:r>
              <a:rPr lang="en-CA" sz="5400" dirty="0" err="1"/>
              <a:t>ካብ</a:t>
            </a:r>
            <a:r>
              <a:rPr lang="en-CA" sz="5400" dirty="0"/>
              <a:t> </a:t>
            </a:r>
            <a:r>
              <a:rPr lang="en-CA" sz="5400" dirty="0" err="1"/>
              <a:t>ኵሉ</a:t>
            </a:r>
            <a:r>
              <a:rPr lang="en-CA" sz="5400" dirty="0"/>
              <a:t> </a:t>
            </a:r>
            <a:r>
              <a:rPr lang="en-CA" sz="5400" dirty="0" err="1"/>
              <a:t>ኣዕዋፍ</a:t>
            </a:r>
            <a:r>
              <a:rPr lang="en-CA" sz="5400" dirty="0"/>
              <a:t> </a:t>
            </a:r>
            <a:r>
              <a:rPr lang="en-CA" sz="5400" dirty="0" err="1"/>
              <a:t>ሰማይ</a:t>
            </a:r>
            <a:r>
              <a:rPr lang="en-CA" sz="5400" dirty="0"/>
              <a:t> </a:t>
            </a:r>
            <a:endParaRPr lang="en-CA" sz="5400" dirty="0" smtClean="0"/>
          </a:p>
          <a:p>
            <a:pPr marL="40639" marR="40639">
              <a:spcBef>
                <a:spcPts val="600"/>
              </a:spcBef>
              <a:defRPr sz="1800">
                <a:uFillTx/>
              </a:defRPr>
            </a:pPr>
            <a:r>
              <a:rPr lang="en-CA" sz="5400" dirty="0" err="1" smtClean="0"/>
              <a:t>እውን</a:t>
            </a:r>
            <a:r>
              <a:rPr lang="en-CA" sz="5400" dirty="0" smtClean="0"/>
              <a:t> </a:t>
            </a:r>
            <a:r>
              <a:rPr lang="en-CA" sz="5400" dirty="0" err="1"/>
              <a:t>ትኃብአት</a:t>
            </a:r>
            <a:r>
              <a:rPr lang="en-CA" sz="5400" dirty="0"/>
              <a:t>፣ </a:t>
            </a:r>
            <a:r>
              <a:rPr lang="en-CA" sz="5400" dirty="0" err="1"/>
              <a:t>ንኣኣ</a:t>
            </a:r>
            <a:r>
              <a:rPr lang="en-CA" sz="5400" dirty="0"/>
              <a:t> </a:t>
            </a:r>
            <a:r>
              <a:rPr lang="en-CA" sz="5400" dirty="0" err="1"/>
              <a:t>ዘጥረዩ</a:t>
            </a:r>
            <a:r>
              <a:rPr lang="en-CA" sz="5400" dirty="0"/>
              <a:t> </a:t>
            </a:r>
            <a:r>
              <a:rPr lang="en-CA" sz="5400" dirty="0" err="1"/>
              <a:t>ምስ</a:t>
            </a:r>
            <a:r>
              <a:rPr lang="en-CA" sz="5400" dirty="0"/>
              <a:t> </a:t>
            </a:r>
            <a:r>
              <a:rPr lang="en-CA" sz="5400" dirty="0" err="1" smtClean="0"/>
              <a:t>እግዚኣብሄር</a:t>
            </a:r>
            <a:r>
              <a:rPr lang="en-CA" sz="5400" dirty="0" smtClean="0"/>
              <a:t> </a:t>
            </a:r>
            <a:r>
              <a:rPr lang="en-CA" sz="5400" dirty="0" err="1"/>
              <a:t>ተዓራረኹ</a:t>
            </a:r>
            <a:r>
              <a:rPr lang="en-CA" sz="5400" dirty="0"/>
              <a:t>። </a:t>
            </a:r>
            <a:r>
              <a:rPr lang="en-CA" sz="5400" dirty="0" err="1"/>
              <a:t>ንእኣ</a:t>
            </a:r>
            <a:r>
              <a:rPr lang="en-CA" sz="5400" dirty="0"/>
              <a:t> </a:t>
            </a:r>
            <a:r>
              <a:rPr lang="en-CA" sz="5400" dirty="0" err="1"/>
              <a:t>ዝጸልኡ</a:t>
            </a:r>
            <a:r>
              <a:rPr lang="en-CA" sz="5400" dirty="0"/>
              <a:t> </a:t>
            </a:r>
            <a:r>
              <a:rPr lang="en-CA" sz="5400" dirty="0" err="1"/>
              <a:t>ኸኣ</a:t>
            </a:r>
            <a:r>
              <a:rPr lang="en-CA" sz="5400" dirty="0"/>
              <a:t> </a:t>
            </a:r>
            <a:endParaRPr lang="en-CA" sz="5400" dirty="0" smtClean="0"/>
          </a:p>
        </p:txBody>
      </p:sp>
      <p:sp>
        <p:nvSpPr>
          <p:cNvPr id="20" name="Rectangle 19"/>
          <p:cNvSpPr/>
          <p:nvPr/>
        </p:nvSpPr>
        <p:spPr>
          <a:xfrm>
            <a:off x="8309318" y="106643"/>
            <a:ext cx="3985042" cy="6709529"/>
          </a:xfrm>
          <a:prstGeom prst="rect">
            <a:avLst/>
          </a:prstGeom>
        </p:spPr>
        <p:txBody>
          <a:bodyPr wrap="square">
            <a:spAutoFit/>
          </a:bodyPr>
          <a:lstStyle/>
          <a:p>
            <a:pPr marL="40639" marR="40639">
              <a:spcBef>
                <a:spcPts val="600"/>
              </a:spcBef>
              <a:buClr>
                <a:srgbClr val="000000"/>
              </a:buClr>
              <a:defRPr sz="2800"/>
            </a:pPr>
            <a:r>
              <a:rPr lang="en-US" sz="1400" b="1" dirty="0" smtClean="0">
                <a:solidFill>
                  <a:srgbClr val="FFC000"/>
                </a:solidFill>
              </a:rPr>
              <a:t>78.</a:t>
            </a:r>
            <a:r>
              <a:rPr lang="en-US" sz="1400" i="1" dirty="0" smtClean="0">
                <a:solidFill>
                  <a:srgbClr val="FFC000"/>
                </a:solidFill>
              </a:rPr>
              <a:t> </a:t>
            </a:r>
            <a:r>
              <a:rPr lang="en-US" sz="4300" dirty="0"/>
              <a:t>It is forgotten by all men, and it </a:t>
            </a:r>
            <a:r>
              <a:rPr lang="en-US" sz="4300" dirty="0" smtClean="0"/>
              <a:t>is hidden </a:t>
            </a:r>
            <a:r>
              <a:rPr lang="en-US" sz="4300" dirty="0"/>
              <a:t>from all the birds of heaven </a:t>
            </a:r>
            <a:r>
              <a:rPr lang="en-US" sz="4300" dirty="0" smtClean="0"/>
              <a:t>. Those </a:t>
            </a:r>
            <a:r>
              <a:rPr lang="en-US" sz="4300" dirty="0"/>
              <a:t>who possess it gain friendship </a:t>
            </a:r>
            <a:r>
              <a:rPr lang="en-US" sz="4300" dirty="0" smtClean="0"/>
              <a:t>with God</a:t>
            </a:r>
            <a:r>
              <a:rPr lang="en-US" sz="4300" dirty="0"/>
              <a:t>, and those who hate it love death. </a:t>
            </a:r>
            <a:endParaRPr lang="en-US" sz="4300" dirty="0" smtClean="0"/>
          </a:p>
        </p:txBody>
      </p:sp>
      <p:sp>
        <p:nvSpPr>
          <p:cNvPr id="2" name="Rectangle 1"/>
          <p:cNvSpPr/>
          <p:nvPr/>
        </p:nvSpPr>
        <p:spPr>
          <a:xfrm>
            <a:off x="-47768" y="219770"/>
            <a:ext cx="4183040" cy="6632585"/>
          </a:xfrm>
          <a:prstGeom prst="rect">
            <a:avLst/>
          </a:prstGeom>
        </p:spPr>
        <p:txBody>
          <a:bodyPr wrap="square">
            <a:spAutoFit/>
          </a:bodyPr>
          <a:lstStyle/>
          <a:p>
            <a:r>
              <a:rPr lang="en-US" sz="1400" dirty="0" smtClean="0">
                <a:solidFill>
                  <a:srgbClr val="FFC000"/>
                </a:solidFill>
                <a:sym typeface="GeezTypeNet"/>
              </a:rPr>
              <a:t> </a:t>
            </a:r>
            <a:r>
              <a:rPr lang="pt-BR" sz="1400" dirty="0" smtClean="0">
                <a:solidFill>
                  <a:srgbClr val="FFC000"/>
                </a:solidFill>
              </a:rPr>
              <a:t>፸፰</a:t>
            </a:r>
            <a:r>
              <a:rPr lang="en-US" sz="1400" dirty="0" smtClean="0">
                <a:solidFill>
                  <a:srgbClr val="FFC000"/>
                </a:solidFill>
                <a:sym typeface="GeezTypeNet"/>
              </a:rPr>
              <a:t>.</a:t>
            </a:r>
            <a:r>
              <a:rPr lang="en-CA" sz="5400" dirty="0" smtClean="0"/>
              <a:t> </a:t>
            </a:r>
            <a:r>
              <a:rPr lang="en-CA" sz="5300" dirty="0" err="1" smtClean="0"/>
              <a:t>ተረስአት</a:t>
            </a:r>
            <a:r>
              <a:rPr lang="en-CA" sz="5300" dirty="0" smtClean="0"/>
              <a:t> </a:t>
            </a:r>
            <a:r>
              <a:rPr lang="en-CA" sz="5300" dirty="0" err="1"/>
              <a:t>እምኵሉ</a:t>
            </a:r>
            <a:r>
              <a:rPr lang="en-CA" sz="5300" dirty="0"/>
              <a:t> </a:t>
            </a:r>
            <a:r>
              <a:rPr lang="en-CA" sz="5300" dirty="0" err="1"/>
              <a:t>ሰብእ</a:t>
            </a:r>
            <a:r>
              <a:rPr lang="en-CA" sz="5300" dirty="0"/>
              <a:t>፣ </a:t>
            </a:r>
            <a:r>
              <a:rPr lang="en-CA" sz="5300" dirty="0" err="1"/>
              <a:t>ወተኀብአት</a:t>
            </a:r>
            <a:r>
              <a:rPr lang="en-CA" sz="5300" dirty="0"/>
              <a:t> </a:t>
            </a:r>
            <a:r>
              <a:rPr lang="en-CA" sz="5300" dirty="0" err="1" smtClean="0"/>
              <a:t>እምኵሉ</a:t>
            </a:r>
            <a:r>
              <a:rPr lang="en-CA" sz="5300" dirty="0" smtClean="0"/>
              <a:t> </a:t>
            </a:r>
            <a:r>
              <a:rPr lang="en-CA" sz="5300" dirty="0" err="1"/>
              <a:t>አዕዋፈ</a:t>
            </a:r>
            <a:r>
              <a:rPr lang="en-CA" sz="5300" dirty="0"/>
              <a:t> </a:t>
            </a:r>
            <a:r>
              <a:rPr lang="en-CA" sz="5300" dirty="0" err="1"/>
              <a:t>ሰማይ</a:t>
            </a:r>
            <a:r>
              <a:rPr lang="en-CA" sz="5300" dirty="0"/>
              <a:t>። </a:t>
            </a:r>
            <a:r>
              <a:rPr lang="en-CA" sz="5300" dirty="0" err="1"/>
              <a:t>እለ</a:t>
            </a:r>
            <a:r>
              <a:rPr lang="en-CA" sz="5300" dirty="0"/>
              <a:t> </a:t>
            </a:r>
            <a:r>
              <a:rPr lang="en-CA" sz="5300" dirty="0" err="1"/>
              <a:t>ኪያሃ</a:t>
            </a:r>
            <a:r>
              <a:rPr lang="en-CA" sz="5300" dirty="0"/>
              <a:t> </a:t>
            </a:r>
            <a:r>
              <a:rPr lang="en-CA" sz="5300" dirty="0" err="1"/>
              <a:t>አጥረዩ</a:t>
            </a:r>
            <a:r>
              <a:rPr lang="en-CA" sz="5300" dirty="0"/>
              <a:t> </a:t>
            </a:r>
            <a:r>
              <a:rPr lang="en-CA" sz="5300" dirty="0" err="1"/>
              <a:t>ኀበ</a:t>
            </a:r>
            <a:r>
              <a:rPr lang="en-CA" sz="5300" dirty="0"/>
              <a:t> </a:t>
            </a:r>
            <a:r>
              <a:rPr lang="en-CA" sz="5300" dirty="0" err="1" smtClean="0"/>
              <a:t>እግዚአ</a:t>
            </a:r>
            <a:endParaRPr lang="en-CA" sz="5300" dirty="0" smtClean="0"/>
          </a:p>
          <a:p>
            <a:r>
              <a:rPr lang="en-CA" sz="5300" dirty="0" err="1" smtClean="0"/>
              <a:t>ብሔር</a:t>
            </a:r>
            <a:r>
              <a:rPr lang="en-CA" sz="5300" dirty="0" smtClean="0"/>
              <a:t> </a:t>
            </a:r>
            <a:r>
              <a:rPr lang="en-CA" sz="5300" dirty="0" err="1"/>
              <a:t>ተዐረኩ</a:t>
            </a:r>
            <a:r>
              <a:rPr lang="en-CA" sz="5300" dirty="0"/>
              <a:t>። </a:t>
            </a:r>
            <a:r>
              <a:rPr lang="en-CA" sz="5300" dirty="0" err="1"/>
              <a:t>ወእለ</a:t>
            </a:r>
            <a:r>
              <a:rPr lang="en-CA" sz="5300" dirty="0"/>
              <a:t> </a:t>
            </a:r>
            <a:r>
              <a:rPr lang="en-CA" sz="5300" dirty="0" err="1" smtClean="0"/>
              <a:t>ይጸልዕዋ</a:t>
            </a:r>
            <a:endParaRPr lang="en-CA" sz="5300" dirty="0"/>
          </a:p>
        </p:txBody>
      </p:sp>
    </p:spTree>
    <p:extLst>
      <p:ext uri="{BB962C8B-B14F-4D97-AF65-F5344CB8AC3E}">
        <p14:creationId xmlns:p14="http://schemas.microsoft.com/office/powerpoint/2010/main" val="4127054481"/>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0357" y="182926"/>
            <a:ext cx="4614082" cy="6817251"/>
          </a:xfrm>
          <a:prstGeom prst="rect">
            <a:avLst/>
          </a:prstGeom>
        </p:spPr>
        <p:txBody>
          <a:bodyPr wrap="square">
            <a:spAutoFit/>
          </a:bodyPr>
          <a:lstStyle/>
          <a:p>
            <a:pPr marL="40639" marR="40639">
              <a:spcBef>
                <a:spcPts val="600"/>
              </a:spcBef>
              <a:defRPr sz="1800">
                <a:uFillTx/>
              </a:defRPr>
            </a:pPr>
            <a:r>
              <a:rPr lang="en-CA" sz="5400" dirty="0" err="1" smtClean="0"/>
              <a:t>ሞት</a:t>
            </a:r>
            <a:r>
              <a:rPr lang="en-CA" sz="5400" dirty="0" smtClean="0"/>
              <a:t> </a:t>
            </a:r>
            <a:r>
              <a:rPr lang="en-CA" sz="5400" dirty="0" err="1"/>
              <a:t>ይፈትዉ</a:t>
            </a:r>
            <a:r>
              <a:rPr lang="en-CA" sz="5400" dirty="0"/>
              <a:t>። </a:t>
            </a:r>
            <a:r>
              <a:rPr lang="en-CA" sz="5400" dirty="0" err="1" smtClean="0"/>
              <a:t>ካብ</a:t>
            </a:r>
            <a:r>
              <a:rPr lang="en-CA" sz="5400" dirty="0" smtClean="0"/>
              <a:t> </a:t>
            </a:r>
            <a:r>
              <a:rPr lang="en-CA" sz="5400" dirty="0" err="1"/>
              <a:t>ፀሓይን</a:t>
            </a:r>
            <a:r>
              <a:rPr lang="en-CA" sz="5400" dirty="0"/>
              <a:t> </a:t>
            </a:r>
            <a:r>
              <a:rPr lang="en-CA" sz="5400" dirty="0" err="1"/>
              <a:t>ካብ</a:t>
            </a:r>
            <a:r>
              <a:rPr lang="en-CA" sz="5400" dirty="0"/>
              <a:t> </a:t>
            </a:r>
            <a:r>
              <a:rPr lang="en-CA" sz="5400" dirty="0" err="1"/>
              <a:t>ኵሉ</a:t>
            </a:r>
            <a:r>
              <a:rPr lang="en-CA" sz="5400" dirty="0"/>
              <a:t> </a:t>
            </a:r>
            <a:r>
              <a:rPr lang="en-CA" sz="5400" dirty="0" err="1"/>
              <a:t>ንብረት</a:t>
            </a:r>
            <a:r>
              <a:rPr lang="en-CA" sz="5400" dirty="0"/>
              <a:t> </a:t>
            </a:r>
            <a:r>
              <a:rPr lang="en-CA" sz="5400" dirty="0" err="1"/>
              <a:t>ከዋኽብትን</a:t>
            </a:r>
            <a:r>
              <a:rPr lang="en-CA" sz="5400" dirty="0"/>
              <a:t> </a:t>
            </a:r>
            <a:r>
              <a:rPr lang="en-CA" sz="5400" dirty="0" err="1"/>
              <a:t>ትደምቕ</a:t>
            </a:r>
            <a:r>
              <a:rPr lang="en-CA" sz="5400" dirty="0"/>
              <a:t>፣ </a:t>
            </a:r>
            <a:endParaRPr lang="en-CA" sz="5400" dirty="0" smtClean="0"/>
          </a:p>
          <a:p>
            <a:pPr marL="40639" marR="40639">
              <a:spcBef>
                <a:spcPts val="600"/>
              </a:spcBef>
              <a:defRPr sz="1800">
                <a:uFillTx/>
              </a:defRPr>
            </a:pPr>
            <a:r>
              <a:rPr lang="en-CA" sz="5400" dirty="0" err="1" smtClean="0"/>
              <a:t>ምስ</a:t>
            </a:r>
            <a:r>
              <a:rPr lang="en-CA" sz="5400" dirty="0" smtClean="0"/>
              <a:t> </a:t>
            </a:r>
            <a:r>
              <a:rPr lang="en-CA" sz="5400" dirty="0" err="1"/>
              <a:t>ብርሃን</a:t>
            </a:r>
            <a:r>
              <a:rPr lang="en-CA" sz="5400" dirty="0"/>
              <a:t> </a:t>
            </a:r>
            <a:r>
              <a:rPr lang="en-CA" sz="5400" dirty="0" err="1"/>
              <a:t>እናተነጻጸረት</a:t>
            </a:r>
            <a:r>
              <a:rPr lang="en-CA" sz="5400" dirty="0"/>
              <a:t> </a:t>
            </a:r>
            <a:r>
              <a:rPr lang="en-CA" sz="5400" dirty="0" err="1"/>
              <a:t>ከኣ</a:t>
            </a:r>
            <a:r>
              <a:rPr lang="en-CA" sz="5400" dirty="0"/>
              <a:t> </a:t>
            </a:r>
            <a:r>
              <a:rPr lang="en-CA" sz="5400" dirty="0" err="1"/>
              <a:t>ንሳ</a:t>
            </a:r>
            <a:r>
              <a:rPr lang="en-CA" sz="5400" dirty="0"/>
              <a:t> </a:t>
            </a:r>
            <a:r>
              <a:rPr lang="en-CA" sz="5400" dirty="0" err="1"/>
              <a:t>ኸም</a:t>
            </a:r>
            <a:r>
              <a:rPr lang="en-CA" sz="5400" dirty="0"/>
              <a:t> </a:t>
            </a:r>
            <a:r>
              <a:rPr lang="en-CA" sz="5400" dirty="0" err="1"/>
              <a:t>ቀዳመይቲ</a:t>
            </a:r>
            <a:r>
              <a:rPr lang="en-CA" sz="5400" dirty="0"/>
              <a:t> </a:t>
            </a:r>
            <a:r>
              <a:rPr lang="en-CA" sz="5400" dirty="0" err="1"/>
              <a:t>ኾይና</a:t>
            </a:r>
            <a:r>
              <a:rPr lang="en-CA" sz="5400" dirty="0"/>
              <a:t> </a:t>
            </a:r>
            <a:r>
              <a:rPr lang="en-CA" sz="5400" dirty="0" err="1"/>
              <a:t>ትርከብ</a:t>
            </a:r>
            <a:r>
              <a:rPr lang="en-CA" sz="5400" dirty="0" smtClean="0"/>
              <a:t>።</a:t>
            </a:r>
            <a:endParaRPr lang="en-CA" sz="5400" dirty="0"/>
          </a:p>
        </p:txBody>
      </p:sp>
      <p:sp>
        <p:nvSpPr>
          <p:cNvPr id="20" name="Rectangle 19"/>
          <p:cNvSpPr/>
          <p:nvPr/>
        </p:nvSpPr>
        <p:spPr>
          <a:xfrm>
            <a:off x="8350262" y="106643"/>
            <a:ext cx="3985042" cy="6863417"/>
          </a:xfrm>
          <a:prstGeom prst="rect">
            <a:avLst/>
          </a:prstGeom>
        </p:spPr>
        <p:txBody>
          <a:bodyPr wrap="square">
            <a:spAutoFit/>
          </a:bodyPr>
          <a:lstStyle/>
          <a:p>
            <a:pPr marL="40639" marR="40639">
              <a:spcBef>
                <a:spcPts val="600"/>
              </a:spcBef>
              <a:buClr>
                <a:srgbClr val="000000"/>
              </a:buClr>
              <a:defRPr sz="2800"/>
            </a:pPr>
            <a:r>
              <a:rPr lang="en-US" sz="4300" dirty="0" smtClean="0"/>
              <a:t>Itis </a:t>
            </a:r>
            <a:r>
              <a:rPr lang="en-US" sz="4300" dirty="0"/>
              <a:t>more beautiful than the sun and all </a:t>
            </a:r>
            <a:r>
              <a:rPr lang="en-US" sz="4300" dirty="0" smtClean="0"/>
              <a:t>the concourse </a:t>
            </a:r>
          </a:p>
          <a:p>
            <a:pPr marL="40639" marR="40639">
              <a:spcBef>
                <a:spcPts val="600"/>
              </a:spcBef>
              <a:buClr>
                <a:srgbClr val="000000"/>
              </a:buClr>
              <a:defRPr sz="2800"/>
            </a:pPr>
            <a:r>
              <a:rPr lang="en-US" sz="4300" dirty="0" smtClean="0"/>
              <a:t>of </a:t>
            </a:r>
            <a:r>
              <a:rPr lang="en-US" sz="4300" dirty="0"/>
              <a:t>stars</a:t>
            </a:r>
            <a:r>
              <a:rPr lang="en-US" sz="4300" dirty="0" smtClean="0"/>
              <a:t>.</a:t>
            </a:r>
          </a:p>
          <a:p>
            <a:pPr marL="40639" marR="40639">
              <a:spcBef>
                <a:spcPts val="600"/>
              </a:spcBef>
              <a:buClr>
                <a:srgbClr val="000000"/>
              </a:buClr>
              <a:defRPr sz="2800"/>
            </a:pPr>
            <a:r>
              <a:rPr lang="en-US" sz="4300" dirty="0" smtClean="0"/>
              <a:t>It </a:t>
            </a:r>
            <a:r>
              <a:rPr lang="en-US" sz="4300" dirty="0"/>
              <a:t>is compared </a:t>
            </a:r>
            <a:r>
              <a:rPr lang="en-US" sz="4300" dirty="0" smtClean="0"/>
              <a:t>with the </a:t>
            </a:r>
            <a:r>
              <a:rPr lang="en-US" sz="4300" dirty="0"/>
              <a:t>Light </a:t>
            </a:r>
            <a:r>
              <a:rPr lang="en-US" sz="4300" dirty="0" smtClean="0"/>
              <a:t>because </a:t>
            </a:r>
            <a:r>
              <a:rPr lang="en-US" sz="4300" dirty="0"/>
              <a:t>it was in </a:t>
            </a:r>
            <a:r>
              <a:rPr lang="en-US" sz="4300" dirty="0" smtClean="0"/>
              <a:t>the beginning</a:t>
            </a:r>
            <a:r>
              <a:rPr lang="en-US" sz="4300" dirty="0"/>
              <a:t>.</a:t>
            </a:r>
          </a:p>
        </p:txBody>
      </p:sp>
      <p:sp>
        <p:nvSpPr>
          <p:cNvPr id="2" name="Rectangle 1"/>
          <p:cNvSpPr/>
          <p:nvPr/>
        </p:nvSpPr>
        <p:spPr>
          <a:xfrm>
            <a:off x="-47768" y="219770"/>
            <a:ext cx="4183040" cy="6617196"/>
          </a:xfrm>
          <a:prstGeom prst="rect">
            <a:avLst/>
          </a:prstGeom>
        </p:spPr>
        <p:txBody>
          <a:bodyPr wrap="square">
            <a:spAutoFit/>
          </a:bodyPr>
          <a:lstStyle/>
          <a:p>
            <a:r>
              <a:rPr lang="en-CA" sz="5300" dirty="0" err="1" smtClean="0"/>
              <a:t>ያፈቅሩ</a:t>
            </a:r>
            <a:r>
              <a:rPr lang="en-CA" sz="5300" dirty="0" smtClean="0"/>
              <a:t> </a:t>
            </a:r>
            <a:r>
              <a:rPr lang="en-CA" sz="5300" dirty="0" err="1"/>
              <a:t>ሞተ</a:t>
            </a:r>
            <a:r>
              <a:rPr lang="en-CA" sz="5300" dirty="0"/>
              <a:t>። </a:t>
            </a:r>
            <a:r>
              <a:rPr lang="en-CA" sz="5300" dirty="0" err="1"/>
              <a:t>ትልሒ</a:t>
            </a:r>
            <a:r>
              <a:rPr lang="en-CA" sz="5300" dirty="0"/>
              <a:t> </a:t>
            </a:r>
            <a:r>
              <a:rPr lang="en-CA" sz="5300" dirty="0" err="1"/>
              <a:t>እምፀሓይ</a:t>
            </a:r>
            <a:r>
              <a:rPr lang="en-CA" sz="5300" dirty="0"/>
              <a:t>፣ </a:t>
            </a:r>
            <a:r>
              <a:rPr lang="en-CA" sz="5300" dirty="0" err="1"/>
              <a:t>ወእምኵሉ</a:t>
            </a:r>
            <a:r>
              <a:rPr lang="en-CA" sz="5300" dirty="0"/>
              <a:t> </a:t>
            </a:r>
            <a:r>
              <a:rPr lang="en-CA" sz="5300" dirty="0" err="1"/>
              <a:t>ንብረተ</a:t>
            </a:r>
            <a:r>
              <a:rPr lang="en-CA" sz="5300" dirty="0"/>
              <a:t> </a:t>
            </a:r>
            <a:r>
              <a:rPr lang="en-CA" sz="5300" dirty="0" err="1"/>
              <a:t>ከዋክብት</a:t>
            </a:r>
            <a:r>
              <a:rPr lang="en-CA" sz="5300" dirty="0"/>
              <a:t>። </a:t>
            </a:r>
            <a:r>
              <a:rPr lang="en-CA" sz="5300" dirty="0" err="1"/>
              <a:t>ወምስለ</a:t>
            </a:r>
            <a:r>
              <a:rPr lang="en-CA" sz="5300" dirty="0"/>
              <a:t> </a:t>
            </a:r>
            <a:r>
              <a:rPr lang="en-CA" sz="5300" dirty="0" err="1"/>
              <a:t>ብርሃን</a:t>
            </a:r>
            <a:r>
              <a:rPr lang="en-CA" sz="5300" dirty="0"/>
              <a:t> </a:t>
            </a:r>
            <a:r>
              <a:rPr lang="en-CA" sz="5300" dirty="0" err="1"/>
              <a:t>እንዘ</a:t>
            </a:r>
            <a:r>
              <a:rPr lang="en-CA" sz="5300" dirty="0"/>
              <a:t> </a:t>
            </a:r>
            <a:r>
              <a:rPr lang="en-CA" sz="5300" dirty="0" err="1"/>
              <a:t>ትትቃወም</a:t>
            </a:r>
            <a:r>
              <a:rPr lang="en-CA" sz="5300" dirty="0"/>
              <a:t> </a:t>
            </a:r>
            <a:r>
              <a:rPr lang="en-CA" sz="5300" dirty="0" err="1"/>
              <a:t>ትትረከብ</a:t>
            </a:r>
            <a:r>
              <a:rPr lang="en-CA" sz="5300" dirty="0"/>
              <a:t> </a:t>
            </a:r>
            <a:r>
              <a:rPr lang="en-CA" sz="5300" dirty="0" err="1"/>
              <a:t>ከመ</a:t>
            </a:r>
            <a:r>
              <a:rPr lang="en-CA" sz="5300" dirty="0"/>
              <a:t> </a:t>
            </a:r>
            <a:r>
              <a:rPr lang="en-CA" sz="5300" dirty="0" err="1"/>
              <a:t>ቀዳሚት</a:t>
            </a:r>
            <a:r>
              <a:rPr lang="en-CA" sz="5300" dirty="0"/>
              <a:t> </a:t>
            </a:r>
            <a:r>
              <a:rPr lang="en-CA" sz="5300" dirty="0" err="1"/>
              <a:t>ይእቲ</a:t>
            </a:r>
            <a:r>
              <a:rPr lang="en-CA" sz="5300" dirty="0"/>
              <a:t>። </a:t>
            </a:r>
          </a:p>
        </p:txBody>
      </p:sp>
    </p:spTree>
    <p:extLst>
      <p:ext uri="{BB962C8B-B14F-4D97-AF65-F5344CB8AC3E}">
        <p14:creationId xmlns:p14="http://schemas.microsoft.com/office/powerpoint/2010/main" val="2069269349"/>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89750"/>
            <a:ext cx="4375246" cy="598625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79. </a:t>
            </a:r>
            <a:r>
              <a:rPr lang="en-CA" sz="5400" dirty="0" smtClean="0"/>
              <a:t> </a:t>
            </a:r>
            <a:r>
              <a:rPr lang="en-CA" sz="5400" dirty="0" err="1" smtClean="0"/>
              <a:t>ኣብ</a:t>
            </a:r>
            <a:r>
              <a:rPr lang="en-CA" sz="5400" dirty="0" smtClean="0"/>
              <a:t> </a:t>
            </a:r>
            <a:r>
              <a:rPr lang="en-CA" sz="5400" dirty="0" err="1"/>
              <a:t>እርጋን</a:t>
            </a:r>
            <a:r>
              <a:rPr lang="en-CA" sz="5400" dirty="0"/>
              <a:t> </a:t>
            </a:r>
            <a:r>
              <a:rPr lang="en-CA" sz="5400" dirty="0" err="1"/>
              <a:t>ከላ</a:t>
            </a:r>
            <a:r>
              <a:rPr lang="en-CA" sz="5400" dirty="0"/>
              <a:t> </a:t>
            </a:r>
            <a:r>
              <a:rPr lang="en-CA" sz="5400" dirty="0" err="1"/>
              <a:t>ንዅሉ</a:t>
            </a:r>
            <a:r>
              <a:rPr lang="en-CA" sz="5400" dirty="0"/>
              <a:t> </a:t>
            </a:r>
            <a:r>
              <a:rPr lang="en-CA" sz="5400" dirty="0" err="1"/>
              <a:t>ትሕድስ</a:t>
            </a:r>
            <a:r>
              <a:rPr lang="en-CA" sz="5400" dirty="0"/>
              <a:t>፣ </a:t>
            </a:r>
            <a:r>
              <a:rPr lang="en-CA" sz="5400" dirty="0" err="1"/>
              <a:t>በብትውልዲውን</a:t>
            </a:r>
            <a:r>
              <a:rPr lang="en-CA" sz="5400" dirty="0"/>
              <a:t> </a:t>
            </a:r>
            <a:r>
              <a:rPr lang="en-CA" sz="5400" dirty="0" err="1"/>
              <a:t>ናብ</a:t>
            </a:r>
            <a:r>
              <a:rPr lang="en-CA" sz="5400" dirty="0"/>
              <a:t> </a:t>
            </a:r>
            <a:r>
              <a:rPr lang="en-CA" sz="5400" dirty="0" err="1"/>
              <a:t>ነፍሲ</a:t>
            </a:r>
            <a:r>
              <a:rPr lang="en-CA" sz="5400" dirty="0"/>
              <a:t> </a:t>
            </a:r>
            <a:r>
              <a:rPr lang="en-CA" sz="5400" dirty="0" err="1"/>
              <a:t>ጻድቃን</a:t>
            </a:r>
            <a:r>
              <a:rPr lang="en-CA" sz="5400" dirty="0"/>
              <a:t> </a:t>
            </a:r>
            <a:r>
              <a:rPr lang="en-CA" sz="5400" dirty="0" err="1"/>
              <a:t>ትመሓላለፍ</a:t>
            </a:r>
            <a:r>
              <a:rPr lang="en-CA" sz="5400" dirty="0" smtClean="0"/>
              <a:t>። </a:t>
            </a:r>
          </a:p>
          <a:p>
            <a:pPr marL="40639" marR="40639">
              <a:spcBef>
                <a:spcPts val="600"/>
              </a:spcBef>
              <a:defRPr sz="1800">
                <a:uFillTx/>
              </a:defRPr>
            </a:pPr>
            <a:r>
              <a:rPr lang="en-US" sz="1400" dirty="0" smtClean="0">
                <a:solidFill>
                  <a:srgbClr val="FFC000"/>
                </a:solidFill>
                <a:sym typeface="GeezTypeNet"/>
              </a:rPr>
              <a:t>80. </a:t>
            </a:r>
            <a:r>
              <a:rPr lang="en-CA" sz="5400" dirty="0" smtClean="0"/>
              <a:t> </a:t>
            </a:r>
            <a:r>
              <a:rPr lang="en-CA" sz="5400" dirty="0" err="1"/>
              <a:t>ንሳ</a:t>
            </a:r>
            <a:r>
              <a:rPr lang="en-CA" sz="5400" dirty="0"/>
              <a:t> </a:t>
            </a:r>
            <a:r>
              <a:rPr lang="en-CA" sz="5400" dirty="0" err="1"/>
              <a:t>ካብ</a:t>
            </a:r>
            <a:r>
              <a:rPr lang="en-CA" sz="5400" dirty="0"/>
              <a:t> </a:t>
            </a:r>
            <a:r>
              <a:rPr lang="en-CA" sz="5400" dirty="0" err="1"/>
              <a:t>ክቡር</a:t>
            </a:r>
            <a:r>
              <a:rPr lang="en-CA" sz="5400" dirty="0"/>
              <a:t> </a:t>
            </a:r>
            <a:r>
              <a:rPr lang="en-CA" sz="5400" dirty="0" err="1"/>
              <a:t>ዕንቊ</a:t>
            </a:r>
            <a:r>
              <a:rPr lang="en-CA" sz="5400" dirty="0"/>
              <a:t> </a:t>
            </a:r>
            <a:r>
              <a:rPr lang="en-CA" sz="5400" dirty="0" err="1"/>
              <a:t>ትበልጽ</a:t>
            </a:r>
            <a:r>
              <a:rPr lang="en-CA" sz="5400" dirty="0" smtClean="0"/>
              <a:t>።</a:t>
            </a:r>
            <a:endParaRPr lang="en-CA" sz="5400" dirty="0"/>
          </a:p>
        </p:txBody>
      </p:sp>
      <p:sp>
        <p:nvSpPr>
          <p:cNvPr id="20" name="Rectangle 19"/>
          <p:cNvSpPr/>
          <p:nvPr/>
        </p:nvSpPr>
        <p:spPr>
          <a:xfrm>
            <a:off x="8336614" y="106643"/>
            <a:ext cx="3985042" cy="6863417"/>
          </a:xfrm>
          <a:prstGeom prst="rect">
            <a:avLst/>
          </a:prstGeom>
        </p:spPr>
        <p:txBody>
          <a:bodyPr wrap="square">
            <a:spAutoFit/>
          </a:bodyPr>
          <a:lstStyle/>
          <a:p>
            <a:pPr marL="40639" marR="40639">
              <a:spcBef>
                <a:spcPts val="600"/>
              </a:spcBef>
              <a:buClr>
                <a:srgbClr val="000000"/>
              </a:buClr>
              <a:defRPr sz="2800"/>
            </a:pPr>
            <a:r>
              <a:rPr lang="en-US" sz="1400" b="1" dirty="0" smtClean="0">
                <a:solidFill>
                  <a:srgbClr val="FFC000"/>
                </a:solidFill>
              </a:rPr>
              <a:t>79.</a:t>
            </a:r>
            <a:r>
              <a:rPr lang="en-US" sz="1400" i="1" dirty="0" smtClean="0">
                <a:solidFill>
                  <a:srgbClr val="FFC000"/>
                </a:solidFill>
              </a:rPr>
              <a:t> </a:t>
            </a:r>
            <a:r>
              <a:rPr lang="en-US" sz="4300" dirty="0"/>
              <a:t>Though it is in the old, it renews all</a:t>
            </a:r>
            <a:r>
              <a:rPr lang="en-US" sz="4300" dirty="0" smtClean="0"/>
              <a:t>: </a:t>
            </a:r>
          </a:p>
          <a:p>
            <a:pPr marL="40639" marR="40639">
              <a:spcBef>
                <a:spcPts val="600"/>
              </a:spcBef>
              <a:buClr>
                <a:srgbClr val="000000"/>
              </a:buClr>
              <a:defRPr sz="2800"/>
            </a:pPr>
            <a:r>
              <a:rPr lang="en-US" sz="4300" dirty="0" smtClean="0"/>
              <a:t>and </a:t>
            </a:r>
            <a:r>
              <a:rPr lang="en-US" sz="4300" dirty="0"/>
              <a:t>in every generation, it enters into </a:t>
            </a:r>
            <a:r>
              <a:rPr lang="en-US" sz="4300" dirty="0" smtClean="0"/>
              <a:t>the souls </a:t>
            </a:r>
            <a:r>
              <a:rPr lang="en-US" sz="4300" dirty="0"/>
              <a:t>of the righteous</a:t>
            </a:r>
            <a:r>
              <a:rPr lang="en-US" sz="4300" dirty="0" smtClean="0"/>
              <a:t>.</a:t>
            </a:r>
          </a:p>
          <a:p>
            <a:pPr marL="40639" marR="40639">
              <a:spcBef>
                <a:spcPts val="600"/>
              </a:spcBef>
              <a:buClr>
                <a:srgbClr val="000000"/>
              </a:buClr>
              <a:defRPr sz="2800"/>
            </a:pPr>
            <a:r>
              <a:rPr lang="en-US" sz="1400" b="1" dirty="0" smtClean="0">
                <a:solidFill>
                  <a:srgbClr val="FFC000"/>
                </a:solidFill>
              </a:rPr>
              <a:t>80.</a:t>
            </a:r>
            <a:r>
              <a:rPr lang="en-US" sz="1400" i="1" dirty="0" smtClean="0">
                <a:solidFill>
                  <a:srgbClr val="FFC000"/>
                </a:solidFill>
              </a:rPr>
              <a:t> </a:t>
            </a:r>
            <a:r>
              <a:rPr lang="en-US" sz="4300" dirty="0"/>
              <a:t>It is better than rubies; </a:t>
            </a:r>
          </a:p>
        </p:txBody>
      </p:sp>
      <p:sp>
        <p:nvSpPr>
          <p:cNvPr id="2" name="Rectangle 1"/>
          <p:cNvSpPr/>
          <p:nvPr/>
        </p:nvSpPr>
        <p:spPr>
          <a:xfrm>
            <a:off x="-47768" y="219770"/>
            <a:ext cx="4292222" cy="6740307"/>
          </a:xfrm>
          <a:prstGeom prst="rect">
            <a:avLst/>
          </a:prstGeom>
        </p:spPr>
        <p:txBody>
          <a:bodyPr wrap="square">
            <a:spAutoFit/>
          </a:bodyPr>
          <a:lstStyle/>
          <a:p>
            <a:r>
              <a:rPr lang="en-US" sz="1400" dirty="0" smtClean="0">
                <a:solidFill>
                  <a:srgbClr val="FFC000"/>
                </a:solidFill>
                <a:sym typeface="GeezTypeNet"/>
              </a:rPr>
              <a:t>    ፸፱.</a:t>
            </a:r>
            <a:r>
              <a:rPr lang="en-CA" sz="5400" dirty="0" smtClean="0"/>
              <a:t> </a:t>
            </a:r>
            <a:r>
              <a:rPr lang="en-CA" sz="5400" dirty="0" err="1" smtClean="0"/>
              <a:t>ወእንዘ</a:t>
            </a:r>
            <a:r>
              <a:rPr lang="en-CA" sz="5400" dirty="0" smtClean="0"/>
              <a:t> </a:t>
            </a:r>
            <a:r>
              <a:rPr lang="en-CA" sz="5400" dirty="0" err="1"/>
              <a:t>በርሥዕ</a:t>
            </a:r>
            <a:r>
              <a:rPr lang="en-CA" sz="5400" dirty="0"/>
              <a:t> </a:t>
            </a:r>
            <a:r>
              <a:rPr lang="en-CA" sz="5400" dirty="0" err="1"/>
              <a:t>ሀለወት</a:t>
            </a:r>
            <a:r>
              <a:rPr lang="en-CA" sz="5400" dirty="0"/>
              <a:t> </a:t>
            </a:r>
            <a:r>
              <a:rPr lang="en-CA" sz="5400" dirty="0" err="1"/>
              <a:t>ኵሎ</a:t>
            </a:r>
            <a:r>
              <a:rPr lang="en-CA" sz="5400" dirty="0"/>
              <a:t> </a:t>
            </a:r>
            <a:r>
              <a:rPr lang="en-CA" sz="5400" dirty="0" err="1"/>
              <a:t>ትሔድስ</a:t>
            </a:r>
            <a:r>
              <a:rPr lang="en-CA" sz="5400" dirty="0"/>
              <a:t>፣ </a:t>
            </a:r>
            <a:r>
              <a:rPr lang="en-CA" sz="5400" dirty="0" err="1" smtClean="0"/>
              <a:t>ወበበት</a:t>
            </a:r>
            <a:endParaRPr lang="en-CA" sz="5400" dirty="0" smtClean="0"/>
          </a:p>
          <a:p>
            <a:r>
              <a:rPr lang="en-CA" sz="5400" dirty="0" err="1" smtClean="0"/>
              <a:t>ውልድ</a:t>
            </a:r>
            <a:r>
              <a:rPr lang="en-CA" sz="5400" dirty="0" smtClean="0"/>
              <a:t> </a:t>
            </a:r>
            <a:r>
              <a:rPr lang="en-CA" sz="5400" dirty="0" err="1"/>
              <a:t>ውስተ</a:t>
            </a:r>
            <a:r>
              <a:rPr lang="en-CA" sz="5400" dirty="0"/>
              <a:t> </a:t>
            </a:r>
            <a:r>
              <a:rPr lang="en-CA" sz="5400" dirty="0" err="1"/>
              <a:t>ነፍሰ</a:t>
            </a:r>
            <a:r>
              <a:rPr lang="en-CA" sz="5400" dirty="0"/>
              <a:t> </a:t>
            </a:r>
            <a:r>
              <a:rPr lang="en-CA" sz="5400" dirty="0" err="1"/>
              <a:t>ጻድቃን</a:t>
            </a:r>
            <a:r>
              <a:rPr lang="en-CA" sz="5400" dirty="0"/>
              <a:t> </a:t>
            </a:r>
            <a:r>
              <a:rPr lang="en-CA" sz="5400" dirty="0" err="1"/>
              <a:t>ትትፋለስ</a:t>
            </a:r>
            <a:r>
              <a:rPr lang="en-CA" sz="5400" dirty="0"/>
              <a:t>። </a:t>
            </a:r>
            <a:endParaRPr lang="en-CA" sz="5400" dirty="0" smtClean="0"/>
          </a:p>
          <a:p>
            <a:r>
              <a:rPr lang="en-US" sz="1400" dirty="0" smtClean="0">
                <a:solidFill>
                  <a:srgbClr val="FFC000"/>
                </a:solidFill>
                <a:sym typeface="GeezTypeNet"/>
              </a:rPr>
              <a:t>  ፹.</a:t>
            </a:r>
            <a:r>
              <a:rPr lang="en-CA" sz="5400" dirty="0" smtClean="0"/>
              <a:t> </a:t>
            </a:r>
            <a:r>
              <a:rPr lang="en-CA" sz="5400" dirty="0" err="1" smtClean="0"/>
              <a:t>ይእቲ</a:t>
            </a:r>
            <a:r>
              <a:rPr lang="en-CA" sz="5400" dirty="0" smtClean="0"/>
              <a:t> </a:t>
            </a:r>
            <a:r>
              <a:rPr lang="en-CA" sz="5400" dirty="0" err="1"/>
              <a:t>ትኄይስ</a:t>
            </a:r>
            <a:r>
              <a:rPr lang="en-CA" sz="5400" dirty="0"/>
              <a:t> </a:t>
            </a:r>
            <a:r>
              <a:rPr lang="en-CA" sz="5400" dirty="0" err="1"/>
              <a:t>እምዕንቍ</a:t>
            </a:r>
            <a:r>
              <a:rPr lang="en-CA" sz="5400" dirty="0"/>
              <a:t> </a:t>
            </a:r>
            <a:r>
              <a:rPr lang="en-CA" sz="5400" dirty="0" err="1" smtClean="0"/>
              <a:t>ክቡር</a:t>
            </a:r>
            <a:endParaRPr lang="en-CA" sz="5400" dirty="0"/>
          </a:p>
        </p:txBody>
      </p:sp>
    </p:spTree>
    <p:extLst>
      <p:ext uri="{BB962C8B-B14F-4D97-AF65-F5344CB8AC3E}">
        <p14:creationId xmlns:p14="http://schemas.microsoft.com/office/powerpoint/2010/main" val="4099810995"/>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9444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4446" y="0"/>
            <a:ext cx="4794461" cy="6848029"/>
          </a:xfrm>
          <a:prstGeom prst="rect">
            <a:avLst/>
          </a:prstGeom>
        </p:spPr>
        <p:txBody>
          <a:bodyPr wrap="square">
            <a:spAutoFit/>
          </a:bodyPr>
          <a:lstStyle/>
          <a:p>
            <a:pPr marL="40639" marR="40639">
              <a:spcBef>
                <a:spcPts val="600"/>
              </a:spcBef>
              <a:defRPr sz="1800">
                <a:uFillTx/>
              </a:defRPr>
            </a:pPr>
            <a:r>
              <a:rPr lang="en-CA" sz="5300" dirty="0" err="1" smtClean="0"/>
              <a:t>ኵሉ</a:t>
            </a:r>
            <a:r>
              <a:rPr lang="en-CA" sz="5300" dirty="0" smtClean="0"/>
              <a:t> </a:t>
            </a:r>
            <a:r>
              <a:rPr lang="en-CA" sz="5300" dirty="0" err="1"/>
              <a:t>ኽብሪ</a:t>
            </a:r>
            <a:r>
              <a:rPr lang="en-CA" sz="5300" dirty="0"/>
              <a:t> </a:t>
            </a:r>
            <a:r>
              <a:rPr lang="en-CA" sz="5300" dirty="0" err="1" smtClean="0"/>
              <a:t>ኣይመዛዘ</a:t>
            </a:r>
            <a:endParaRPr lang="en-CA" sz="5300" dirty="0" smtClean="0"/>
          </a:p>
          <a:p>
            <a:pPr marL="40639" marR="40639">
              <a:spcBef>
                <a:spcPts val="600"/>
              </a:spcBef>
              <a:defRPr sz="1800">
                <a:uFillTx/>
              </a:defRPr>
            </a:pPr>
            <a:r>
              <a:rPr lang="en-CA" sz="5300" dirty="0" err="1" smtClean="0"/>
              <a:t>ናን</a:t>
            </a:r>
            <a:r>
              <a:rPr lang="en-CA" sz="5300" dirty="0" smtClean="0"/>
              <a:t> </a:t>
            </a:r>
            <a:r>
              <a:rPr lang="en-CA" sz="5300" dirty="0" err="1"/>
              <a:t>እዩ</a:t>
            </a:r>
            <a:r>
              <a:rPr lang="en-CA" sz="5300" dirty="0"/>
              <a:t>። </a:t>
            </a:r>
            <a:r>
              <a:rPr lang="en-CA" sz="5300" dirty="0" err="1" smtClean="0"/>
              <a:t>ምኽርን</a:t>
            </a:r>
            <a:r>
              <a:rPr lang="en-CA" sz="5300" dirty="0" smtClean="0"/>
              <a:t> </a:t>
            </a:r>
            <a:r>
              <a:rPr lang="en-CA" sz="5300" dirty="0" err="1" smtClean="0"/>
              <a:t>ትእ</a:t>
            </a:r>
            <a:endParaRPr lang="en-CA" sz="5300" dirty="0" smtClean="0"/>
          </a:p>
          <a:p>
            <a:pPr marL="40639" marR="40639">
              <a:spcBef>
                <a:spcPts val="600"/>
              </a:spcBef>
              <a:defRPr sz="1800">
                <a:uFillTx/>
              </a:defRPr>
            </a:pPr>
            <a:r>
              <a:rPr lang="en-CA" sz="5300" dirty="0" err="1" smtClean="0"/>
              <a:t>ዛዝን</a:t>
            </a:r>
            <a:r>
              <a:rPr lang="en-CA" sz="5300" dirty="0" smtClean="0"/>
              <a:t> </a:t>
            </a:r>
            <a:r>
              <a:rPr lang="en-CA" sz="5300" dirty="0" err="1"/>
              <a:t>ናታ</a:t>
            </a:r>
            <a:r>
              <a:rPr lang="en-CA" sz="5300" dirty="0"/>
              <a:t> </a:t>
            </a:r>
            <a:r>
              <a:rPr lang="en-CA" sz="5300" dirty="0" err="1"/>
              <a:t>እዩ</a:t>
            </a:r>
            <a:r>
              <a:rPr lang="en-CA" sz="5300" dirty="0"/>
              <a:t>። </a:t>
            </a:r>
            <a:r>
              <a:rPr lang="en-CA" sz="5300" dirty="0" err="1" smtClean="0"/>
              <a:t>ጽንዓ</a:t>
            </a:r>
            <a:endParaRPr lang="en-CA" sz="5300" dirty="0" smtClean="0"/>
          </a:p>
          <a:p>
            <a:pPr marL="40639" marR="40639">
              <a:spcBef>
                <a:spcPts val="600"/>
              </a:spcBef>
              <a:defRPr sz="1800">
                <a:uFillTx/>
              </a:defRPr>
            </a:pPr>
            <a:r>
              <a:rPr lang="en-CA" sz="5300" dirty="0" err="1" smtClean="0"/>
              <a:t>ትን</a:t>
            </a:r>
            <a:r>
              <a:rPr lang="en-CA" sz="5300" dirty="0" smtClean="0"/>
              <a:t> </a:t>
            </a:r>
            <a:r>
              <a:rPr lang="en-CA" sz="5300" dirty="0" err="1" smtClean="0"/>
              <a:t>ኣእምሮን</a:t>
            </a:r>
            <a:r>
              <a:rPr lang="en-CA" sz="5300" dirty="0" smtClean="0"/>
              <a:t> </a:t>
            </a:r>
            <a:r>
              <a:rPr lang="en-CA" sz="5300" dirty="0" err="1"/>
              <a:t>እውን</a:t>
            </a:r>
            <a:r>
              <a:rPr lang="en-CA" sz="5300" dirty="0"/>
              <a:t> </a:t>
            </a:r>
            <a:r>
              <a:rPr lang="en-CA" sz="5300" dirty="0" err="1"/>
              <a:t>ናታ</a:t>
            </a:r>
            <a:r>
              <a:rPr lang="en-CA" sz="5300" dirty="0"/>
              <a:t> </a:t>
            </a:r>
            <a:r>
              <a:rPr lang="en-CA" sz="5300" dirty="0" err="1"/>
              <a:t>እዩ</a:t>
            </a:r>
            <a:r>
              <a:rPr lang="en-CA" sz="5300" dirty="0"/>
              <a:t>። </a:t>
            </a:r>
            <a:r>
              <a:rPr lang="en-CA" sz="5300" dirty="0" err="1" smtClean="0"/>
              <a:t>ነገሥታት</a:t>
            </a:r>
            <a:r>
              <a:rPr lang="en-CA" sz="5300" dirty="0" smtClean="0"/>
              <a:t> </a:t>
            </a:r>
            <a:r>
              <a:rPr lang="en-CA" sz="5300" dirty="0" err="1"/>
              <a:t>ብእኣ</a:t>
            </a:r>
            <a:r>
              <a:rPr lang="en-CA" sz="5300" dirty="0"/>
              <a:t> </a:t>
            </a:r>
            <a:r>
              <a:rPr lang="en-CA" sz="5300" dirty="0" err="1" smtClean="0"/>
              <a:t>ይነግሡ</a:t>
            </a:r>
            <a:r>
              <a:rPr lang="en-CA" sz="5300" dirty="0" smtClean="0"/>
              <a:t>። </a:t>
            </a:r>
            <a:r>
              <a:rPr lang="en-CA" sz="5300" dirty="0" err="1"/>
              <a:t>ኃያላት</a:t>
            </a:r>
            <a:r>
              <a:rPr lang="en-CA" sz="5300" dirty="0"/>
              <a:t> </a:t>
            </a:r>
            <a:r>
              <a:rPr lang="en-CA" sz="5300" dirty="0" err="1"/>
              <a:t>እውን</a:t>
            </a:r>
            <a:r>
              <a:rPr lang="en-CA" sz="5300" dirty="0"/>
              <a:t> </a:t>
            </a:r>
            <a:r>
              <a:rPr lang="en-CA" sz="5300" dirty="0" err="1"/>
              <a:t>ብእኣ</a:t>
            </a:r>
            <a:r>
              <a:rPr lang="en-CA" sz="5300" dirty="0"/>
              <a:t> </a:t>
            </a:r>
            <a:r>
              <a:rPr lang="en-CA" sz="5300" dirty="0" err="1"/>
              <a:t>ጽድቂ</a:t>
            </a:r>
            <a:r>
              <a:rPr lang="en-CA" sz="5300" dirty="0"/>
              <a:t> </a:t>
            </a:r>
            <a:r>
              <a:rPr lang="en-CA" sz="5300" dirty="0" err="1"/>
              <a:t>ይጽሕፉ</a:t>
            </a:r>
            <a:r>
              <a:rPr lang="en-CA" sz="5300" dirty="0" smtClean="0"/>
              <a:t>።</a:t>
            </a:r>
            <a:endParaRPr lang="en-CA" sz="5300" dirty="0"/>
          </a:p>
        </p:txBody>
      </p:sp>
      <p:sp>
        <p:nvSpPr>
          <p:cNvPr id="20" name="Rectangle 19"/>
          <p:cNvSpPr/>
          <p:nvPr/>
        </p:nvSpPr>
        <p:spPr>
          <a:xfrm>
            <a:off x="8336614" y="106643"/>
            <a:ext cx="3985042" cy="6709529"/>
          </a:xfrm>
          <a:prstGeom prst="rect">
            <a:avLst/>
          </a:prstGeom>
        </p:spPr>
        <p:txBody>
          <a:bodyPr wrap="square">
            <a:spAutoFit/>
          </a:bodyPr>
          <a:lstStyle/>
          <a:p>
            <a:pPr marL="40639" marR="40639">
              <a:spcBef>
                <a:spcPts val="600"/>
              </a:spcBef>
              <a:buClr>
                <a:srgbClr val="000000"/>
              </a:buClr>
              <a:defRPr sz="2800"/>
            </a:pPr>
            <a:r>
              <a:rPr lang="en-US" sz="4300" dirty="0"/>
              <a:t>and </a:t>
            </a:r>
            <a:r>
              <a:rPr lang="en-US" sz="4300" dirty="0" smtClean="0"/>
              <a:t>all </a:t>
            </a:r>
            <a:r>
              <a:rPr lang="en-US" sz="4300" dirty="0" err="1" smtClean="0"/>
              <a:t>honouris</a:t>
            </a:r>
            <a:r>
              <a:rPr lang="en-US" sz="4300" dirty="0" smtClean="0"/>
              <a:t> </a:t>
            </a:r>
            <a:r>
              <a:rPr lang="en-US" sz="4300" dirty="0"/>
              <a:t>not to be compared to it. It has </a:t>
            </a:r>
            <a:r>
              <a:rPr lang="en-US" sz="4300" dirty="0" smtClean="0"/>
              <a:t>counsel and </a:t>
            </a:r>
            <a:r>
              <a:rPr lang="en-US" sz="4300" dirty="0"/>
              <a:t>power, strength and knowledge, by </a:t>
            </a:r>
            <a:r>
              <a:rPr lang="en-US" sz="4300" dirty="0" smtClean="0"/>
              <a:t>it kings </a:t>
            </a:r>
            <a:r>
              <a:rPr lang="en-US" sz="4300" dirty="0"/>
              <a:t>reign, and the powerful </a:t>
            </a:r>
            <a:r>
              <a:rPr lang="en-US" sz="4300" dirty="0" smtClean="0"/>
              <a:t>decree justice</a:t>
            </a:r>
            <a:r>
              <a:rPr lang="en-US" sz="4300" dirty="0"/>
              <a:t>.</a:t>
            </a:r>
          </a:p>
        </p:txBody>
      </p:sp>
      <p:sp>
        <p:nvSpPr>
          <p:cNvPr id="2" name="Rectangle 1"/>
          <p:cNvSpPr/>
          <p:nvPr/>
        </p:nvSpPr>
        <p:spPr>
          <a:xfrm>
            <a:off x="-47768" y="219770"/>
            <a:ext cx="4183040" cy="6740307"/>
          </a:xfrm>
          <a:prstGeom prst="rect">
            <a:avLst/>
          </a:prstGeom>
        </p:spPr>
        <p:txBody>
          <a:bodyPr wrap="square">
            <a:spAutoFit/>
          </a:bodyPr>
          <a:lstStyle/>
          <a:p>
            <a:r>
              <a:rPr lang="en-CA" sz="5400" dirty="0" err="1" smtClean="0"/>
              <a:t>ወኵሉ</a:t>
            </a:r>
            <a:r>
              <a:rPr lang="en-CA" sz="5400" dirty="0" smtClean="0"/>
              <a:t> </a:t>
            </a:r>
            <a:r>
              <a:rPr lang="en-CA" sz="5400" dirty="0" err="1"/>
              <a:t>ክብር</a:t>
            </a:r>
            <a:r>
              <a:rPr lang="en-CA" sz="5400" dirty="0"/>
              <a:t> </a:t>
            </a:r>
            <a:r>
              <a:rPr lang="en-CA" sz="5400" dirty="0" err="1"/>
              <a:t>ኢመጠና</a:t>
            </a:r>
            <a:r>
              <a:rPr lang="en-CA" sz="5400" dirty="0"/>
              <a:t> </a:t>
            </a:r>
            <a:r>
              <a:rPr lang="en-CA" sz="5400" dirty="0" err="1"/>
              <a:t>ላቲ</a:t>
            </a:r>
            <a:r>
              <a:rPr lang="en-CA" sz="5400" dirty="0"/>
              <a:t> </a:t>
            </a:r>
            <a:r>
              <a:rPr lang="en-CA" sz="5400" dirty="0" err="1"/>
              <a:t>ምክር</a:t>
            </a:r>
            <a:r>
              <a:rPr lang="en-CA" sz="5400" dirty="0"/>
              <a:t> </a:t>
            </a:r>
            <a:r>
              <a:rPr lang="en-CA" sz="5400" dirty="0" err="1"/>
              <a:t>ወእዘዝ</a:t>
            </a:r>
            <a:r>
              <a:rPr lang="en-CA" sz="5400" dirty="0"/>
              <a:t> ። </a:t>
            </a:r>
            <a:r>
              <a:rPr lang="en-CA" sz="5400" dirty="0" err="1"/>
              <a:t>ወላቲ</a:t>
            </a:r>
            <a:r>
              <a:rPr lang="en-CA" sz="5400" dirty="0"/>
              <a:t> </a:t>
            </a:r>
            <a:r>
              <a:rPr lang="en-CA" sz="5400" dirty="0" err="1"/>
              <a:t>ጽንዕ</a:t>
            </a:r>
            <a:r>
              <a:rPr lang="en-CA" sz="5400" dirty="0"/>
              <a:t> </a:t>
            </a:r>
            <a:r>
              <a:rPr lang="en-CA" sz="5400" dirty="0" err="1"/>
              <a:t>ወአእምሮ</a:t>
            </a:r>
            <a:r>
              <a:rPr lang="en-CA" sz="5400" dirty="0"/>
              <a:t> </a:t>
            </a:r>
            <a:r>
              <a:rPr lang="en-CA" sz="5400" dirty="0" err="1"/>
              <a:t>ወባቲ</a:t>
            </a:r>
            <a:r>
              <a:rPr lang="en-CA" sz="5400" dirty="0"/>
              <a:t> </a:t>
            </a:r>
            <a:r>
              <a:rPr lang="en-CA" sz="5400" dirty="0" err="1"/>
              <a:t>ነገሥት</a:t>
            </a:r>
            <a:r>
              <a:rPr lang="en-CA" sz="5400" dirty="0"/>
              <a:t> </a:t>
            </a:r>
            <a:r>
              <a:rPr lang="en-CA" sz="5400" dirty="0" err="1"/>
              <a:t>ይነግሡ</a:t>
            </a:r>
            <a:r>
              <a:rPr lang="en-CA" sz="5400" dirty="0"/>
              <a:t>፣ </a:t>
            </a:r>
            <a:r>
              <a:rPr lang="en-CA" sz="5400" dirty="0" err="1"/>
              <a:t>ወባቲ</a:t>
            </a:r>
            <a:r>
              <a:rPr lang="en-CA" sz="5400" dirty="0"/>
              <a:t> </a:t>
            </a:r>
            <a:r>
              <a:rPr lang="en-CA" sz="5400" dirty="0" err="1"/>
              <a:t>ኃያላን</a:t>
            </a:r>
            <a:r>
              <a:rPr lang="en-CA" sz="5400" dirty="0"/>
              <a:t> </a:t>
            </a:r>
            <a:r>
              <a:rPr lang="en-CA" sz="5400" dirty="0" err="1"/>
              <a:t>ይጽሕፉ</a:t>
            </a:r>
            <a:r>
              <a:rPr lang="en-CA" sz="5400" dirty="0"/>
              <a:t> </a:t>
            </a:r>
            <a:r>
              <a:rPr lang="en-CA" sz="5400" dirty="0" err="1"/>
              <a:t>ጽድቀ</a:t>
            </a:r>
            <a:r>
              <a:rPr lang="en-CA" sz="5400" dirty="0" smtClean="0"/>
              <a:t>።</a:t>
            </a:r>
            <a:endParaRPr lang="en-CA" sz="5400" dirty="0"/>
          </a:p>
        </p:txBody>
      </p:sp>
    </p:spTree>
    <p:extLst>
      <p:ext uri="{BB962C8B-B14F-4D97-AF65-F5344CB8AC3E}">
        <p14:creationId xmlns:p14="http://schemas.microsoft.com/office/powerpoint/2010/main" val="3245319508"/>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7869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528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141" y="189750"/>
            <a:ext cx="4913194" cy="66787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81. </a:t>
            </a:r>
            <a:r>
              <a:rPr lang="en-CA" sz="5400" dirty="0" smtClean="0"/>
              <a:t> </a:t>
            </a:r>
            <a:r>
              <a:rPr lang="en-CA" sz="5200" dirty="0" err="1" smtClean="0"/>
              <a:t>ዓበይቲ</a:t>
            </a:r>
            <a:r>
              <a:rPr lang="en-CA" sz="5200" dirty="0" smtClean="0"/>
              <a:t> </a:t>
            </a:r>
            <a:r>
              <a:rPr lang="en-CA" sz="5200" dirty="0" err="1"/>
              <a:t>ብእኣ</a:t>
            </a:r>
            <a:r>
              <a:rPr lang="en-CA" sz="5200" dirty="0"/>
              <a:t> </a:t>
            </a:r>
            <a:r>
              <a:rPr lang="en-CA" sz="5200" dirty="0" err="1" smtClean="0"/>
              <a:t>ይኸ</a:t>
            </a:r>
            <a:endParaRPr lang="en-CA" sz="5200" dirty="0" smtClean="0"/>
          </a:p>
          <a:p>
            <a:pPr marL="40639" marR="40639">
              <a:spcBef>
                <a:spcPts val="600"/>
              </a:spcBef>
              <a:defRPr sz="1800">
                <a:uFillTx/>
              </a:defRPr>
            </a:pPr>
            <a:r>
              <a:rPr lang="en-CA" sz="5200" dirty="0" err="1" smtClean="0"/>
              <a:t>ብሩ</a:t>
            </a:r>
            <a:r>
              <a:rPr lang="en-CA" sz="5200" dirty="0"/>
              <a:t>፣ </a:t>
            </a:r>
            <a:r>
              <a:rPr lang="en-CA" sz="5200" dirty="0" err="1" smtClean="0"/>
              <a:t>መኳንንቲ</a:t>
            </a:r>
            <a:r>
              <a:rPr lang="en-CA" sz="5200" dirty="0" smtClean="0"/>
              <a:t> </a:t>
            </a:r>
          </a:p>
          <a:p>
            <a:pPr marL="40639" marR="40639">
              <a:spcBef>
                <a:spcPts val="600"/>
              </a:spcBef>
              <a:defRPr sz="1800">
                <a:uFillTx/>
              </a:defRPr>
            </a:pPr>
            <a:r>
              <a:rPr lang="en-CA" sz="5200" dirty="0" err="1" smtClean="0"/>
              <a:t>ብእኣ</a:t>
            </a:r>
            <a:r>
              <a:rPr lang="en-CA" sz="5200" dirty="0" smtClean="0"/>
              <a:t>  </a:t>
            </a:r>
            <a:r>
              <a:rPr lang="en-CA" sz="5200" dirty="0" err="1" smtClean="0"/>
              <a:t>ርስቲ</a:t>
            </a:r>
            <a:r>
              <a:rPr lang="en-CA" sz="5200" dirty="0" smtClean="0"/>
              <a:t>  </a:t>
            </a:r>
            <a:r>
              <a:rPr lang="en-CA" sz="5200" dirty="0" err="1" smtClean="0"/>
              <a:t>መንግሥተ</a:t>
            </a:r>
            <a:r>
              <a:rPr lang="en-CA" sz="5200" dirty="0" smtClean="0"/>
              <a:t> </a:t>
            </a:r>
            <a:r>
              <a:rPr lang="en-CA" sz="5200" dirty="0" err="1"/>
              <a:t>ሰማያት</a:t>
            </a:r>
            <a:r>
              <a:rPr lang="en-CA" sz="5200" dirty="0"/>
              <a:t> </a:t>
            </a:r>
            <a:r>
              <a:rPr lang="en-CA" sz="5200" dirty="0" err="1" smtClean="0"/>
              <a:t>ይወርሱ</a:t>
            </a:r>
            <a:r>
              <a:rPr lang="en-CA" sz="5200" dirty="0" smtClean="0"/>
              <a:t>። </a:t>
            </a:r>
            <a:r>
              <a:rPr lang="en-CA" sz="5200" dirty="0" err="1"/>
              <a:t>ንዘፍቅርዋ</a:t>
            </a:r>
            <a:r>
              <a:rPr lang="en-CA" sz="5200" dirty="0"/>
              <a:t> </a:t>
            </a:r>
            <a:r>
              <a:rPr lang="en-CA" sz="5200" dirty="0" err="1"/>
              <a:t>ተፍቅር</a:t>
            </a:r>
            <a:r>
              <a:rPr lang="en-CA" sz="5200" dirty="0"/>
              <a:t>፣ </a:t>
            </a:r>
            <a:r>
              <a:rPr lang="en-CA" sz="5200" dirty="0" err="1"/>
              <a:t>ንዝሕልዉዋ</a:t>
            </a:r>
            <a:r>
              <a:rPr lang="en-CA" sz="5200" dirty="0"/>
              <a:t> </a:t>
            </a:r>
            <a:r>
              <a:rPr lang="en-CA" sz="5200" dirty="0" err="1"/>
              <a:t>ትሕሉ</a:t>
            </a:r>
            <a:r>
              <a:rPr lang="en-CA" sz="5200" dirty="0"/>
              <a:t>። </a:t>
            </a:r>
            <a:r>
              <a:rPr lang="en-CA" sz="5200" dirty="0" err="1"/>
              <a:t>ንእኣ</a:t>
            </a:r>
            <a:r>
              <a:rPr lang="en-CA" sz="5200" dirty="0"/>
              <a:t> </a:t>
            </a:r>
            <a:r>
              <a:rPr lang="en-CA" sz="5200" dirty="0" err="1"/>
              <a:t>ዝደልዩ</a:t>
            </a:r>
            <a:r>
              <a:rPr lang="en-CA" sz="5200" dirty="0"/>
              <a:t> </a:t>
            </a:r>
            <a:r>
              <a:rPr lang="en-CA" sz="5200" dirty="0" err="1"/>
              <a:t>ኸኣ</a:t>
            </a:r>
            <a:r>
              <a:rPr lang="en-CA" sz="5200" dirty="0"/>
              <a:t> </a:t>
            </a:r>
            <a:r>
              <a:rPr lang="en-CA" sz="5200" dirty="0" err="1"/>
              <a:t>ሞገስ</a:t>
            </a:r>
            <a:r>
              <a:rPr lang="en-CA" sz="5200" dirty="0"/>
              <a:t> </a:t>
            </a:r>
            <a:r>
              <a:rPr lang="en-CA" sz="5200" dirty="0" err="1"/>
              <a:t>ይረኽቡ</a:t>
            </a:r>
            <a:r>
              <a:rPr lang="en-CA" sz="5200" dirty="0" smtClean="0"/>
              <a:t>።</a:t>
            </a:r>
            <a:endParaRPr lang="en-CA" sz="5200" dirty="0"/>
          </a:p>
        </p:txBody>
      </p:sp>
      <p:sp>
        <p:nvSpPr>
          <p:cNvPr id="20" name="Rectangle 19"/>
          <p:cNvSpPr/>
          <p:nvPr/>
        </p:nvSpPr>
        <p:spPr>
          <a:xfrm>
            <a:off x="8445798" y="58875"/>
            <a:ext cx="3985042" cy="6940361"/>
          </a:xfrm>
          <a:prstGeom prst="rect">
            <a:avLst/>
          </a:prstGeom>
        </p:spPr>
        <p:txBody>
          <a:bodyPr wrap="square">
            <a:spAutoFit/>
          </a:bodyPr>
          <a:lstStyle/>
          <a:p>
            <a:pPr marL="40639" marR="40639">
              <a:spcBef>
                <a:spcPts val="600"/>
              </a:spcBef>
              <a:buClr>
                <a:srgbClr val="000000"/>
              </a:buClr>
              <a:defRPr sz="2800"/>
            </a:pPr>
            <a:r>
              <a:rPr lang="en-US" sz="1400" b="1" dirty="0" smtClean="0">
                <a:solidFill>
                  <a:srgbClr val="FFC000"/>
                </a:solidFill>
              </a:rPr>
              <a:t>81.</a:t>
            </a:r>
            <a:r>
              <a:rPr lang="en-US" sz="1400" i="1" dirty="0" smtClean="0">
                <a:solidFill>
                  <a:srgbClr val="FFC000"/>
                </a:solidFill>
              </a:rPr>
              <a:t> </a:t>
            </a:r>
            <a:r>
              <a:rPr lang="en-US" sz="4000" dirty="0"/>
              <a:t>By it the great are </a:t>
            </a:r>
            <a:r>
              <a:rPr lang="en-US" sz="4000" dirty="0" err="1"/>
              <a:t>honoured</a:t>
            </a:r>
            <a:r>
              <a:rPr lang="en-US" sz="4000" dirty="0"/>
              <a:t>, and </a:t>
            </a:r>
            <a:r>
              <a:rPr lang="en-US" sz="4000" dirty="0" smtClean="0"/>
              <a:t>by it </a:t>
            </a:r>
            <a:r>
              <a:rPr lang="en-US" sz="4000" dirty="0"/>
              <a:t>the rulers take hold of the earth. </a:t>
            </a:r>
            <a:r>
              <a:rPr lang="en-US" sz="4000" dirty="0" smtClean="0"/>
              <a:t>It loves </a:t>
            </a:r>
            <a:r>
              <a:rPr lang="en-US" sz="4000" dirty="0"/>
              <a:t>them that love it. It keeps them </a:t>
            </a:r>
            <a:r>
              <a:rPr lang="en-US" sz="4000" dirty="0" smtClean="0"/>
              <a:t>that keep </a:t>
            </a:r>
          </a:p>
          <a:p>
            <a:pPr marL="40639" marR="40639">
              <a:spcBef>
                <a:spcPts val="600"/>
              </a:spcBef>
              <a:buClr>
                <a:srgbClr val="000000"/>
              </a:buClr>
              <a:defRPr sz="2800"/>
            </a:pPr>
            <a:r>
              <a:rPr lang="en-US" sz="4000" dirty="0" smtClean="0"/>
              <a:t>it</a:t>
            </a:r>
            <a:r>
              <a:rPr lang="en-US" sz="4000" dirty="0"/>
              <a:t>, and those that seek it find </a:t>
            </a:r>
            <a:r>
              <a:rPr lang="en-US" sz="4000" dirty="0" err="1"/>
              <a:t>favour</a:t>
            </a:r>
            <a:r>
              <a:rPr lang="en-US" sz="4000" dirty="0"/>
              <a:t>.</a:t>
            </a:r>
          </a:p>
        </p:txBody>
      </p:sp>
      <p:sp>
        <p:nvSpPr>
          <p:cNvPr id="2" name="Rectangle 1"/>
          <p:cNvSpPr/>
          <p:nvPr/>
        </p:nvSpPr>
        <p:spPr>
          <a:xfrm>
            <a:off x="-47768" y="-87310"/>
            <a:ext cx="4183040" cy="7078861"/>
          </a:xfrm>
          <a:prstGeom prst="rect">
            <a:avLst/>
          </a:prstGeom>
        </p:spPr>
        <p:txBody>
          <a:bodyPr wrap="square">
            <a:spAutoFit/>
          </a:bodyPr>
          <a:lstStyle/>
          <a:p>
            <a:r>
              <a:rPr lang="en-US" sz="1400" dirty="0" smtClean="0">
                <a:solidFill>
                  <a:srgbClr val="FFC000"/>
                </a:solidFill>
                <a:sym typeface="GeezTypeNet"/>
              </a:rPr>
              <a:t>    ፹፩.</a:t>
            </a:r>
            <a:r>
              <a:rPr lang="en-CA" sz="5400" dirty="0" smtClean="0"/>
              <a:t> </a:t>
            </a:r>
            <a:r>
              <a:rPr lang="en-CA" sz="5000" dirty="0" err="1" smtClean="0"/>
              <a:t>ባቲ</a:t>
            </a:r>
            <a:r>
              <a:rPr lang="en-CA" sz="5000" dirty="0" smtClean="0"/>
              <a:t> </a:t>
            </a:r>
            <a:r>
              <a:rPr lang="en-CA" sz="5000" dirty="0" err="1"/>
              <a:t>ዐቢያን</a:t>
            </a:r>
            <a:r>
              <a:rPr lang="en-CA" sz="5000" dirty="0"/>
              <a:t> </a:t>
            </a:r>
            <a:r>
              <a:rPr lang="en-CA" sz="5000" dirty="0" err="1"/>
              <a:t>ይከብሩ</a:t>
            </a:r>
            <a:r>
              <a:rPr lang="en-CA" sz="5000" dirty="0"/>
              <a:t>፣ </a:t>
            </a:r>
            <a:r>
              <a:rPr lang="en-CA" sz="5000" dirty="0" err="1"/>
              <a:t>ወባቲ</a:t>
            </a:r>
            <a:r>
              <a:rPr lang="en-CA" sz="5000" dirty="0"/>
              <a:t> </a:t>
            </a:r>
            <a:r>
              <a:rPr lang="en-CA" sz="5000" dirty="0" err="1"/>
              <a:t>መኳንንት</a:t>
            </a:r>
            <a:r>
              <a:rPr lang="en-CA" sz="5000" dirty="0"/>
              <a:t> </a:t>
            </a:r>
            <a:r>
              <a:rPr lang="en-CA" sz="5000" dirty="0" err="1"/>
              <a:t>ይእኅዙ</a:t>
            </a:r>
            <a:r>
              <a:rPr lang="en-CA" sz="5000" dirty="0"/>
              <a:t> </a:t>
            </a:r>
            <a:r>
              <a:rPr lang="en-CA" sz="5000" dirty="0" err="1"/>
              <a:t>ምድረ</a:t>
            </a:r>
            <a:r>
              <a:rPr lang="en-CA" sz="5000" dirty="0"/>
              <a:t>። </a:t>
            </a:r>
            <a:r>
              <a:rPr lang="en-CA" sz="5000" dirty="0" smtClean="0"/>
              <a:t> </a:t>
            </a:r>
            <a:r>
              <a:rPr lang="en-CA" sz="5000" dirty="0" err="1" smtClean="0"/>
              <a:t>እለ</a:t>
            </a:r>
            <a:r>
              <a:rPr lang="en-CA" sz="5000" dirty="0" smtClean="0"/>
              <a:t> </a:t>
            </a:r>
            <a:r>
              <a:rPr lang="en-CA" sz="5000" dirty="0" err="1" smtClean="0"/>
              <a:t>ያፈቅ</a:t>
            </a:r>
            <a:endParaRPr lang="en-CA" sz="5000" dirty="0" smtClean="0"/>
          </a:p>
          <a:p>
            <a:r>
              <a:rPr lang="en-CA" sz="5000" dirty="0" err="1" smtClean="0"/>
              <a:t>ርዋ</a:t>
            </a:r>
            <a:r>
              <a:rPr lang="en-CA" sz="5000" dirty="0" smtClean="0"/>
              <a:t> </a:t>
            </a:r>
            <a:r>
              <a:rPr lang="en-CA" sz="5000" dirty="0" err="1"/>
              <a:t>ታፈቅር</a:t>
            </a:r>
            <a:r>
              <a:rPr lang="en-CA" sz="5000" dirty="0"/>
              <a:t>፣ </a:t>
            </a:r>
            <a:r>
              <a:rPr lang="en-CA" sz="5000" dirty="0" err="1"/>
              <a:t>ወእለ</a:t>
            </a:r>
            <a:r>
              <a:rPr lang="en-CA" sz="5000" dirty="0"/>
              <a:t> </a:t>
            </a:r>
            <a:r>
              <a:rPr lang="en-CA" sz="5000" dirty="0" err="1"/>
              <a:t>የዐቅብዋ</a:t>
            </a:r>
            <a:r>
              <a:rPr lang="en-CA" sz="5000" dirty="0"/>
              <a:t> </a:t>
            </a:r>
            <a:r>
              <a:rPr lang="en-CA" sz="5000" dirty="0" err="1"/>
              <a:t>ተዐቅብ</a:t>
            </a:r>
            <a:r>
              <a:rPr lang="en-CA" sz="5000" dirty="0"/>
              <a:t>፣ </a:t>
            </a:r>
            <a:r>
              <a:rPr lang="en-CA" sz="5000" dirty="0" err="1"/>
              <a:t>ወእለ</a:t>
            </a:r>
            <a:r>
              <a:rPr lang="en-CA" sz="5000" dirty="0"/>
              <a:t> </a:t>
            </a:r>
            <a:r>
              <a:rPr lang="en-CA" sz="5000" dirty="0" err="1"/>
              <a:t>ኪያሃ</a:t>
            </a:r>
            <a:r>
              <a:rPr lang="en-CA" sz="5000" dirty="0"/>
              <a:t> </a:t>
            </a:r>
            <a:r>
              <a:rPr lang="en-CA" sz="5000" dirty="0" err="1"/>
              <a:t>የኀሥሡ</a:t>
            </a:r>
            <a:r>
              <a:rPr lang="en-CA" sz="5000" dirty="0"/>
              <a:t> </a:t>
            </a:r>
            <a:r>
              <a:rPr lang="en-CA" sz="5000" dirty="0" err="1"/>
              <a:t>ይረክቡ</a:t>
            </a:r>
            <a:r>
              <a:rPr lang="en-CA" sz="5000" dirty="0"/>
              <a:t> </a:t>
            </a:r>
            <a:r>
              <a:rPr lang="en-CA" sz="5000" dirty="0" err="1"/>
              <a:t>ሞገሰ</a:t>
            </a:r>
            <a:r>
              <a:rPr lang="en-CA" sz="5000" dirty="0" smtClean="0"/>
              <a:t>።</a:t>
            </a:r>
            <a:endParaRPr lang="en-CA" sz="5000" dirty="0"/>
          </a:p>
        </p:txBody>
      </p:sp>
    </p:spTree>
    <p:extLst>
      <p:ext uri="{BB962C8B-B14F-4D97-AF65-F5344CB8AC3E}">
        <p14:creationId xmlns:p14="http://schemas.microsoft.com/office/powerpoint/2010/main" val="2000312700"/>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64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92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26462" y="53270"/>
            <a:ext cx="4657980" cy="6894195"/>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82. </a:t>
            </a:r>
            <a:r>
              <a:rPr lang="en-CA" sz="5400" dirty="0" err="1" smtClean="0"/>
              <a:t>ብመገዲ</a:t>
            </a:r>
            <a:r>
              <a:rPr lang="en-CA" sz="5400" dirty="0" smtClean="0"/>
              <a:t> </a:t>
            </a:r>
            <a:r>
              <a:rPr lang="en-CA" sz="5400" dirty="0" err="1"/>
              <a:t>ሓቂ</a:t>
            </a:r>
            <a:r>
              <a:rPr lang="en-CA" sz="5400" dirty="0"/>
              <a:t> </a:t>
            </a:r>
            <a:r>
              <a:rPr lang="en-CA" sz="5400" dirty="0" err="1"/>
              <a:t>ትኸይድ</a:t>
            </a:r>
            <a:r>
              <a:rPr lang="en-CA" sz="5400" dirty="0"/>
              <a:t>፣ </a:t>
            </a:r>
            <a:r>
              <a:rPr lang="en-CA" sz="3000" dirty="0">
                <a:solidFill>
                  <a:srgbClr val="FFC000"/>
                </a:solidFill>
              </a:rPr>
              <a:t>(</a:t>
            </a:r>
            <a:r>
              <a:rPr lang="en-CA" sz="3000" dirty="0" err="1">
                <a:solidFill>
                  <a:srgbClr val="FFC000"/>
                </a:solidFill>
              </a:rPr>
              <a:t>ኣብ</a:t>
            </a:r>
            <a:r>
              <a:rPr lang="en-CA" sz="3000" dirty="0">
                <a:solidFill>
                  <a:srgbClr val="FFC000"/>
                </a:solidFill>
              </a:rPr>
              <a:t> </a:t>
            </a:r>
            <a:r>
              <a:rPr lang="en-CA" sz="3000" dirty="0" err="1">
                <a:solidFill>
                  <a:srgbClr val="FFC000"/>
                </a:solidFill>
              </a:rPr>
              <a:t>ሓቀኛ</a:t>
            </a:r>
            <a:r>
              <a:rPr lang="en-CA" sz="3000" dirty="0">
                <a:solidFill>
                  <a:srgbClr val="FFC000"/>
                </a:solidFill>
              </a:rPr>
              <a:t> </a:t>
            </a:r>
            <a:r>
              <a:rPr lang="en-CA" sz="3000" dirty="0" err="1">
                <a:solidFill>
                  <a:srgbClr val="FFC000"/>
                </a:solidFill>
              </a:rPr>
              <a:t>ሰብ</a:t>
            </a:r>
            <a:r>
              <a:rPr lang="en-CA" sz="3000" dirty="0">
                <a:solidFill>
                  <a:srgbClr val="FFC000"/>
                </a:solidFill>
              </a:rPr>
              <a:t> </a:t>
            </a:r>
            <a:r>
              <a:rPr lang="en-CA" sz="3000" dirty="0" err="1">
                <a:solidFill>
                  <a:srgbClr val="FFC000"/>
                </a:solidFill>
              </a:rPr>
              <a:t>ትሓድር</a:t>
            </a:r>
            <a:r>
              <a:rPr lang="en-CA" sz="3000" dirty="0">
                <a:solidFill>
                  <a:srgbClr val="FFC000"/>
                </a:solidFill>
              </a:rPr>
              <a:t>) </a:t>
            </a:r>
            <a:r>
              <a:rPr lang="en-CA" sz="5400" dirty="0" err="1"/>
              <a:t>ንዘፍቅርዋ</a:t>
            </a:r>
            <a:r>
              <a:rPr lang="en-CA" sz="5400" dirty="0"/>
              <a:t> </a:t>
            </a:r>
            <a:r>
              <a:rPr lang="en-CA" sz="5400" dirty="0" err="1"/>
              <a:t>ጥሪት</a:t>
            </a:r>
            <a:r>
              <a:rPr lang="en-CA" sz="5400" dirty="0"/>
              <a:t> </a:t>
            </a:r>
            <a:r>
              <a:rPr lang="en-CA" sz="5400" dirty="0" err="1"/>
              <a:t>ምእንቲ</a:t>
            </a:r>
            <a:r>
              <a:rPr lang="en-CA" sz="5400" dirty="0"/>
              <a:t> </a:t>
            </a:r>
            <a:r>
              <a:rPr lang="en-CA" sz="5400" dirty="0" err="1"/>
              <a:t>ኽትህቦም</a:t>
            </a:r>
            <a:r>
              <a:rPr lang="en-CA" sz="5400" dirty="0"/>
              <a:t> </a:t>
            </a:r>
            <a:r>
              <a:rPr lang="en-CA" sz="5400" dirty="0" err="1" smtClean="0"/>
              <a:t>ንመዛግብ</a:t>
            </a:r>
            <a:endParaRPr lang="en-CA" sz="5400" dirty="0" smtClean="0"/>
          </a:p>
          <a:p>
            <a:pPr marL="40639" marR="40639">
              <a:spcBef>
                <a:spcPts val="600"/>
              </a:spcBef>
              <a:defRPr sz="1800">
                <a:uFillTx/>
              </a:defRPr>
            </a:pPr>
            <a:r>
              <a:rPr lang="en-CA" sz="5400" dirty="0" err="1" smtClean="0"/>
              <a:t>ቶም</a:t>
            </a:r>
            <a:r>
              <a:rPr lang="en-CA" sz="5400" dirty="0" smtClean="0"/>
              <a:t> </a:t>
            </a:r>
            <a:r>
              <a:rPr lang="en-CA" sz="5400" dirty="0" err="1"/>
              <a:t>ተድላ</a:t>
            </a:r>
            <a:r>
              <a:rPr lang="en-CA" sz="5400" dirty="0"/>
              <a:t> </a:t>
            </a:r>
            <a:r>
              <a:rPr lang="en-CA" sz="5400" dirty="0" err="1" smtClean="0"/>
              <a:t>ኽትመል</a:t>
            </a:r>
            <a:endParaRPr lang="en-CA" sz="5400" dirty="0" smtClean="0"/>
          </a:p>
          <a:p>
            <a:pPr marL="40639" marR="40639">
              <a:spcBef>
                <a:spcPts val="600"/>
              </a:spcBef>
              <a:defRPr sz="1800">
                <a:uFillTx/>
              </a:defRPr>
            </a:pPr>
            <a:r>
              <a:rPr lang="en-CA" sz="5400" dirty="0" err="1" smtClean="0"/>
              <a:t>እን</a:t>
            </a:r>
            <a:r>
              <a:rPr lang="en-CA" sz="5400" dirty="0" smtClean="0"/>
              <a:t> </a:t>
            </a:r>
            <a:r>
              <a:rPr lang="en-CA" sz="5400" dirty="0" err="1"/>
              <a:t>ብኣሠር</a:t>
            </a:r>
            <a:r>
              <a:rPr lang="en-CA" sz="5400" dirty="0"/>
              <a:t> </a:t>
            </a:r>
            <a:r>
              <a:rPr lang="en-CA" sz="5400" dirty="0" err="1"/>
              <a:t>ጽድቂ</a:t>
            </a:r>
            <a:r>
              <a:rPr lang="en-CA" sz="5400" dirty="0"/>
              <a:t> </a:t>
            </a:r>
            <a:r>
              <a:rPr lang="en-CA" sz="5400" dirty="0" err="1"/>
              <a:t>ትመላለስ</a:t>
            </a:r>
            <a:r>
              <a:rPr lang="en-CA" sz="5400" dirty="0"/>
              <a:t>። </a:t>
            </a:r>
          </a:p>
        </p:txBody>
      </p:sp>
      <p:sp>
        <p:nvSpPr>
          <p:cNvPr id="20" name="Rectangle 19"/>
          <p:cNvSpPr/>
          <p:nvPr/>
        </p:nvSpPr>
        <p:spPr>
          <a:xfrm>
            <a:off x="8440371" y="-82361"/>
            <a:ext cx="3985042" cy="6940361"/>
          </a:xfrm>
          <a:prstGeom prst="rect">
            <a:avLst/>
          </a:prstGeom>
        </p:spPr>
        <p:txBody>
          <a:bodyPr wrap="square">
            <a:spAutoFit/>
          </a:bodyPr>
          <a:lstStyle/>
          <a:p>
            <a:pPr marL="40639" marR="40639">
              <a:spcBef>
                <a:spcPts val="600"/>
              </a:spcBef>
              <a:buClr>
                <a:srgbClr val="000000"/>
              </a:buClr>
              <a:defRPr sz="2800"/>
            </a:pPr>
            <a:r>
              <a:rPr lang="en-US" sz="1400" b="1" dirty="0" smtClean="0">
                <a:solidFill>
                  <a:srgbClr val="FFC000"/>
                </a:solidFill>
              </a:rPr>
              <a:t>82.</a:t>
            </a:r>
            <a:r>
              <a:rPr lang="en-US" sz="1400" i="1" dirty="0" smtClean="0">
                <a:solidFill>
                  <a:srgbClr val="FFC000"/>
                </a:solidFill>
              </a:rPr>
              <a:t> </a:t>
            </a:r>
            <a:r>
              <a:rPr lang="en-US" sz="4000" dirty="0"/>
              <a:t>It walks in </a:t>
            </a:r>
            <a:endParaRPr lang="en-US" sz="4000" dirty="0" smtClean="0"/>
          </a:p>
          <a:p>
            <a:pPr marL="40639" marR="40639">
              <a:spcBef>
                <a:spcPts val="600"/>
              </a:spcBef>
              <a:buClr>
                <a:srgbClr val="000000"/>
              </a:buClr>
              <a:defRPr sz="2800"/>
            </a:pPr>
            <a:r>
              <a:rPr lang="en-US" sz="4000" dirty="0" smtClean="0"/>
              <a:t>the </a:t>
            </a:r>
            <a:r>
              <a:rPr lang="en-US" sz="4000" dirty="0"/>
              <a:t>way of </a:t>
            </a:r>
            <a:r>
              <a:rPr lang="en-US" sz="4000" dirty="0" smtClean="0"/>
              <a:t>righteousness and </a:t>
            </a:r>
            <a:r>
              <a:rPr lang="en-US" sz="4000" dirty="0"/>
              <a:t>moves about in the path </a:t>
            </a:r>
            <a:r>
              <a:rPr lang="en-US" sz="4000" dirty="0" smtClean="0"/>
              <a:t>of righteousness </a:t>
            </a:r>
            <a:r>
              <a:rPr lang="en-US" sz="4000" dirty="0"/>
              <a:t>to grant them that know </a:t>
            </a:r>
            <a:r>
              <a:rPr lang="en-US" sz="4000" dirty="0" smtClean="0"/>
              <a:t>it riches </a:t>
            </a:r>
            <a:r>
              <a:rPr lang="en-US" sz="4000" dirty="0"/>
              <a:t>and to fill their treasuries </a:t>
            </a:r>
            <a:r>
              <a:rPr lang="en-US" sz="4000" dirty="0" smtClean="0"/>
              <a:t>with rejoicing.</a:t>
            </a:r>
            <a:endParaRPr lang="en-US" sz="4000" dirty="0"/>
          </a:p>
        </p:txBody>
      </p:sp>
      <p:sp>
        <p:nvSpPr>
          <p:cNvPr id="2" name="Rectangle 1"/>
          <p:cNvSpPr/>
          <p:nvPr/>
        </p:nvSpPr>
        <p:spPr>
          <a:xfrm>
            <a:off x="-47768" y="-19070"/>
            <a:ext cx="4183040" cy="7078861"/>
          </a:xfrm>
          <a:prstGeom prst="rect">
            <a:avLst/>
          </a:prstGeom>
        </p:spPr>
        <p:txBody>
          <a:bodyPr wrap="square">
            <a:spAutoFit/>
          </a:bodyPr>
          <a:lstStyle/>
          <a:p>
            <a:r>
              <a:rPr lang="en-US" sz="1400" dirty="0" smtClean="0">
                <a:solidFill>
                  <a:srgbClr val="FFC000"/>
                </a:solidFill>
                <a:sym typeface="GeezTypeNet"/>
              </a:rPr>
              <a:t>    ፹፪.</a:t>
            </a:r>
            <a:r>
              <a:rPr lang="en-CA" sz="5400" dirty="0" smtClean="0"/>
              <a:t> </a:t>
            </a:r>
            <a:r>
              <a:rPr lang="en-CA" sz="5000" dirty="0" err="1" smtClean="0"/>
              <a:t>ውስተ</a:t>
            </a:r>
            <a:r>
              <a:rPr lang="en-CA" sz="5000" dirty="0" smtClean="0"/>
              <a:t> </a:t>
            </a:r>
            <a:r>
              <a:rPr lang="en-CA" sz="5000" dirty="0" err="1"/>
              <a:t>ፍናወ</a:t>
            </a:r>
            <a:r>
              <a:rPr lang="en-CA" sz="5000" dirty="0"/>
              <a:t> </a:t>
            </a:r>
            <a:r>
              <a:rPr lang="en-CA" sz="5000" dirty="0" err="1"/>
              <a:t>ጽድቅ</a:t>
            </a:r>
            <a:r>
              <a:rPr lang="en-CA" sz="5000" dirty="0"/>
              <a:t> </a:t>
            </a:r>
            <a:r>
              <a:rPr lang="en-CA" sz="5000" dirty="0" err="1"/>
              <a:t>ታንሶሱ</a:t>
            </a:r>
            <a:r>
              <a:rPr lang="en-CA" sz="5000" dirty="0"/>
              <a:t>፣ </a:t>
            </a:r>
            <a:r>
              <a:rPr lang="en-CA" sz="5000" dirty="0" err="1"/>
              <a:t>ወውስተ</a:t>
            </a:r>
            <a:r>
              <a:rPr lang="en-CA" sz="5000" dirty="0"/>
              <a:t> </a:t>
            </a:r>
            <a:r>
              <a:rPr lang="en-CA" sz="5000" dirty="0" err="1"/>
              <a:t>ዐሠረ</a:t>
            </a:r>
            <a:r>
              <a:rPr lang="en-CA" sz="5000" dirty="0"/>
              <a:t> </a:t>
            </a:r>
            <a:r>
              <a:rPr lang="en-CA" sz="5000" dirty="0" err="1"/>
              <a:t>ጽድቅ</a:t>
            </a:r>
            <a:r>
              <a:rPr lang="en-CA" sz="5000" dirty="0"/>
              <a:t> </a:t>
            </a:r>
            <a:r>
              <a:rPr lang="en-CA" sz="5000" dirty="0" err="1" smtClean="0"/>
              <a:t>ትትመያየጥ</a:t>
            </a:r>
            <a:r>
              <a:rPr lang="en-CA" sz="5000" dirty="0" smtClean="0"/>
              <a:t>፣ </a:t>
            </a:r>
            <a:r>
              <a:rPr lang="en-CA" sz="5000" dirty="0" err="1"/>
              <a:t>ከመ</a:t>
            </a:r>
            <a:r>
              <a:rPr lang="en-CA" sz="5000" dirty="0"/>
              <a:t> </a:t>
            </a:r>
            <a:r>
              <a:rPr lang="en-CA" sz="5000" dirty="0" err="1"/>
              <a:t>ተሀቦሙ</a:t>
            </a:r>
            <a:r>
              <a:rPr lang="en-CA" sz="5000" dirty="0"/>
              <a:t> </a:t>
            </a:r>
            <a:r>
              <a:rPr lang="en-CA" sz="5000" dirty="0" err="1"/>
              <a:t>ለእለ</a:t>
            </a:r>
            <a:r>
              <a:rPr lang="en-CA" sz="5000" dirty="0"/>
              <a:t> </a:t>
            </a:r>
            <a:r>
              <a:rPr lang="en-CA" sz="5000" dirty="0" err="1"/>
              <a:t>የአምርዋ</a:t>
            </a:r>
            <a:r>
              <a:rPr lang="en-CA" sz="5000" dirty="0"/>
              <a:t> </a:t>
            </a:r>
            <a:r>
              <a:rPr lang="en-CA" sz="5000" dirty="0" err="1"/>
              <a:t>ጥሪተ</a:t>
            </a:r>
            <a:r>
              <a:rPr lang="en-CA" sz="5000" dirty="0"/>
              <a:t> </a:t>
            </a:r>
            <a:r>
              <a:rPr lang="en-CA" sz="5000" dirty="0" err="1"/>
              <a:t>መዛግብቲሆሙ</a:t>
            </a:r>
            <a:r>
              <a:rPr lang="en-CA" sz="5000" dirty="0"/>
              <a:t> </a:t>
            </a:r>
            <a:r>
              <a:rPr lang="en-CA" sz="5000" dirty="0" err="1"/>
              <a:t>ከም</a:t>
            </a:r>
            <a:r>
              <a:rPr lang="en-CA" sz="5000" dirty="0"/>
              <a:t> </a:t>
            </a:r>
            <a:r>
              <a:rPr lang="en-CA" sz="5000" dirty="0" err="1"/>
              <a:t>ትምላዕ</a:t>
            </a:r>
            <a:r>
              <a:rPr lang="en-CA" sz="5000" dirty="0"/>
              <a:t> </a:t>
            </a:r>
            <a:r>
              <a:rPr lang="en-CA" sz="5000" dirty="0" err="1"/>
              <a:t>ተድላ</a:t>
            </a:r>
            <a:r>
              <a:rPr lang="en-CA" sz="5000" dirty="0"/>
              <a:t>። </a:t>
            </a:r>
          </a:p>
        </p:txBody>
      </p:sp>
    </p:spTree>
    <p:extLst>
      <p:ext uri="{BB962C8B-B14F-4D97-AF65-F5344CB8AC3E}">
        <p14:creationId xmlns:p14="http://schemas.microsoft.com/office/powerpoint/2010/main" val="3745133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3522459071"/>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5502"/>
            <a:ext cx="4375246"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83. </a:t>
            </a:r>
            <a:r>
              <a:rPr lang="en-CA" sz="5400" dirty="0" smtClean="0"/>
              <a:t> </a:t>
            </a:r>
            <a:r>
              <a:rPr lang="en-CA" sz="5400" dirty="0" err="1" smtClean="0"/>
              <a:t>እቲ</a:t>
            </a:r>
            <a:r>
              <a:rPr lang="en-CA" sz="5400" dirty="0" smtClean="0"/>
              <a:t> </a:t>
            </a:r>
            <a:r>
              <a:rPr lang="en-CA" sz="5400" dirty="0" err="1"/>
              <a:t>ንዅሉ</a:t>
            </a:r>
            <a:r>
              <a:rPr lang="en-CA" sz="5400" dirty="0"/>
              <a:t> </a:t>
            </a:r>
            <a:r>
              <a:rPr lang="en-CA" sz="5400" dirty="0" err="1"/>
              <a:t>ዝፈልጥ</a:t>
            </a:r>
            <a:r>
              <a:rPr lang="en-CA" sz="5400" dirty="0"/>
              <a:t> </a:t>
            </a:r>
            <a:r>
              <a:rPr lang="en-CA" sz="5400" dirty="0" err="1"/>
              <a:t>ንሱ</a:t>
            </a:r>
            <a:r>
              <a:rPr lang="en-CA" sz="5400" dirty="0"/>
              <a:t> </a:t>
            </a:r>
            <a:r>
              <a:rPr lang="en-CA" sz="5400" dirty="0" err="1"/>
              <a:t>ይፈልጣ</a:t>
            </a:r>
            <a:r>
              <a:rPr lang="en-CA" sz="5400" dirty="0"/>
              <a:t>፥ </a:t>
            </a:r>
            <a:r>
              <a:rPr lang="en-CA" sz="5400" dirty="0" err="1"/>
              <a:t>እቲ</a:t>
            </a:r>
            <a:r>
              <a:rPr lang="en-CA" sz="5400" dirty="0"/>
              <a:t> </a:t>
            </a:r>
            <a:r>
              <a:rPr lang="en-CA" sz="5400" dirty="0" err="1"/>
              <a:t>ንዅሉ</a:t>
            </a:r>
            <a:r>
              <a:rPr lang="en-CA" sz="5400" dirty="0"/>
              <a:t> </a:t>
            </a:r>
            <a:r>
              <a:rPr lang="en-CA" sz="5400" dirty="0" err="1"/>
              <a:t>ዝምርምር</a:t>
            </a:r>
            <a:r>
              <a:rPr lang="en-CA" sz="5400" dirty="0"/>
              <a:t> </a:t>
            </a:r>
            <a:r>
              <a:rPr lang="en-CA" sz="5400" dirty="0" err="1"/>
              <a:t>ንሱ</a:t>
            </a:r>
            <a:r>
              <a:rPr lang="en-CA" sz="5400" dirty="0"/>
              <a:t> </a:t>
            </a:r>
            <a:r>
              <a:rPr lang="en-CA" sz="5400" dirty="0" err="1"/>
              <a:t>መገዳ</a:t>
            </a:r>
            <a:r>
              <a:rPr lang="en-CA" sz="5400" dirty="0"/>
              <a:t> </a:t>
            </a:r>
            <a:r>
              <a:rPr lang="en-CA" sz="5400" dirty="0" err="1"/>
              <a:t>ኣቕንዐ</a:t>
            </a:r>
            <a:r>
              <a:rPr lang="en-CA" sz="5400" dirty="0"/>
              <a:t>፣ </a:t>
            </a:r>
            <a:r>
              <a:rPr lang="en-CA" sz="5400" dirty="0" err="1"/>
              <a:t>ንሱ</a:t>
            </a:r>
            <a:r>
              <a:rPr lang="en-CA" sz="5400" dirty="0"/>
              <a:t> </a:t>
            </a:r>
            <a:r>
              <a:rPr lang="en-CA" sz="5400" dirty="0" err="1"/>
              <a:t>ንያዕቆብ</a:t>
            </a:r>
            <a:r>
              <a:rPr lang="en-CA" sz="5400" dirty="0"/>
              <a:t> </a:t>
            </a:r>
            <a:r>
              <a:rPr lang="en-CA" sz="5400" dirty="0" err="1"/>
              <a:t>ፈታዊኡን</a:t>
            </a:r>
            <a:r>
              <a:rPr lang="en-CA" sz="5400" dirty="0"/>
              <a:t> </a:t>
            </a:r>
            <a:r>
              <a:rPr lang="en-CA" sz="5400" dirty="0" smtClean="0"/>
              <a:t> </a:t>
            </a:r>
            <a:r>
              <a:rPr lang="en-CA" sz="5400" dirty="0" err="1" smtClean="0"/>
              <a:t>ንእስራ</a:t>
            </a:r>
            <a:endParaRPr lang="en-CA" sz="5400" dirty="0" smtClean="0"/>
          </a:p>
          <a:p>
            <a:pPr marL="40639" marR="40639">
              <a:spcBef>
                <a:spcPts val="600"/>
              </a:spcBef>
              <a:defRPr sz="1800">
                <a:uFillTx/>
              </a:defRPr>
            </a:pPr>
            <a:r>
              <a:rPr lang="en-CA" sz="5400" dirty="0" err="1" smtClean="0"/>
              <a:t>ኤል</a:t>
            </a:r>
            <a:r>
              <a:rPr lang="en-CA" sz="5400" dirty="0" smtClean="0"/>
              <a:t> </a:t>
            </a:r>
            <a:r>
              <a:rPr lang="en-CA" sz="5400" dirty="0" err="1"/>
              <a:t>ቅዱሱን</a:t>
            </a:r>
            <a:r>
              <a:rPr lang="en-CA" sz="5400" dirty="0"/>
              <a:t> </a:t>
            </a:r>
            <a:r>
              <a:rPr lang="en-CA" sz="5400" dirty="0" err="1"/>
              <a:t>ሃቦ</a:t>
            </a:r>
            <a:r>
              <a:rPr lang="en-CA" sz="5400" dirty="0" smtClean="0"/>
              <a:t>።</a:t>
            </a:r>
            <a:endParaRPr lang="en-CA" sz="5400" dirty="0"/>
          </a:p>
        </p:txBody>
      </p:sp>
      <p:sp>
        <p:nvSpPr>
          <p:cNvPr id="20" name="Rectangle 19"/>
          <p:cNvSpPr/>
          <p:nvPr/>
        </p:nvSpPr>
        <p:spPr>
          <a:xfrm>
            <a:off x="8336614" y="106643"/>
            <a:ext cx="3985042" cy="6124754"/>
          </a:xfrm>
          <a:prstGeom prst="rect">
            <a:avLst/>
          </a:prstGeom>
        </p:spPr>
        <p:txBody>
          <a:bodyPr wrap="square">
            <a:spAutoFit/>
          </a:bodyPr>
          <a:lstStyle/>
          <a:p>
            <a:pPr marL="40639" marR="40639">
              <a:spcBef>
                <a:spcPts val="600"/>
              </a:spcBef>
              <a:buClr>
                <a:srgbClr val="000000"/>
              </a:buClr>
              <a:defRPr sz="2800"/>
            </a:pPr>
            <a:r>
              <a:rPr lang="en-US" sz="1400" b="1" dirty="0" smtClean="0">
                <a:solidFill>
                  <a:srgbClr val="FFC000"/>
                </a:solidFill>
              </a:rPr>
              <a:t>83.</a:t>
            </a:r>
            <a:r>
              <a:rPr lang="en-US" sz="1400" i="1" dirty="0" smtClean="0">
                <a:solidFill>
                  <a:srgbClr val="FFC000"/>
                </a:solidFill>
              </a:rPr>
              <a:t> </a:t>
            </a:r>
            <a:r>
              <a:rPr lang="en-US" sz="4300" dirty="0"/>
              <a:t>He who knows all knows it, </a:t>
            </a:r>
            <a:endParaRPr lang="en-US" sz="4300" dirty="0" smtClean="0"/>
          </a:p>
          <a:p>
            <a:pPr marL="40639" marR="40639">
              <a:spcBef>
                <a:spcPts val="600"/>
              </a:spcBef>
              <a:buClr>
                <a:srgbClr val="000000"/>
              </a:buClr>
              <a:defRPr sz="2800"/>
            </a:pPr>
            <a:r>
              <a:rPr lang="en-US" sz="4300" dirty="0" smtClean="0"/>
              <a:t>and He who </a:t>
            </a:r>
            <a:r>
              <a:rPr lang="en-US" sz="4300" dirty="0"/>
              <a:t>understands all beautifies its way</a:t>
            </a:r>
            <a:r>
              <a:rPr lang="en-US" sz="4300" dirty="0" smtClean="0"/>
              <a:t>. He </a:t>
            </a:r>
            <a:r>
              <a:rPr lang="en-US" sz="4300" dirty="0"/>
              <a:t>gave it to his servant Jacob and to </a:t>
            </a:r>
            <a:r>
              <a:rPr lang="en-US" sz="4300" dirty="0" smtClean="0"/>
              <a:t>his holy </a:t>
            </a:r>
            <a:r>
              <a:rPr lang="en-US" sz="4300" dirty="0"/>
              <a:t>Israel. </a:t>
            </a:r>
            <a:endParaRPr lang="en-US" sz="4300" dirty="0" smtClean="0"/>
          </a:p>
        </p:txBody>
      </p:sp>
      <p:sp>
        <p:nvSpPr>
          <p:cNvPr id="2" name="Rectangle 1"/>
          <p:cNvSpPr/>
          <p:nvPr/>
        </p:nvSpPr>
        <p:spPr>
          <a:xfrm>
            <a:off x="-47768" y="49170"/>
            <a:ext cx="4183040" cy="6740307"/>
          </a:xfrm>
          <a:prstGeom prst="rect">
            <a:avLst/>
          </a:prstGeom>
        </p:spPr>
        <p:txBody>
          <a:bodyPr wrap="square">
            <a:spAutoFit/>
          </a:bodyPr>
          <a:lstStyle/>
          <a:p>
            <a:r>
              <a:rPr lang="en-US" sz="1400" dirty="0" smtClean="0">
                <a:solidFill>
                  <a:srgbClr val="FFC000"/>
                </a:solidFill>
                <a:sym typeface="GeezTypeNet"/>
              </a:rPr>
              <a:t> ፹፫.</a:t>
            </a:r>
            <a:r>
              <a:rPr lang="en-CA" sz="5400" dirty="0" smtClean="0"/>
              <a:t> </a:t>
            </a:r>
            <a:r>
              <a:rPr lang="en-CA" sz="5400" dirty="0" err="1" smtClean="0"/>
              <a:t>ዘኵሎ</a:t>
            </a:r>
            <a:r>
              <a:rPr lang="en-CA" sz="5400" dirty="0" smtClean="0"/>
              <a:t> </a:t>
            </a:r>
            <a:r>
              <a:rPr lang="en-CA" sz="5400" dirty="0" err="1"/>
              <a:t>የአምር</a:t>
            </a:r>
            <a:r>
              <a:rPr lang="en-CA" sz="5400" dirty="0"/>
              <a:t> </a:t>
            </a:r>
            <a:r>
              <a:rPr lang="en-CA" sz="5400" dirty="0" err="1"/>
              <a:t>ውእቱ</a:t>
            </a:r>
            <a:r>
              <a:rPr lang="en-CA" sz="5400" dirty="0"/>
              <a:t> </a:t>
            </a:r>
            <a:r>
              <a:rPr lang="en-CA" sz="5400" dirty="0" err="1"/>
              <a:t>አእመራ</a:t>
            </a:r>
            <a:r>
              <a:rPr lang="en-CA" sz="5400" dirty="0"/>
              <a:t>፣ </a:t>
            </a:r>
            <a:r>
              <a:rPr lang="en-CA" sz="5400" dirty="0" err="1"/>
              <a:t>ወዘኵሎ</a:t>
            </a:r>
            <a:r>
              <a:rPr lang="en-CA" sz="5400" dirty="0"/>
              <a:t> </a:t>
            </a:r>
            <a:r>
              <a:rPr lang="en-CA" sz="5400" dirty="0" err="1"/>
              <a:t>ይጤይቅ</a:t>
            </a:r>
            <a:r>
              <a:rPr lang="en-CA" sz="5400" dirty="0"/>
              <a:t> </a:t>
            </a:r>
            <a:r>
              <a:rPr lang="en-CA" sz="5400" dirty="0" err="1"/>
              <a:t>ውእቱ</a:t>
            </a:r>
            <a:r>
              <a:rPr lang="en-CA" sz="5400" dirty="0"/>
              <a:t> </a:t>
            </a:r>
            <a:r>
              <a:rPr lang="en-CA" sz="5400" dirty="0" err="1"/>
              <a:t>አሠነየ</a:t>
            </a:r>
            <a:r>
              <a:rPr lang="en-CA" sz="5400" dirty="0"/>
              <a:t> </a:t>
            </a:r>
            <a:r>
              <a:rPr lang="en-CA" sz="5400" dirty="0" err="1"/>
              <a:t>ፍኖታ</a:t>
            </a:r>
            <a:r>
              <a:rPr lang="en-CA" sz="5400" dirty="0"/>
              <a:t>፣ </a:t>
            </a:r>
            <a:r>
              <a:rPr lang="en-CA" sz="5400" dirty="0" err="1"/>
              <a:t>ውእቱ</a:t>
            </a:r>
            <a:r>
              <a:rPr lang="en-CA" sz="5400" dirty="0"/>
              <a:t> </a:t>
            </a:r>
            <a:r>
              <a:rPr lang="en-CA" sz="5400" dirty="0" err="1"/>
              <a:t>ወሀቦ</a:t>
            </a:r>
            <a:r>
              <a:rPr lang="en-CA" sz="5400" dirty="0"/>
              <a:t> </a:t>
            </a:r>
            <a:r>
              <a:rPr lang="en-CA" sz="5400" dirty="0" err="1"/>
              <a:t>ለያዕቆብ</a:t>
            </a:r>
            <a:r>
              <a:rPr lang="en-CA" sz="5400" dirty="0"/>
              <a:t> </a:t>
            </a:r>
            <a:r>
              <a:rPr lang="en-CA" sz="5400" dirty="0" err="1"/>
              <a:t>ቍልዔሁ</a:t>
            </a:r>
            <a:r>
              <a:rPr lang="en-CA" sz="5400" dirty="0"/>
              <a:t> </a:t>
            </a:r>
            <a:r>
              <a:rPr lang="en-CA" sz="5400" dirty="0" smtClean="0"/>
              <a:t> </a:t>
            </a:r>
            <a:r>
              <a:rPr lang="en-CA" sz="5400" dirty="0" err="1" smtClean="0"/>
              <a:t>ወለእስ</a:t>
            </a:r>
            <a:endParaRPr lang="en-CA" sz="5400" dirty="0" smtClean="0"/>
          </a:p>
          <a:p>
            <a:r>
              <a:rPr lang="en-CA" sz="5400" dirty="0" err="1" smtClean="0"/>
              <a:t>ራኤል</a:t>
            </a:r>
            <a:r>
              <a:rPr lang="en-CA" sz="5400" dirty="0" smtClean="0"/>
              <a:t> </a:t>
            </a:r>
            <a:r>
              <a:rPr lang="en-CA" sz="5400" dirty="0" err="1"/>
              <a:t>ቅዱሱ</a:t>
            </a:r>
            <a:r>
              <a:rPr lang="en-CA" sz="5400" dirty="0"/>
              <a:t>፣ </a:t>
            </a:r>
          </a:p>
        </p:txBody>
      </p:sp>
    </p:spTree>
    <p:extLst>
      <p:ext uri="{BB962C8B-B14F-4D97-AF65-F5344CB8AC3E}">
        <p14:creationId xmlns:p14="http://schemas.microsoft.com/office/powerpoint/2010/main" val="205526969"/>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89750"/>
            <a:ext cx="4375246" cy="6740307"/>
          </a:xfrm>
          <a:prstGeom prst="rect">
            <a:avLst/>
          </a:prstGeom>
        </p:spPr>
        <p:txBody>
          <a:bodyPr wrap="square">
            <a:spAutoFit/>
          </a:bodyPr>
          <a:lstStyle/>
          <a:p>
            <a:r>
              <a:rPr lang="en-CA" sz="5400" dirty="0" err="1" smtClean="0"/>
              <a:t>ብድሕርዚ</a:t>
            </a:r>
            <a:r>
              <a:rPr lang="en-CA" sz="5400" dirty="0" smtClean="0"/>
              <a:t> </a:t>
            </a:r>
            <a:r>
              <a:rPr lang="en-CA" sz="5400" dirty="0" err="1"/>
              <a:t>ኣብ</a:t>
            </a:r>
            <a:r>
              <a:rPr lang="en-CA" sz="5400" dirty="0"/>
              <a:t> </a:t>
            </a:r>
            <a:r>
              <a:rPr lang="en-CA" sz="5400" dirty="0" err="1"/>
              <a:t>ምድሪ</a:t>
            </a:r>
            <a:r>
              <a:rPr lang="en-CA" sz="5400" dirty="0"/>
              <a:t> </a:t>
            </a:r>
            <a:r>
              <a:rPr lang="en-CA" sz="5400" dirty="0" err="1"/>
              <a:t>ተራእየት</a:t>
            </a:r>
            <a:r>
              <a:rPr lang="en-CA" sz="5400" dirty="0"/>
              <a:t> </a:t>
            </a:r>
            <a:r>
              <a:rPr lang="en-CA" sz="5400" dirty="0" err="1"/>
              <a:t>ከም</a:t>
            </a:r>
            <a:r>
              <a:rPr lang="en-CA" sz="5400" dirty="0"/>
              <a:t> </a:t>
            </a:r>
            <a:r>
              <a:rPr lang="en-CA" sz="5400" dirty="0" err="1"/>
              <a:t>ሰብ</a:t>
            </a:r>
            <a:r>
              <a:rPr lang="en-CA" sz="5400" dirty="0"/>
              <a:t> </a:t>
            </a:r>
            <a:r>
              <a:rPr lang="en-CA" sz="5400" dirty="0" err="1"/>
              <a:t>እውን</a:t>
            </a:r>
            <a:r>
              <a:rPr lang="en-CA" sz="5400" dirty="0"/>
              <a:t> </a:t>
            </a:r>
            <a:r>
              <a:rPr lang="en-CA" sz="5400" dirty="0" err="1"/>
              <a:t>ተመላለሰት</a:t>
            </a:r>
            <a:r>
              <a:rPr lang="en-CA" sz="5400" dirty="0"/>
              <a:t>።</a:t>
            </a:r>
          </a:p>
          <a:p>
            <a:r>
              <a:rPr lang="en-CA" sz="1400" dirty="0" smtClean="0">
                <a:solidFill>
                  <a:srgbClr val="FFC000"/>
                </a:solidFill>
              </a:rPr>
              <a:t>84. </a:t>
            </a:r>
            <a:r>
              <a:rPr lang="en-CA" sz="5400" dirty="0" err="1"/>
              <a:t>እንሆ</a:t>
            </a:r>
            <a:r>
              <a:rPr lang="en-CA" sz="5400" dirty="0"/>
              <a:t>፣ </a:t>
            </a:r>
            <a:r>
              <a:rPr lang="en-CA" sz="5400" dirty="0" err="1" smtClean="0"/>
              <a:t>ንገዛእ</a:t>
            </a:r>
            <a:endParaRPr lang="en-CA" sz="5400" dirty="0" smtClean="0"/>
          </a:p>
          <a:p>
            <a:r>
              <a:rPr lang="en-CA" sz="5400" dirty="0" err="1" smtClean="0"/>
              <a:t>ርእሳ</a:t>
            </a:r>
            <a:r>
              <a:rPr lang="en-CA" sz="5400" dirty="0" smtClean="0"/>
              <a:t> </a:t>
            </a:r>
            <a:r>
              <a:rPr lang="en-CA" sz="5400" dirty="0" err="1"/>
              <a:t>ቤት</a:t>
            </a:r>
            <a:r>
              <a:rPr lang="en-CA" sz="5400" dirty="0"/>
              <a:t> </a:t>
            </a:r>
            <a:r>
              <a:rPr lang="en-CA" sz="5400" dirty="0" err="1"/>
              <a:t>ሓነጸት</a:t>
            </a:r>
            <a:r>
              <a:rPr lang="en-CA" sz="5400" dirty="0"/>
              <a:t>፣ </a:t>
            </a:r>
            <a:r>
              <a:rPr lang="en-CA" sz="5400" dirty="0" err="1"/>
              <a:t>ሾውዓተ</a:t>
            </a:r>
            <a:r>
              <a:rPr lang="en-CA" sz="5400" dirty="0"/>
              <a:t> </a:t>
            </a:r>
            <a:r>
              <a:rPr lang="en-CA" sz="5400" dirty="0" err="1"/>
              <a:t>ኣዕኑዳ</a:t>
            </a:r>
            <a:r>
              <a:rPr lang="en-CA" sz="5400" dirty="0"/>
              <a:t> </a:t>
            </a:r>
            <a:r>
              <a:rPr lang="en-CA" sz="5400" dirty="0" err="1"/>
              <a:t>ኸኣ</a:t>
            </a:r>
            <a:r>
              <a:rPr lang="en-CA" sz="5400" dirty="0"/>
              <a:t> </a:t>
            </a:r>
            <a:r>
              <a:rPr lang="en-CA" sz="5400" dirty="0" err="1"/>
              <a:t>ኣቖመት</a:t>
            </a:r>
            <a:r>
              <a:rPr lang="en-CA" sz="5400" dirty="0" smtClean="0"/>
              <a:t>።</a:t>
            </a:r>
            <a:endParaRPr lang="en-CA" sz="5400" dirty="0"/>
          </a:p>
        </p:txBody>
      </p:sp>
      <p:sp>
        <p:nvSpPr>
          <p:cNvPr id="20" name="Rectangle 19"/>
          <p:cNvSpPr/>
          <p:nvPr/>
        </p:nvSpPr>
        <p:spPr>
          <a:xfrm>
            <a:off x="8336614" y="318187"/>
            <a:ext cx="3985042" cy="6124754"/>
          </a:xfrm>
          <a:prstGeom prst="rect">
            <a:avLst/>
          </a:prstGeom>
        </p:spPr>
        <p:txBody>
          <a:bodyPr wrap="square">
            <a:spAutoFit/>
          </a:bodyPr>
          <a:lstStyle/>
          <a:p>
            <a:pPr marL="40639" marR="40639">
              <a:spcBef>
                <a:spcPts val="600"/>
              </a:spcBef>
              <a:buClr>
                <a:srgbClr val="000000"/>
              </a:buClr>
              <a:defRPr sz="2800"/>
            </a:pPr>
            <a:r>
              <a:rPr lang="en-US" sz="4300" dirty="0" smtClean="0"/>
              <a:t>Afterwards</a:t>
            </a:r>
            <a:r>
              <a:rPr lang="en-US" sz="4300" dirty="0"/>
              <a:t>, it appeared </a:t>
            </a:r>
            <a:r>
              <a:rPr lang="en-US" sz="4300" dirty="0" smtClean="0"/>
              <a:t>on the </a:t>
            </a:r>
            <a:r>
              <a:rPr lang="en-US" sz="4300" dirty="0"/>
              <a:t>earth and walked like man</a:t>
            </a:r>
            <a:r>
              <a:rPr lang="en-US" sz="4300" dirty="0" smtClean="0"/>
              <a:t>.</a:t>
            </a:r>
          </a:p>
          <a:p>
            <a:pPr marL="40639" marR="40639">
              <a:spcBef>
                <a:spcPts val="600"/>
              </a:spcBef>
              <a:buClr>
                <a:srgbClr val="000000"/>
              </a:buClr>
              <a:defRPr sz="2800"/>
            </a:pPr>
            <a:r>
              <a:rPr lang="en-US" sz="1400" dirty="0" smtClean="0">
                <a:solidFill>
                  <a:srgbClr val="FFC000"/>
                </a:solidFill>
              </a:rPr>
              <a:t>84. </a:t>
            </a:r>
            <a:r>
              <a:rPr lang="en-US" sz="4300" dirty="0" smtClean="0"/>
              <a:t>Behold </a:t>
            </a:r>
            <a:r>
              <a:rPr lang="en-US" sz="4300" dirty="0"/>
              <a:t>she has built a house </a:t>
            </a:r>
            <a:r>
              <a:rPr lang="en-US" sz="4300" dirty="0" smtClean="0"/>
              <a:t>for herself</a:t>
            </a:r>
            <a:r>
              <a:rPr lang="en-US" sz="4300" dirty="0"/>
              <a:t>, and established seven pillars, </a:t>
            </a:r>
            <a:endParaRPr lang="en-US" sz="4300" dirty="0" smtClean="0"/>
          </a:p>
        </p:txBody>
      </p:sp>
      <p:sp>
        <p:nvSpPr>
          <p:cNvPr id="2" name="Rectangle 1"/>
          <p:cNvSpPr/>
          <p:nvPr/>
        </p:nvSpPr>
        <p:spPr>
          <a:xfrm>
            <a:off x="-47768" y="219770"/>
            <a:ext cx="4183040" cy="6740307"/>
          </a:xfrm>
          <a:prstGeom prst="rect">
            <a:avLst/>
          </a:prstGeom>
        </p:spPr>
        <p:txBody>
          <a:bodyPr wrap="square">
            <a:spAutoFit/>
          </a:bodyPr>
          <a:lstStyle/>
          <a:p>
            <a:r>
              <a:rPr lang="en-CA" sz="5400" dirty="0" err="1" smtClean="0"/>
              <a:t>ወእምዝ</a:t>
            </a:r>
            <a:r>
              <a:rPr lang="en-CA" sz="5400" dirty="0" smtClean="0"/>
              <a:t> </a:t>
            </a:r>
            <a:r>
              <a:rPr lang="en-CA" sz="5400" dirty="0" err="1" smtClean="0"/>
              <a:t>አስተርአ</a:t>
            </a:r>
            <a:endParaRPr lang="en-CA" sz="5400" dirty="0" smtClean="0"/>
          </a:p>
          <a:p>
            <a:r>
              <a:rPr lang="en-CA" sz="5400" dirty="0" err="1" smtClean="0"/>
              <a:t>የት</a:t>
            </a:r>
            <a:r>
              <a:rPr lang="en-CA" sz="5400" dirty="0" smtClean="0"/>
              <a:t> </a:t>
            </a:r>
            <a:r>
              <a:rPr lang="en-CA" sz="5400" dirty="0" err="1"/>
              <a:t>ዲበ</a:t>
            </a:r>
            <a:r>
              <a:rPr lang="en-CA" sz="5400" dirty="0"/>
              <a:t> </a:t>
            </a:r>
            <a:r>
              <a:rPr lang="en-CA" sz="5400" dirty="0" err="1"/>
              <a:t>ምድር</a:t>
            </a:r>
            <a:r>
              <a:rPr lang="en-CA" sz="5400" dirty="0"/>
              <a:t> </a:t>
            </a:r>
            <a:r>
              <a:rPr lang="en-CA" sz="5400" dirty="0" err="1"/>
              <a:t>ወአንሶሰወት</a:t>
            </a:r>
            <a:r>
              <a:rPr lang="en-CA" sz="5400" dirty="0"/>
              <a:t> </a:t>
            </a:r>
            <a:r>
              <a:rPr lang="en-CA" sz="5400" dirty="0" err="1"/>
              <a:t>ከመ</a:t>
            </a:r>
            <a:r>
              <a:rPr lang="en-CA" sz="5400" dirty="0"/>
              <a:t> </a:t>
            </a:r>
            <a:r>
              <a:rPr lang="en-CA" sz="5400" dirty="0" err="1"/>
              <a:t>እጓለ</a:t>
            </a:r>
            <a:r>
              <a:rPr lang="en-CA" sz="5400" dirty="0"/>
              <a:t> </a:t>
            </a:r>
            <a:r>
              <a:rPr lang="en-CA" sz="5400" dirty="0" err="1"/>
              <a:t>እመሕያው</a:t>
            </a:r>
            <a:r>
              <a:rPr lang="en-CA" sz="5400" dirty="0"/>
              <a:t>።</a:t>
            </a:r>
          </a:p>
          <a:p>
            <a:r>
              <a:rPr lang="en-CA" sz="1400" dirty="0" smtClean="0">
                <a:solidFill>
                  <a:srgbClr val="FFC000"/>
                </a:solidFill>
              </a:rPr>
              <a:t>፹፬. </a:t>
            </a:r>
            <a:r>
              <a:rPr lang="en-CA" sz="5400" dirty="0" err="1"/>
              <a:t>ናሁ</a:t>
            </a:r>
            <a:r>
              <a:rPr lang="en-CA" sz="5400" dirty="0"/>
              <a:t> </a:t>
            </a:r>
            <a:r>
              <a:rPr lang="en-CA" sz="5400" dirty="0" err="1"/>
              <a:t>ሐነጸት</a:t>
            </a:r>
            <a:r>
              <a:rPr lang="en-CA" sz="5400" dirty="0"/>
              <a:t> </a:t>
            </a:r>
            <a:r>
              <a:rPr lang="en-CA" sz="5400" dirty="0" err="1"/>
              <a:t>ላቲ</a:t>
            </a:r>
            <a:r>
              <a:rPr lang="en-CA" sz="5400" dirty="0"/>
              <a:t> </a:t>
            </a:r>
            <a:r>
              <a:rPr lang="en-CA" sz="5400" dirty="0" err="1"/>
              <a:t>ቤተ</a:t>
            </a:r>
            <a:r>
              <a:rPr lang="en-CA" sz="5400" dirty="0"/>
              <a:t> </a:t>
            </a:r>
            <a:r>
              <a:rPr lang="en-CA" sz="5400" dirty="0" err="1"/>
              <a:t>ወቀዐመት</a:t>
            </a:r>
            <a:r>
              <a:rPr lang="en-CA" sz="5400" dirty="0"/>
              <a:t> ፯ተ </a:t>
            </a:r>
            <a:r>
              <a:rPr lang="en-CA" sz="5400" dirty="0" err="1"/>
              <a:t>አዕማደ</a:t>
            </a:r>
            <a:r>
              <a:rPr lang="en-CA" sz="5400" dirty="0" smtClean="0"/>
              <a:t>፣</a:t>
            </a:r>
          </a:p>
          <a:p>
            <a:r>
              <a:rPr lang="en-CA" sz="5400" dirty="0" smtClean="0"/>
              <a:t> </a:t>
            </a:r>
            <a:endParaRPr lang="en-CA" sz="5400" dirty="0"/>
          </a:p>
        </p:txBody>
      </p:sp>
    </p:spTree>
    <p:extLst>
      <p:ext uri="{BB962C8B-B14F-4D97-AF65-F5344CB8AC3E}">
        <p14:creationId xmlns:p14="http://schemas.microsoft.com/office/powerpoint/2010/main" val="2106528621"/>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323" y="5502"/>
            <a:ext cx="4414799" cy="7032694"/>
          </a:xfrm>
          <a:prstGeom prst="rect">
            <a:avLst/>
          </a:prstGeom>
        </p:spPr>
        <p:txBody>
          <a:bodyPr wrap="square">
            <a:spAutoFit/>
          </a:bodyPr>
          <a:lstStyle/>
          <a:p>
            <a:pPr marL="40639" marR="40639">
              <a:spcBef>
                <a:spcPts val="600"/>
              </a:spcBef>
              <a:defRPr sz="1800">
                <a:uFillTx/>
              </a:defRPr>
            </a:pPr>
            <a:r>
              <a:rPr lang="en-CA" sz="5000" dirty="0" err="1" smtClean="0"/>
              <a:t>ስብሕታ</a:t>
            </a:r>
            <a:r>
              <a:rPr lang="en-CA" sz="5000" dirty="0" smtClean="0"/>
              <a:t> </a:t>
            </a:r>
            <a:r>
              <a:rPr lang="en-CA" sz="5000" dirty="0" err="1"/>
              <a:t>ሓረደት</a:t>
            </a:r>
            <a:r>
              <a:rPr lang="en-CA" sz="5000" dirty="0"/>
              <a:t> </a:t>
            </a:r>
            <a:r>
              <a:rPr lang="en-CA" sz="5000" dirty="0" err="1"/>
              <a:t>ናይ</a:t>
            </a:r>
            <a:r>
              <a:rPr lang="en-CA" sz="5000" dirty="0"/>
              <a:t> </a:t>
            </a:r>
            <a:r>
              <a:rPr lang="en-CA" sz="5000" dirty="0" err="1"/>
              <a:t>ገዛእ</a:t>
            </a:r>
            <a:r>
              <a:rPr lang="en-CA" sz="5000" dirty="0"/>
              <a:t> </a:t>
            </a:r>
            <a:r>
              <a:rPr lang="en-CA" sz="5000" dirty="0" err="1"/>
              <a:t>ርእሳ</a:t>
            </a:r>
            <a:r>
              <a:rPr lang="en-CA" sz="5000" dirty="0"/>
              <a:t> </a:t>
            </a:r>
            <a:r>
              <a:rPr lang="en-CA" sz="5000" dirty="0" err="1"/>
              <a:t>ወይኒ</a:t>
            </a:r>
            <a:r>
              <a:rPr lang="en-CA" sz="5000" dirty="0"/>
              <a:t> </a:t>
            </a:r>
            <a:r>
              <a:rPr lang="en-CA" sz="5000" dirty="0" err="1"/>
              <a:t>ኣብ</a:t>
            </a:r>
            <a:r>
              <a:rPr lang="en-CA" sz="5000" dirty="0"/>
              <a:t> </a:t>
            </a:r>
            <a:r>
              <a:rPr lang="en-CA" sz="5000" dirty="0" err="1"/>
              <a:t>ገንኣ</a:t>
            </a:r>
            <a:r>
              <a:rPr lang="en-CA" sz="5000" dirty="0"/>
              <a:t> </a:t>
            </a:r>
            <a:r>
              <a:rPr lang="en-CA" sz="5000" dirty="0" err="1" smtClean="0"/>
              <a:t>ዘለለት</a:t>
            </a:r>
            <a:r>
              <a:rPr lang="en-CA" sz="5000" dirty="0" smtClean="0"/>
              <a:t> ፣ </a:t>
            </a:r>
            <a:r>
              <a:rPr lang="en-CA" sz="5000" dirty="0" err="1" smtClean="0"/>
              <a:t>ማእዳ</a:t>
            </a:r>
            <a:endParaRPr lang="en-CA" sz="5000" dirty="0" smtClean="0"/>
          </a:p>
          <a:p>
            <a:pPr marL="40639" marR="40639">
              <a:spcBef>
                <a:spcPts val="600"/>
              </a:spcBef>
              <a:defRPr sz="1800">
                <a:uFillTx/>
              </a:defRPr>
            </a:pPr>
            <a:r>
              <a:rPr lang="en-CA" sz="5000" dirty="0" err="1" smtClean="0"/>
              <a:t>ውን</a:t>
            </a:r>
            <a:r>
              <a:rPr lang="en-CA" sz="5000" dirty="0" smtClean="0"/>
              <a:t> </a:t>
            </a:r>
            <a:r>
              <a:rPr lang="en-CA" sz="5000" dirty="0" err="1"/>
              <a:t>ኣሰናድአት</a:t>
            </a:r>
            <a:r>
              <a:rPr lang="en-CA" sz="5000" dirty="0"/>
              <a:t>። </a:t>
            </a:r>
          </a:p>
          <a:p>
            <a:r>
              <a:rPr lang="en-CA" sz="1400" dirty="0" smtClean="0">
                <a:solidFill>
                  <a:srgbClr val="FFC000"/>
                </a:solidFill>
              </a:rPr>
              <a:t>85.</a:t>
            </a:r>
            <a:r>
              <a:rPr lang="en-CA" sz="5000" dirty="0" smtClean="0"/>
              <a:t>ንኣገልገልታ </a:t>
            </a:r>
            <a:r>
              <a:rPr lang="en-CA" sz="5000" dirty="0" err="1"/>
              <a:t>ብነዊሕ</a:t>
            </a:r>
            <a:r>
              <a:rPr lang="en-CA" sz="5000" dirty="0"/>
              <a:t> </a:t>
            </a:r>
            <a:r>
              <a:rPr lang="en-CA" sz="5000" dirty="0" err="1"/>
              <a:t>ስብከት</a:t>
            </a:r>
            <a:r>
              <a:rPr lang="en-CA" sz="5000" dirty="0"/>
              <a:t> </a:t>
            </a:r>
            <a:r>
              <a:rPr lang="en-CA" sz="5000" dirty="0">
                <a:solidFill>
                  <a:srgbClr val="FFC000"/>
                </a:solidFill>
              </a:rPr>
              <a:t>“</a:t>
            </a:r>
            <a:r>
              <a:rPr lang="en-CA" sz="5000" dirty="0" err="1"/>
              <a:t>ፍልጠት</a:t>
            </a:r>
            <a:r>
              <a:rPr lang="en-CA" sz="5000" dirty="0"/>
              <a:t> </a:t>
            </a:r>
            <a:r>
              <a:rPr lang="en-CA" sz="5000" dirty="0" err="1" smtClean="0"/>
              <a:t>ዘይብሉ</a:t>
            </a:r>
            <a:r>
              <a:rPr lang="en-CA" sz="4800" dirty="0"/>
              <a:t> </a:t>
            </a:r>
            <a:r>
              <a:rPr lang="en-CA" sz="4800" dirty="0" err="1"/>
              <a:t>ናባይ</a:t>
            </a:r>
            <a:r>
              <a:rPr lang="en-CA" sz="4800" dirty="0"/>
              <a:t> </a:t>
            </a:r>
            <a:r>
              <a:rPr lang="en-CA" sz="4800" dirty="0" err="1"/>
              <a:t>የልግስ</a:t>
            </a:r>
            <a:r>
              <a:rPr lang="en-CA" sz="4800" dirty="0">
                <a:solidFill>
                  <a:srgbClr val="FFC000"/>
                </a:solidFill>
              </a:rPr>
              <a:t>”</a:t>
            </a:r>
            <a:r>
              <a:rPr lang="en-CA" sz="4800" dirty="0"/>
              <a:t> </a:t>
            </a:r>
            <a:r>
              <a:rPr lang="en-CA" sz="4800" dirty="0" err="1"/>
              <a:t>እናበለት</a:t>
            </a:r>
            <a:r>
              <a:rPr lang="en-CA" sz="4800" dirty="0"/>
              <a:t> </a:t>
            </a:r>
            <a:r>
              <a:rPr lang="en-CA" sz="4800" dirty="0" err="1"/>
              <a:t>ለኣኸት</a:t>
            </a:r>
            <a:r>
              <a:rPr lang="en-CA" sz="4800" dirty="0"/>
              <a:t>። </a:t>
            </a:r>
            <a:endParaRPr lang="en-CA" sz="5000" dirty="0"/>
          </a:p>
        </p:txBody>
      </p:sp>
      <p:sp>
        <p:nvSpPr>
          <p:cNvPr id="20" name="Rectangle 19"/>
          <p:cNvSpPr/>
          <p:nvPr/>
        </p:nvSpPr>
        <p:spPr>
          <a:xfrm>
            <a:off x="8336614" y="-84426"/>
            <a:ext cx="3985042" cy="6940361"/>
          </a:xfrm>
          <a:prstGeom prst="rect">
            <a:avLst/>
          </a:prstGeom>
        </p:spPr>
        <p:txBody>
          <a:bodyPr wrap="square">
            <a:spAutoFit/>
          </a:bodyPr>
          <a:lstStyle/>
          <a:p>
            <a:pPr marL="40639" marR="40639">
              <a:spcBef>
                <a:spcPts val="600"/>
              </a:spcBef>
              <a:buClr>
                <a:srgbClr val="000000"/>
              </a:buClr>
              <a:defRPr sz="2800"/>
            </a:pPr>
            <a:r>
              <a:rPr lang="en-US" sz="4000" dirty="0" smtClean="0"/>
              <a:t>she </a:t>
            </a:r>
            <a:r>
              <a:rPr lang="en-US" sz="4000" dirty="0"/>
              <a:t>has killed her beasts, poured her wine </a:t>
            </a:r>
            <a:r>
              <a:rPr lang="en-US" sz="4000" dirty="0" smtClean="0"/>
              <a:t>in the </a:t>
            </a:r>
            <a:r>
              <a:rPr lang="en-US" sz="4000" dirty="0"/>
              <a:t>bowl, and furnished her table</a:t>
            </a:r>
            <a:r>
              <a:rPr lang="en-US" sz="4000" dirty="0" smtClean="0"/>
              <a:t>. </a:t>
            </a:r>
          </a:p>
          <a:p>
            <a:pPr marL="40639" marR="40639">
              <a:spcBef>
                <a:spcPts val="600"/>
              </a:spcBef>
              <a:buClr>
                <a:srgbClr val="000000"/>
              </a:buClr>
              <a:defRPr sz="2800"/>
            </a:pPr>
            <a:r>
              <a:rPr lang="en-US" sz="1400" dirty="0" smtClean="0">
                <a:solidFill>
                  <a:srgbClr val="FFC000"/>
                </a:solidFill>
              </a:rPr>
              <a:t>85. </a:t>
            </a:r>
            <a:r>
              <a:rPr lang="en-US" sz="4000" dirty="0" smtClean="0"/>
              <a:t>She </a:t>
            </a:r>
            <a:r>
              <a:rPr lang="en-US" sz="4000" dirty="0"/>
              <a:t>has sent forth her </a:t>
            </a:r>
            <a:r>
              <a:rPr lang="en-US" sz="4000" dirty="0" smtClean="0"/>
              <a:t>servants ceaselessly </a:t>
            </a:r>
            <a:r>
              <a:rPr lang="en-US" sz="4000" dirty="0"/>
              <a:t>proclaiming and saying </a:t>
            </a:r>
            <a:r>
              <a:rPr lang="en-US" sz="4000" dirty="0" smtClean="0"/>
              <a:t>:</a:t>
            </a:r>
            <a:endParaRPr lang="en-US" sz="4000" dirty="0"/>
          </a:p>
        </p:txBody>
      </p:sp>
      <p:sp>
        <p:nvSpPr>
          <p:cNvPr id="2" name="Rectangle 1"/>
          <p:cNvSpPr/>
          <p:nvPr/>
        </p:nvSpPr>
        <p:spPr>
          <a:xfrm>
            <a:off x="-47768" y="-80486"/>
            <a:ext cx="4183040" cy="6955750"/>
          </a:xfrm>
          <a:prstGeom prst="rect">
            <a:avLst/>
          </a:prstGeom>
        </p:spPr>
        <p:txBody>
          <a:bodyPr wrap="square">
            <a:spAutoFit/>
          </a:bodyPr>
          <a:lstStyle/>
          <a:p>
            <a:r>
              <a:rPr lang="en-CA" sz="5000" dirty="0" err="1" smtClean="0"/>
              <a:t>ዘብሐት</a:t>
            </a:r>
            <a:r>
              <a:rPr lang="en-CA" sz="5000" dirty="0" smtClean="0"/>
              <a:t> </a:t>
            </a:r>
            <a:r>
              <a:rPr lang="en-CA" sz="5000" dirty="0" err="1"/>
              <a:t>ዘዚአሃ</a:t>
            </a:r>
            <a:r>
              <a:rPr lang="en-CA" sz="5000" dirty="0"/>
              <a:t> </a:t>
            </a:r>
            <a:r>
              <a:rPr lang="en-CA" sz="5000" dirty="0" err="1" smtClean="0"/>
              <a:t>ጥብሐ</a:t>
            </a:r>
            <a:r>
              <a:rPr lang="en-CA" sz="5000" dirty="0" smtClean="0"/>
              <a:t>፣ </a:t>
            </a:r>
            <a:r>
              <a:rPr lang="en-CA" sz="5000" dirty="0" err="1"/>
              <a:t>ወቶስሐት</a:t>
            </a:r>
            <a:r>
              <a:rPr lang="en-CA" sz="5000" dirty="0"/>
              <a:t> </a:t>
            </a:r>
            <a:r>
              <a:rPr lang="en-CA" sz="5000" dirty="0" err="1"/>
              <a:t>ውስተ</a:t>
            </a:r>
            <a:r>
              <a:rPr lang="en-CA" sz="5000" dirty="0"/>
              <a:t> </a:t>
            </a:r>
            <a:r>
              <a:rPr lang="en-CA" sz="5000" dirty="0" err="1"/>
              <a:t>ስያሓ</a:t>
            </a:r>
            <a:r>
              <a:rPr lang="en-CA" sz="5000" dirty="0"/>
              <a:t> </a:t>
            </a:r>
            <a:r>
              <a:rPr lang="en-CA" sz="5000" dirty="0" err="1"/>
              <a:t>ዘዚአሃ</a:t>
            </a:r>
            <a:r>
              <a:rPr lang="en-CA" sz="5000" dirty="0"/>
              <a:t> </a:t>
            </a:r>
            <a:r>
              <a:rPr lang="en-CA" sz="5000" dirty="0" err="1"/>
              <a:t>ወይነ</a:t>
            </a:r>
            <a:r>
              <a:rPr lang="en-CA" sz="5000" dirty="0" smtClean="0"/>
              <a:t>፣  </a:t>
            </a:r>
            <a:r>
              <a:rPr lang="en-CA" sz="5000" dirty="0" err="1" smtClean="0"/>
              <a:t>ወአስተዳለ</a:t>
            </a:r>
            <a:endParaRPr lang="en-CA" sz="5000" dirty="0" smtClean="0"/>
          </a:p>
          <a:p>
            <a:r>
              <a:rPr lang="en-CA" sz="5000" dirty="0" err="1" smtClean="0"/>
              <a:t>ወት</a:t>
            </a:r>
            <a:r>
              <a:rPr lang="en-CA" sz="5000" dirty="0" smtClean="0"/>
              <a:t> </a:t>
            </a:r>
            <a:r>
              <a:rPr lang="en-CA" sz="5000" dirty="0" err="1"/>
              <a:t>ዘዚአሃ</a:t>
            </a:r>
            <a:r>
              <a:rPr lang="en-CA" sz="5000" dirty="0"/>
              <a:t> </a:t>
            </a:r>
            <a:r>
              <a:rPr lang="en-CA" sz="5000" dirty="0" err="1"/>
              <a:t>ማዕደ</a:t>
            </a:r>
            <a:r>
              <a:rPr lang="en-CA" sz="5000" dirty="0"/>
              <a:t>።</a:t>
            </a:r>
          </a:p>
          <a:p>
            <a:r>
              <a:rPr lang="en-US" sz="1400" dirty="0" smtClean="0">
                <a:solidFill>
                  <a:srgbClr val="FFC000"/>
                </a:solidFill>
                <a:sym typeface="GeezTypeNet"/>
              </a:rPr>
              <a:t>፹፭</a:t>
            </a:r>
            <a:r>
              <a:rPr lang="en-CA" sz="1400" dirty="0" smtClean="0">
                <a:solidFill>
                  <a:srgbClr val="FFC000"/>
                </a:solidFill>
              </a:rPr>
              <a:t>. </a:t>
            </a:r>
            <a:r>
              <a:rPr lang="en-CA" sz="5000" dirty="0" err="1"/>
              <a:t>ፈነወት</a:t>
            </a:r>
            <a:r>
              <a:rPr lang="en-CA" sz="5000" dirty="0"/>
              <a:t> </a:t>
            </a:r>
            <a:r>
              <a:rPr lang="en-CA" sz="5000" dirty="0" err="1"/>
              <a:t>ዘዚአሃ</a:t>
            </a:r>
            <a:r>
              <a:rPr lang="en-CA" sz="5000" dirty="0"/>
              <a:t> </a:t>
            </a:r>
            <a:r>
              <a:rPr lang="en-CA" sz="5000" dirty="0" err="1"/>
              <a:t>አግብርተ</a:t>
            </a:r>
            <a:r>
              <a:rPr lang="en-CA" sz="5000" dirty="0"/>
              <a:t> </a:t>
            </a:r>
            <a:r>
              <a:rPr lang="en-CA" sz="5000" dirty="0" err="1" smtClean="0"/>
              <a:t>በነዋኅ</a:t>
            </a:r>
            <a:r>
              <a:rPr lang="en-CA" sz="5000" dirty="0" smtClean="0"/>
              <a:t> </a:t>
            </a:r>
            <a:r>
              <a:rPr lang="en-CA" sz="4800" dirty="0" err="1"/>
              <a:t>ስብከት</a:t>
            </a:r>
            <a:r>
              <a:rPr lang="en-CA" sz="4800" dirty="0"/>
              <a:t> </a:t>
            </a:r>
            <a:r>
              <a:rPr lang="en-CA" sz="4800" dirty="0" err="1"/>
              <a:t>እንዘ</a:t>
            </a:r>
            <a:r>
              <a:rPr lang="en-CA" sz="4800" dirty="0"/>
              <a:t> </a:t>
            </a:r>
            <a:r>
              <a:rPr lang="en-CA" sz="4800" dirty="0" err="1"/>
              <a:t>ትብል</a:t>
            </a:r>
            <a:r>
              <a:rPr lang="en-CA" sz="4800" dirty="0"/>
              <a:t> </a:t>
            </a:r>
            <a:r>
              <a:rPr lang="en-CA" sz="4800" dirty="0" err="1"/>
              <a:t>ዘአብድ</a:t>
            </a:r>
            <a:r>
              <a:rPr lang="en-CA" sz="4800" dirty="0"/>
              <a:t> </a:t>
            </a:r>
            <a:r>
              <a:rPr lang="en-CA" sz="4800" dirty="0" err="1" smtClean="0"/>
              <a:t>ውእቱ</a:t>
            </a:r>
            <a:endParaRPr lang="en-CA" sz="5000" dirty="0"/>
          </a:p>
        </p:txBody>
      </p:sp>
    </p:spTree>
    <p:extLst>
      <p:ext uri="{BB962C8B-B14F-4D97-AF65-F5344CB8AC3E}">
        <p14:creationId xmlns:p14="http://schemas.microsoft.com/office/powerpoint/2010/main" val="974765307"/>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72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069" y="189750"/>
            <a:ext cx="4375246" cy="6740307"/>
          </a:xfrm>
          <a:prstGeom prst="rect">
            <a:avLst/>
          </a:prstGeom>
        </p:spPr>
        <p:txBody>
          <a:bodyPr wrap="square">
            <a:spAutoFit/>
          </a:bodyPr>
          <a:lstStyle/>
          <a:p>
            <a:pPr marL="40639" marR="40639">
              <a:spcBef>
                <a:spcPts val="600"/>
              </a:spcBef>
              <a:defRPr sz="1800">
                <a:uFillTx/>
              </a:defRPr>
            </a:pPr>
            <a:r>
              <a:rPr lang="en-CA" sz="5400" dirty="0" err="1" smtClean="0"/>
              <a:t>ነቶም</a:t>
            </a:r>
            <a:r>
              <a:rPr lang="en-CA" sz="5400" dirty="0" smtClean="0"/>
              <a:t> </a:t>
            </a:r>
            <a:r>
              <a:rPr lang="en-CA" sz="5400" dirty="0" err="1"/>
              <a:t>ኣእምሮ</a:t>
            </a:r>
            <a:r>
              <a:rPr lang="en-CA" sz="5400" dirty="0"/>
              <a:t> </a:t>
            </a:r>
            <a:r>
              <a:rPr lang="en-CA" sz="5400" dirty="0" err="1"/>
              <a:t>ዝጐደሎም</a:t>
            </a:r>
            <a:r>
              <a:rPr lang="en-CA" sz="5400" dirty="0"/>
              <a:t> </a:t>
            </a:r>
            <a:r>
              <a:rPr lang="en-CA" sz="5400" dirty="0" err="1"/>
              <a:t>ከኣ</a:t>
            </a:r>
            <a:r>
              <a:rPr lang="en-CA" sz="5400" dirty="0"/>
              <a:t> </a:t>
            </a:r>
            <a:r>
              <a:rPr lang="en-CA" sz="5400" dirty="0" err="1"/>
              <a:t>ኅብስተይ</a:t>
            </a:r>
            <a:r>
              <a:rPr lang="en-CA" sz="5400" dirty="0"/>
              <a:t> </a:t>
            </a:r>
            <a:r>
              <a:rPr lang="en-CA" sz="5400" dirty="0" err="1"/>
              <a:t>ብልዑ</a:t>
            </a:r>
            <a:r>
              <a:rPr lang="en-CA" sz="5400" dirty="0"/>
              <a:t> </a:t>
            </a:r>
            <a:r>
              <a:rPr lang="en-CA" sz="5400" dirty="0" err="1"/>
              <a:t>ወይነይውን</a:t>
            </a:r>
            <a:r>
              <a:rPr lang="en-CA" sz="5400" dirty="0"/>
              <a:t> </a:t>
            </a:r>
            <a:r>
              <a:rPr lang="en-CA" sz="5400" dirty="0" err="1"/>
              <a:t>ስተዩ</a:t>
            </a:r>
            <a:r>
              <a:rPr lang="en-CA" sz="5400" dirty="0"/>
              <a:t>፣ </a:t>
            </a:r>
            <a:r>
              <a:rPr lang="en-CA" sz="5400" dirty="0" err="1"/>
              <a:t>ድንቍርና</a:t>
            </a:r>
            <a:r>
              <a:rPr lang="en-CA" sz="5400" dirty="0"/>
              <a:t> </a:t>
            </a:r>
            <a:r>
              <a:rPr lang="en-CA" sz="5400" dirty="0" err="1"/>
              <a:t>ሓዲግኩም</a:t>
            </a:r>
            <a:r>
              <a:rPr lang="en-CA" sz="5400" dirty="0"/>
              <a:t> </a:t>
            </a:r>
            <a:r>
              <a:rPr lang="en-CA" sz="5400" dirty="0" err="1"/>
              <a:t>ብሕይወት</a:t>
            </a:r>
            <a:r>
              <a:rPr lang="en-CA" sz="5400" dirty="0"/>
              <a:t> </a:t>
            </a:r>
            <a:r>
              <a:rPr lang="en-CA" sz="5400" dirty="0" err="1"/>
              <a:t>ንበሩ</a:t>
            </a:r>
            <a:r>
              <a:rPr lang="en-CA" sz="5400" dirty="0"/>
              <a:t>፣ </a:t>
            </a:r>
            <a:r>
              <a:rPr lang="en-CA" sz="5400" dirty="0" err="1"/>
              <a:t>እናበለት</a:t>
            </a:r>
            <a:r>
              <a:rPr lang="en-CA" sz="5400" dirty="0"/>
              <a:t> </a:t>
            </a:r>
            <a:r>
              <a:rPr lang="en-CA" sz="5400" dirty="0" err="1"/>
              <a:t>ጸወዐት</a:t>
            </a:r>
            <a:r>
              <a:rPr lang="en-CA" sz="5400" dirty="0" smtClean="0"/>
              <a:t>።</a:t>
            </a:r>
            <a:endParaRPr lang="en-CA" sz="5400" dirty="0"/>
          </a:p>
        </p:txBody>
      </p:sp>
      <p:sp>
        <p:nvSpPr>
          <p:cNvPr id="20" name="Rectangle 19"/>
          <p:cNvSpPr/>
          <p:nvPr/>
        </p:nvSpPr>
        <p:spPr>
          <a:xfrm>
            <a:off x="8214813" y="106643"/>
            <a:ext cx="4079547" cy="6863417"/>
          </a:xfrm>
          <a:prstGeom prst="rect">
            <a:avLst/>
          </a:prstGeom>
        </p:spPr>
        <p:txBody>
          <a:bodyPr wrap="square">
            <a:spAutoFit/>
          </a:bodyPr>
          <a:lstStyle/>
          <a:p>
            <a:pPr marL="40639" marR="40639">
              <a:spcBef>
                <a:spcPts val="600"/>
              </a:spcBef>
              <a:buClr>
                <a:srgbClr val="000000"/>
              </a:buClr>
              <a:defRPr sz="2800"/>
            </a:pPr>
            <a:r>
              <a:rPr lang="en-US" sz="4000" dirty="0" smtClean="0"/>
              <a:t>Whoever </a:t>
            </a:r>
            <a:r>
              <a:rPr lang="en-US" sz="4000" dirty="0"/>
              <a:t>is simple let him turn </a:t>
            </a:r>
            <a:r>
              <a:rPr lang="en-US" sz="4000" dirty="0" smtClean="0"/>
              <a:t>in towards me: as </a:t>
            </a:r>
            <a:r>
              <a:rPr lang="en-US" sz="4000" dirty="0"/>
              <a:t>for him that wants understanding, </a:t>
            </a:r>
            <a:r>
              <a:rPr lang="en-US" sz="4000" dirty="0" smtClean="0"/>
              <a:t>she says </a:t>
            </a:r>
            <a:r>
              <a:rPr lang="en-US" sz="4000" dirty="0"/>
              <a:t>to him, Come, eat of my bread, </a:t>
            </a:r>
            <a:r>
              <a:rPr lang="en-US" sz="4000" dirty="0" smtClean="0"/>
              <a:t>and drink </a:t>
            </a:r>
            <a:r>
              <a:rPr lang="en-US" sz="4000" dirty="0"/>
              <a:t>of my wine, forsake the foolish </a:t>
            </a:r>
            <a:r>
              <a:rPr lang="en-US" sz="4000" dirty="0" smtClean="0"/>
              <a:t>and live</a:t>
            </a:r>
            <a:r>
              <a:rPr lang="en-US" sz="4000" dirty="0"/>
              <a:t>.</a:t>
            </a:r>
          </a:p>
        </p:txBody>
      </p:sp>
      <p:sp>
        <p:nvSpPr>
          <p:cNvPr id="2" name="Rectangle 1"/>
          <p:cNvSpPr/>
          <p:nvPr/>
        </p:nvSpPr>
        <p:spPr>
          <a:xfrm>
            <a:off x="-47768" y="192474"/>
            <a:ext cx="4183040" cy="6740307"/>
          </a:xfrm>
          <a:prstGeom prst="rect">
            <a:avLst/>
          </a:prstGeom>
        </p:spPr>
        <p:txBody>
          <a:bodyPr wrap="square">
            <a:spAutoFit/>
          </a:bodyPr>
          <a:lstStyle/>
          <a:p>
            <a:r>
              <a:rPr lang="en-CA" sz="5400" dirty="0" err="1" smtClean="0"/>
              <a:t>ይትገሃሥ</a:t>
            </a:r>
            <a:r>
              <a:rPr lang="en-CA" sz="5400" dirty="0" smtClean="0"/>
              <a:t> </a:t>
            </a:r>
            <a:r>
              <a:rPr lang="en-CA" sz="5400" dirty="0" err="1"/>
              <a:t>ኀቤየ</a:t>
            </a:r>
            <a:r>
              <a:rPr lang="en-CA" sz="5400" dirty="0"/>
              <a:t>። </a:t>
            </a:r>
            <a:r>
              <a:rPr lang="en-CA" sz="5400" dirty="0" err="1"/>
              <a:t>ወለእለሂ</a:t>
            </a:r>
            <a:r>
              <a:rPr lang="en-CA" sz="5400" dirty="0"/>
              <a:t> </a:t>
            </a:r>
            <a:r>
              <a:rPr lang="en-CA" sz="5400" dirty="0" err="1"/>
              <a:t>የሐጾሙ</a:t>
            </a:r>
            <a:r>
              <a:rPr lang="en-CA" sz="5400" dirty="0"/>
              <a:t> </a:t>
            </a:r>
            <a:r>
              <a:rPr lang="en-CA" sz="5400" dirty="0" err="1"/>
              <a:t>አእምሮ</a:t>
            </a:r>
            <a:r>
              <a:rPr lang="en-CA" sz="5400" dirty="0"/>
              <a:t> </a:t>
            </a:r>
            <a:r>
              <a:rPr lang="en-CA" sz="5400" dirty="0" err="1"/>
              <a:t>ትጼውዕ</a:t>
            </a:r>
            <a:r>
              <a:rPr lang="en-CA" sz="5400" dirty="0"/>
              <a:t> </a:t>
            </a:r>
            <a:r>
              <a:rPr lang="en-CA" sz="5400" dirty="0" err="1"/>
              <a:t>እንዘ</a:t>
            </a:r>
            <a:r>
              <a:rPr lang="en-CA" sz="5400" dirty="0"/>
              <a:t> </a:t>
            </a:r>
            <a:r>
              <a:rPr lang="en-CA" sz="5400" dirty="0" err="1"/>
              <a:t>ትብል</a:t>
            </a:r>
            <a:r>
              <a:rPr lang="en-CA" sz="5400" dirty="0"/>
              <a:t> </a:t>
            </a:r>
            <a:r>
              <a:rPr lang="en-CA" sz="5400" dirty="0" err="1"/>
              <a:t>ንሥኡ</a:t>
            </a:r>
            <a:r>
              <a:rPr lang="en-CA" sz="5400" dirty="0"/>
              <a:t> </a:t>
            </a:r>
            <a:r>
              <a:rPr lang="en-CA" sz="5400" dirty="0" err="1"/>
              <a:t>ብልዑ</a:t>
            </a:r>
            <a:r>
              <a:rPr lang="en-CA" sz="5400" dirty="0"/>
              <a:t> </a:t>
            </a:r>
            <a:r>
              <a:rPr lang="en-CA" sz="5400" dirty="0" err="1"/>
              <a:t>ኅብስትየ</a:t>
            </a:r>
            <a:r>
              <a:rPr lang="en-CA" sz="5400" dirty="0"/>
              <a:t> </a:t>
            </a:r>
            <a:r>
              <a:rPr lang="en-CA" sz="5400" dirty="0" err="1"/>
              <a:t>ወስትዩ</a:t>
            </a:r>
            <a:r>
              <a:rPr lang="en-CA" sz="5400" dirty="0"/>
              <a:t> </a:t>
            </a:r>
            <a:r>
              <a:rPr lang="en-CA" sz="5400" dirty="0" err="1"/>
              <a:t>ወይንየ</a:t>
            </a:r>
            <a:r>
              <a:rPr lang="en-CA" sz="5400" dirty="0"/>
              <a:t>፣ </a:t>
            </a:r>
            <a:r>
              <a:rPr lang="en-CA" sz="5400" dirty="0" err="1"/>
              <a:t>ወኅድግዋ</a:t>
            </a:r>
            <a:r>
              <a:rPr lang="en-CA" sz="5400" dirty="0"/>
              <a:t> </a:t>
            </a:r>
            <a:r>
              <a:rPr lang="en-CA" sz="5400" dirty="0" err="1"/>
              <a:t>ለእበድ</a:t>
            </a:r>
            <a:r>
              <a:rPr lang="en-CA" sz="5400" dirty="0"/>
              <a:t> </a:t>
            </a:r>
            <a:r>
              <a:rPr lang="en-CA" sz="5400" dirty="0" err="1"/>
              <a:t>ወሕየዉ</a:t>
            </a:r>
            <a:r>
              <a:rPr lang="en-CA" sz="5400" dirty="0"/>
              <a:t>። </a:t>
            </a:r>
          </a:p>
        </p:txBody>
      </p:sp>
    </p:spTree>
    <p:extLst>
      <p:ext uri="{BB962C8B-B14F-4D97-AF65-F5344CB8AC3E}">
        <p14:creationId xmlns:p14="http://schemas.microsoft.com/office/powerpoint/2010/main" val="1707117340"/>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89750"/>
            <a:ext cx="4375246" cy="632480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86. </a:t>
            </a:r>
            <a:r>
              <a:rPr lang="en-CA" sz="5000" dirty="0" err="1" smtClean="0"/>
              <a:t>ጥበብ</a:t>
            </a:r>
            <a:r>
              <a:rPr lang="en-CA" sz="5000" dirty="0" smtClean="0"/>
              <a:t> </a:t>
            </a:r>
            <a:r>
              <a:rPr lang="en-CA" sz="5000" dirty="0" err="1"/>
              <a:t>ዝተባህለ</a:t>
            </a:r>
            <a:r>
              <a:rPr lang="en-CA" sz="5000" dirty="0"/>
              <a:t> </a:t>
            </a:r>
            <a:r>
              <a:rPr lang="en-CA" sz="5000" dirty="0" err="1"/>
              <a:t>ግና</a:t>
            </a:r>
            <a:r>
              <a:rPr lang="en-CA" sz="5000" dirty="0"/>
              <a:t> </a:t>
            </a:r>
            <a:r>
              <a:rPr lang="en-CA" sz="5000" dirty="0" err="1"/>
              <a:t>ብጥብሓት</a:t>
            </a:r>
            <a:r>
              <a:rPr lang="en-CA" sz="5000" dirty="0"/>
              <a:t> </a:t>
            </a:r>
            <a:r>
              <a:rPr lang="en-CA" sz="5000" dirty="0" err="1"/>
              <a:t>ሥጋኡ</a:t>
            </a:r>
            <a:r>
              <a:rPr lang="en-CA" sz="5000" dirty="0"/>
              <a:t> </a:t>
            </a:r>
            <a:r>
              <a:rPr lang="en-CA" sz="5000" dirty="0" err="1" smtClean="0"/>
              <a:t>ዝተበጀወናን</a:t>
            </a:r>
            <a:r>
              <a:rPr lang="en-CA" sz="5000" dirty="0" smtClean="0"/>
              <a:t> </a:t>
            </a:r>
            <a:r>
              <a:rPr lang="en-CA" sz="5000" dirty="0" err="1"/>
              <a:t>ብምፍሳስ</a:t>
            </a:r>
            <a:r>
              <a:rPr lang="en-CA" sz="5000" dirty="0"/>
              <a:t> </a:t>
            </a:r>
            <a:r>
              <a:rPr lang="en-CA" sz="5000" dirty="0" err="1"/>
              <a:t>ደሙ</a:t>
            </a:r>
            <a:r>
              <a:rPr lang="en-CA" sz="5000" dirty="0"/>
              <a:t> </a:t>
            </a:r>
            <a:r>
              <a:rPr lang="en-CA" sz="5000" dirty="0" err="1"/>
              <a:t>ዝተሻየጠናን</a:t>
            </a:r>
            <a:r>
              <a:rPr lang="en-CA" sz="5000" dirty="0"/>
              <a:t> </a:t>
            </a:r>
            <a:r>
              <a:rPr lang="en-CA" sz="5000" dirty="0" err="1"/>
              <a:t>ንዘለዓለም</a:t>
            </a:r>
            <a:r>
              <a:rPr lang="en-CA" sz="5000" dirty="0"/>
              <a:t> </a:t>
            </a:r>
            <a:r>
              <a:rPr lang="en-CA" sz="5000" dirty="0" err="1"/>
              <a:t>ዓለም</a:t>
            </a:r>
            <a:r>
              <a:rPr lang="en-CA" sz="5000" dirty="0"/>
              <a:t> </a:t>
            </a:r>
            <a:r>
              <a:rPr lang="en-CA" sz="5000" dirty="0" err="1"/>
              <a:t>ንመንግሥቱ</a:t>
            </a:r>
            <a:r>
              <a:rPr lang="en-CA" sz="5000" dirty="0"/>
              <a:t> </a:t>
            </a:r>
            <a:r>
              <a:rPr lang="en-CA" sz="5000" dirty="0" err="1" smtClean="0"/>
              <a:t>ዝሓረየ</a:t>
            </a:r>
            <a:endParaRPr lang="en-CA" sz="5000" dirty="0" smtClean="0"/>
          </a:p>
          <a:p>
            <a:pPr marL="40639" marR="40639">
              <a:spcBef>
                <a:spcPts val="600"/>
              </a:spcBef>
              <a:defRPr sz="1800">
                <a:uFillTx/>
              </a:defRPr>
            </a:pPr>
            <a:r>
              <a:rPr lang="en-CA" sz="5000" dirty="0" err="1" smtClean="0"/>
              <a:t>ናን</a:t>
            </a:r>
            <a:r>
              <a:rPr lang="en-CA" sz="5000" dirty="0" smtClean="0"/>
              <a:t> </a:t>
            </a:r>
            <a:r>
              <a:rPr lang="en-CA" sz="5000" dirty="0" err="1"/>
              <a:t>መድኃኒና</a:t>
            </a:r>
            <a:r>
              <a:rPr lang="en-CA" sz="5000" dirty="0"/>
              <a:t> </a:t>
            </a:r>
            <a:r>
              <a:rPr lang="en-CA" sz="5000" dirty="0" err="1"/>
              <a:t>እዩ</a:t>
            </a:r>
            <a:r>
              <a:rPr lang="en-CA" sz="5000" dirty="0"/>
              <a:t>።</a:t>
            </a:r>
          </a:p>
        </p:txBody>
      </p:sp>
      <p:sp>
        <p:nvSpPr>
          <p:cNvPr id="20" name="Rectangle 19"/>
          <p:cNvSpPr/>
          <p:nvPr/>
        </p:nvSpPr>
        <p:spPr>
          <a:xfrm>
            <a:off x="8404854" y="106643"/>
            <a:ext cx="3985042" cy="6247864"/>
          </a:xfrm>
          <a:prstGeom prst="rect">
            <a:avLst/>
          </a:prstGeom>
        </p:spPr>
        <p:txBody>
          <a:bodyPr wrap="square">
            <a:spAutoFit/>
          </a:bodyPr>
          <a:lstStyle/>
          <a:p>
            <a:pPr marL="40639" marR="40639">
              <a:spcBef>
                <a:spcPts val="600"/>
              </a:spcBef>
              <a:buClr>
                <a:srgbClr val="000000"/>
              </a:buClr>
              <a:defRPr sz="2800"/>
            </a:pPr>
            <a:r>
              <a:rPr lang="en-US" sz="1400" b="1" dirty="0" smtClean="0">
                <a:solidFill>
                  <a:srgbClr val="FFC000"/>
                </a:solidFill>
              </a:rPr>
              <a:t>86.</a:t>
            </a:r>
            <a:r>
              <a:rPr lang="en-US" sz="1400" i="1" dirty="0" smtClean="0">
                <a:solidFill>
                  <a:srgbClr val="FFC000"/>
                </a:solidFill>
              </a:rPr>
              <a:t> </a:t>
            </a:r>
            <a:r>
              <a:rPr lang="en-US" sz="4000" dirty="0"/>
              <a:t>But wisdom is our </a:t>
            </a:r>
            <a:r>
              <a:rPr lang="en-US" sz="4000" dirty="0" err="1"/>
              <a:t>Saviour</a:t>
            </a:r>
            <a:r>
              <a:rPr lang="en-US" sz="4000" dirty="0"/>
              <a:t> </a:t>
            </a:r>
            <a:r>
              <a:rPr lang="en-US" sz="4000" dirty="0" smtClean="0"/>
              <a:t>Who redeemed </a:t>
            </a:r>
            <a:r>
              <a:rPr lang="en-US" sz="4000" dirty="0"/>
              <a:t>us with the sacrifice of </a:t>
            </a:r>
            <a:r>
              <a:rPr lang="en-US" sz="4000" dirty="0" smtClean="0"/>
              <a:t>His body</a:t>
            </a:r>
            <a:r>
              <a:rPr lang="en-US" sz="4000" dirty="0"/>
              <a:t>, and bought us with the </a:t>
            </a:r>
            <a:r>
              <a:rPr lang="en-US" sz="4000" dirty="0" smtClean="0"/>
              <a:t>sprinkling of </a:t>
            </a:r>
            <a:r>
              <a:rPr lang="en-US" sz="4000" dirty="0"/>
              <a:t>His blood, and chose us for </a:t>
            </a:r>
            <a:r>
              <a:rPr lang="en-US" sz="4000" dirty="0" smtClean="0"/>
              <a:t>His kingdom </a:t>
            </a:r>
            <a:r>
              <a:rPr lang="en-US" sz="4000" dirty="0"/>
              <a:t>for ever.</a:t>
            </a:r>
          </a:p>
        </p:txBody>
      </p:sp>
      <p:sp>
        <p:nvSpPr>
          <p:cNvPr id="2" name="Rectangle 1"/>
          <p:cNvSpPr/>
          <p:nvPr/>
        </p:nvSpPr>
        <p:spPr>
          <a:xfrm>
            <a:off x="-47768" y="144706"/>
            <a:ext cx="4183040" cy="6740307"/>
          </a:xfrm>
          <a:prstGeom prst="rect">
            <a:avLst/>
          </a:prstGeom>
        </p:spPr>
        <p:txBody>
          <a:bodyPr wrap="square">
            <a:spAutoFit/>
          </a:bodyPr>
          <a:lstStyle/>
          <a:p>
            <a:r>
              <a:rPr lang="en-US" sz="1400" dirty="0" smtClean="0">
                <a:solidFill>
                  <a:srgbClr val="FFC000"/>
                </a:solidFill>
                <a:sym typeface="GeezTypeNet"/>
              </a:rPr>
              <a:t>    ፹፮.</a:t>
            </a:r>
            <a:r>
              <a:rPr lang="en-CA" sz="5400" dirty="0" smtClean="0"/>
              <a:t> </a:t>
            </a:r>
            <a:r>
              <a:rPr lang="en-CA" sz="5400" dirty="0" err="1"/>
              <a:t>ጥበብሰ</a:t>
            </a:r>
            <a:r>
              <a:rPr lang="en-CA" sz="5400" dirty="0"/>
              <a:t> </a:t>
            </a:r>
            <a:r>
              <a:rPr lang="en-CA" sz="5400" dirty="0" err="1"/>
              <a:t>መድኃኒነ</a:t>
            </a:r>
            <a:r>
              <a:rPr lang="en-CA" sz="5400" dirty="0"/>
              <a:t> </a:t>
            </a:r>
            <a:r>
              <a:rPr lang="en-CA" sz="5400" dirty="0" err="1"/>
              <a:t>ውእቱ</a:t>
            </a:r>
            <a:r>
              <a:rPr lang="en-CA" sz="5400" dirty="0"/>
              <a:t> </a:t>
            </a:r>
            <a:r>
              <a:rPr lang="en-CA" sz="5400" dirty="0" err="1"/>
              <a:t>ዘቤዘወነ</a:t>
            </a:r>
            <a:r>
              <a:rPr lang="en-CA" sz="5400" dirty="0"/>
              <a:t> </a:t>
            </a:r>
            <a:r>
              <a:rPr lang="en-CA" sz="5400" dirty="0" err="1"/>
              <a:t>በጥብሐ</a:t>
            </a:r>
            <a:r>
              <a:rPr lang="en-CA" sz="5400" dirty="0"/>
              <a:t> </a:t>
            </a:r>
            <a:r>
              <a:rPr lang="en-CA" sz="5400" dirty="0" err="1"/>
              <a:t>ሥጋሁ</a:t>
            </a:r>
            <a:r>
              <a:rPr lang="en-CA" sz="5400" dirty="0"/>
              <a:t> </a:t>
            </a:r>
            <a:r>
              <a:rPr lang="en-CA" sz="5400" dirty="0" err="1"/>
              <a:t>ወተሣየጠነ</a:t>
            </a:r>
            <a:r>
              <a:rPr lang="en-CA" sz="5400" dirty="0"/>
              <a:t> </a:t>
            </a:r>
            <a:r>
              <a:rPr lang="en-CA" sz="5400" dirty="0" err="1"/>
              <a:t>በንዝኀተ</a:t>
            </a:r>
            <a:r>
              <a:rPr lang="en-CA" sz="5400" dirty="0"/>
              <a:t> </a:t>
            </a:r>
            <a:r>
              <a:rPr lang="en-CA" sz="5400" dirty="0" err="1"/>
              <a:t>ደሙ</a:t>
            </a:r>
            <a:r>
              <a:rPr lang="en-CA" sz="5400" dirty="0"/>
              <a:t> </a:t>
            </a:r>
            <a:r>
              <a:rPr lang="en-CA" sz="5400" dirty="0" err="1"/>
              <a:t>ወኀረየነ</a:t>
            </a:r>
            <a:r>
              <a:rPr lang="en-CA" sz="5400" dirty="0"/>
              <a:t> </a:t>
            </a:r>
            <a:r>
              <a:rPr lang="en-CA" sz="5400" dirty="0" err="1"/>
              <a:t>ለመንግሥቱ</a:t>
            </a:r>
            <a:r>
              <a:rPr lang="en-CA" sz="5400" dirty="0"/>
              <a:t> </a:t>
            </a:r>
            <a:r>
              <a:rPr lang="en-CA" sz="5400" dirty="0" err="1"/>
              <a:t>ለዓለመ</a:t>
            </a:r>
            <a:r>
              <a:rPr lang="en-CA" sz="5400" dirty="0"/>
              <a:t> </a:t>
            </a:r>
            <a:r>
              <a:rPr lang="en-CA" sz="5400" dirty="0" err="1"/>
              <a:t>ዓለም</a:t>
            </a:r>
            <a:r>
              <a:rPr lang="en-CA" sz="5400" dirty="0"/>
              <a:t>።</a:t>
            </a:r>
          </a:p>
        </p:txBody>
      </p:sp>
    </p:spTree>
    <p:extLst>
      <p:ext uri="{BB962C8B-B14F-4D97-AF65-F5344CB8AC3E}">
        <p14:creationId xmlns:p14="http://schemas.microsoft.com/office/powerpoint/2010/main" val="245539225"/>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7664" y="-34917"/>
            <a:ext cx="4407259" cy="5016758"/>
          </a:xfrm>
          <a:prstGeom prst="rect">
            <a:avLst/>
          </a:prstGeom>
        </p:spPr>
        <p:txBody>
          <a:bodyPr wrap="square">
            <a:spAutoFit/>
          </a:bodyPr>
          <a:lstStyle/>
          <a:p>
            <a:endParaRPr lang="pt-BR" sz="8000" dirty="0" smtClean="0">
              <a:solidFill>
                <a:srgbClr val="92D050"/>
              </a:solidFill>
            </a:endParaRPr>
          </a:p>
          <a:p>
            <a:endParaRPr lang="pt-BR" sz="8000" dirty="0">
              <a:solidFill>
                <a:srgbClr val="92D050"/>
              </a:solidFill>
            </a:endParaRPr>
          </a:p>
          <a:p>
            <a:r>
              <a:rPr lang="pt-BR" sz="8000" dirty="0" smtClean="0">
                <a:solidFill>
                  <a:srgbClr val="92D050"/>
                </a:solidFill>
              </a:rPr>
              <a:t>ይ.ዲ. </a:t>
            </a:r>
          </a:p>
          <a:p>
            <a:r>
              <a:rPr lang="pt-BR" sz="8000" dirty="0">
                <a:solidFill>
                  <a:srgbClr val="92D050"/>
                </a:solidFill>
              </a:rPr>
              <a:t> </a:t>
            </a:r>
            <a:r>
              <a:rPr lang="pt-BR" sz="8000" dirty="0" smtClean="0">
                <a:solidFill>
                  <a:srgbClr val="92D050"/>
                </a:solidFill>
              </a:rPr>
              <a:t>   </a:t>
            </a:r>
            <a:r>
              <a:rPr lang="pt-BR" sz="1400" dirty="0" smtClean="0">
                <a:solidFill>
                  <a:srgbClr val="FFC000"/>
                </a:solidFill>
              </a:rPr>
              <a:t>87.  </a:t>
            </a:r>
            <a:r>
              <a:rPr lang="pt-BR" sz="8000" dirty="0" smtClean="0"/>
              <a:t>ጸልዩ።  </a:t>
            </a:r>
          </a:p>
        </p:txBody>
      </p:sp>
      <p:sp>
        <p:nvSpPr>
          <p:cNvPr id="20" name="Rectangle 19"/>
          <p:cNvSpPr/>
          <p:nvPr/>
        </p:nvSpPr>
        <p:spPr>
          <a:xfrm>
            <a:off x="8252386" y="46074"/>
            <a:ext cx="3997885" cy="5539978"/>
          </a:xfrm>
          <a:prstGeom prst="rect">
            <a:avLst/>
          </a:prstGeom>
        </p:spPr>
        <p:txBody>
          <a:bodyPr wrap="square">
            <a:spAutoFit/>
          </a:bodyPr>
          <a:lstStyle/>
          <a:p>
            <a:pPr marL="40639" marR="40639">
              <a:spcBef>
                <a:spcPts val="600"/>
              </a:spcBef>
              <a:buClr>
                <a:srgbClr val="000000"/>
              </a:buClr>
              <a:buFont typeface="Arial"/>
              <a:defRPr sz="1800"/>
            </a:pPr>
            <a:endParaRPr lang="en-US" sz="3600" dirty="0" smtClean="0">
              <a:solidFill>
                <a:srgbClr val="92D050"/>
              </a:solidFill>
            </a:endParaRPr>
          </a:p>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endParaRPr lang="en-US" sz="3600" dirty="0" smtClean="0">
              <a:solidFill>
                <a:srgbClr val="92D050"/>
              </a:solidFill>
            </a:endParaRPr>
          </a:p>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r>
              <a:rPr lang="en-US" sz="6000" dirty="0" smtClean="0">
                <a:solidFill>
                  <a:srgbClr val="92D050"/>
                </a:solidFill>
              </a:rPr>
              <a:t>Deacon: </a:t>
            </a:r>
          </a:p>
          <a:p>
            <a:pPr marL="40639" marR="40639">
              <a:spcBef>
                <a:spcPts val="600"/>
              </a:spcBef>
              <a:buClr>
                <a:srgbClr val="000000"/>
              </a:buClr>
              <a:buFont typeface="Arial"/>
              <a:defRPr sz="1800"/>
            </a:pPr>
            <a:r>
              <a:rPr lang="en-US" sz="3600" dirty="0">
                <a:solidFill>
                  <a:srgbClr val="92D050"/>
                </a:solidFill>
              </a:rPr>
              <a:t> </a:t>
            </a:r>
            <a:r>
              <a:rPr lang="en-US" sz="3600" dirty="0" smtClean="0">
                <a:solidFill>
                  <a:srgbClr val="92D050"/>
                </a:solidFill>
              </a:rPr>
              <a:t>           </a:t>
            </a:r>
            <a:r>
              <a:rPr lang="en-US" sz="1400" dirty="0" smtClean="0">
                <a:solidFill>
                  <a:srgbClr val="FFC000"/>
                </a:solidFill>
              </a:rPr>
              <a:t>87. </a:t>
            </a:r>
            <a:r>
              <a:rPr lang="en-US" sz="8000" dirty="0" smtClean="0"/>
              <a:t>Pray</a:t>
            </a:r>
            <a:endParaRPr lang="en-US" sz="8000" dirty="0"/>
          </a:p>
          <a:p>
            <a:pPr marL="40639" marR="40639">
              <a:spcBef>
                <a:spcPts val="600"/>
              </a:spcBef>
              <a:buClr>
                <a:srgbClr val="000000"/>
              </a:buClr>
              <a:defRPr sz="2800"/>
            </a:pPr>
            <a:endParaRPr lang="en-US" sz="4000" dirty="0"/>
          </a:p>
        </p:txBody>
      </p:sp>
      <p:sp>
        <p:nvSpPr>
          <p:cNvPr id="2" name="Rectangle 1"/>
          <p:cNvSpPr/>
          <p:nvPr/>
        </p:nvSpPr>
        <p:spPr>
          <a:xfrm>
            <a:off x="17753" y="-111083"/>
            <a:ext cx="4090323" cy="5016758"/>
          </a:xfrm>
          <a:prstGeom prst="rect">
            <a:avLst/>
          </a:prstGeom>
        </p:spPr>
        <p:txBody>
          <a:bodyPr wrap="square">
            <a:spAutoFit/>
          </a:bodyPr>
          <a:lstStyle/>
          <a:p>
            <a:endParaRPr lang="en-CA" sz="4500" dirty="0" smtClean="0">
              <a:solidFill>
                <a:srgbClr val="92D050"/>
              </a:solidFill>
            </a:endParaRPr>
          </a:p>
          <a:p>
            <a:endParaRPr lang="en-CA" sz="4500" dirty="0">
              <a:solidFill>
                <a:srgbClr val="92D050"/>
              </a:solidFill>
            </a:endParaRPr>
          </a:p>
          <a:p>
            <a:endParaRPr lang="en-CA" sz="4500" dirty="0" smtClean="0">
              <a:solidFill>
                <a:srgbClr val="92D050"/>
              </a:solidFill>
            </a:endParaRPr>
          </a:p>
          <a:p>
            <a:endParaRPr lang="en-CA" sz="4500" dirty="0" smtClean="0">
              <a:solidFill>
                <a:srgbClr val="92D050"/>
              </a:solidFill>
            </a:endParaRPr>
          </a:p>
          <a:p>
            <a:r>
              <a:rPr lang="en-CA" sz="7000" dirty="0" err="1" smtClean="0">
                <a:solidFill>
                  <a:srgbClr val="92D050"/>
                </a:solidFill>
              </a:rPr>
              <a:t>ይ.ዲ</a:t>
            </a:r>
            <a:r>
              <a:rPr lang="en-CA" sz="7000" dirty="0" smtClean="0">
                <a:solidFill>
                  <a:srgbClr val="92D050"/>
                </a:solidFill>
              </a:rPr>
              <a:t>. </a:t>
            </a:r>
          </a:p>
          <a:p>
            <a:r>
              <a:rPr lang="en-CA" sz="7000" dirty="0">
                <a:solidFill>
                  <a:srgbClr val="92D050"/>
                </a:solidFill>
              </a:rPr>
              <a:t> </a:t>
            </a:r>
            <a:r>
              <a:rPr lang="en-CA" sz="7000" dirty="0" smtClean="0">
                <a:solidFill>
                  <a:srgbClr val="92D050"/>
                </a:solidFill>
              </a:rPr>
              <a:t>    </a:t>
            </a:r>
            <a:r>
              <a:rPr lang="en-CA" sz="1400" dirty="0" smtClean="0">
                <a:solidFill>
                  <a:srgbClr val="FFC000"/>
                </a:solidFill>
              </a:rPr>
              <a:t>፹፯. </a:t>
            </a:r>
            <a:r>
              <a:rPr lang="en-CA" sz="7000" dirty="0" err="1" smtClean="0"/>
              <a:t>ጸልዩ</a:t>
            </a:r>
            <a:r>
              <a:rPr lang="en-CA" sz="7000" dirty="0" smtClean="0"/>
              <a:t>።</a:t>
            </a:r>
          </a:p>
        </p:txBody>
      </p:sp>
    </p:spTree>
    <p:extLst>
      <p:ext uri="{BB962C8B-B14F-4D97-AF65-F5344CB8AC3E}">
        <p14:creationId xmlns:p14="http://schemas.microsoft.com/office/powerpoint/2010/main" val="3372691127"/>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አቡነ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ዘበሰማያት</a:t>
            </a:r>
            <a:r>
              <a:rPr lang="en-US" sz="54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endParaRPr lang="en-US" sz="4800" dirty="0" smtClean="0">
              <a:latin typeface="Nyala" panose="02000504070300020003" pitchFamily="2" charset="0"/>
              <a:ea typeface="PingFang SC Regular" charset="0"/>
              <a:cs typeface="Abyssinica SIL"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ይትቀደስ</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ስምከ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ትምጻእ</a:t>
            </a:r>
            <a:r>
              <a:rPr lang="en-US" sz="4800" b="1" dirty="0" smtClean="0">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መንግስትከ</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ወይኩን</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ፈቃድከ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በሰማይ</a:t>
            </a:r>
            <a:r>
              <a:rPr lang="en-US" sz="5400" b="1"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ከማሁ</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በምድር</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ሲሳየነ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ዘለዕለተነ</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4800" dirty="0" smtClean="0">
              <a:latin typeface="Nyala" panose="02000504070300020003" pitchFamily="2" charset="0"/>
              <a:ea typeface="PingFang SC Regular" charset="0"/>
              <a:cs typeface="Abyssinica SIL" charset="0"/>
            </a:endParaRPr>
          </a:p>
        </p:txBody>
      </p:sp>
      <p:sp>
        <p:nvSpPr>
          <p:cNvPr id="3" name="Rectangle 2"/>
          <p:cNvSpPr/>
          <p:nvPr/>
        </p:nvSpPr>
        <p:spPr>
          <a:xfrm>
            <a:off x="3890653" y="-106077"/>
            <a:ext cx="4291427" cy="7094250"/>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p>
          <a:p>
            <a:pPr marL="40639" marR="40639">
              <a:spcBef>
                <a:spcPts val="600"/>
              </a:spcBef>
              <a:defRPr sz="2800"/>
            </a:pP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latin typeface="Nyala" panose="02000504070300020003" pitchFamily="2" charset="0"/>
                <a:ea typeface="PingFang SC Regular" charset="0"/>
                <a:cs typeface="Abyssinica SIL" charset="0"/>
              </a:rPr>
              <a:t>ስምካ</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ይቀደስ</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sym typeface="System Font" charset="0"/>
              </a:rPr>
              <a:t>፤</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ሰማይ</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ከምኡ</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ድማ</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844951"/>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Our father who art in heaven, hallowed be thy name, Thy kingdom come, Thy will be done on earth as it is in heaven; </a:t>
            </a:r>
            <a:r>
              <a:rPr lang="en-US" sz="4000" dirty="0" smtClean="0">
                <a:solidFill>
                  <a:schemeClr val="tx1">
                    <a:lumMod val="95000"/>
                  </a:schemeClr>
                </a:solidFill>
                <a:uFill>
                  <a:solidFill>
                    <a:srgbClr val="0329D6"/>
                  </a:solidFill>
                </a:uFill>
              </a:rPr>
              <a:t>give</a:t>
            </a:r>
          </a:p>
          <a:p>
            <a:pPr marL="40639" marR="40639">
              <a:lnSpc>
                <a:spcPct val="120000"/>
              </a:lnSpc>
              <a:spcBef>
                <a:spcPts val="600"/>
              </a:spcBef>
              <a:defRPr sz="1800">
                <a:uFillTx/>
              </a:defRPr>
            </a:pPr>
            <a:r>
              <a:rPr lang="en-US" sz="4000" dirty="0" smtClean="0">
                <a:solidFill>
                  <a:schemeClr val="tx1">
                    <a:lumMod val="95000"/>
                  </a:schemeClr>
                </a:solidFill>
                <a:uFill>
                  <a:solidFill>
                    <a:srgbClr val="0329D6"/>
                  </a:solidFill>
                </a:uFill>
              </a:rPr>
              <a:t>us </a:t>
            </a:r>
            <a:r>
              <a:rPr lang="en-US" sz="4000" dirty="0">
                <a:solidFill>
                  <a:schemeClr val="tx1">
                    <a:lumMod val="95000"/>
                  </a:schemeClr>
                </a:solidFill>
                <a:uFill>
                  <a:solidFill>
                    <a:srgbClr val="0329D6"/>
                  </a:solidFill>
                </a:uFill>
              </a:rPr>
              <a:t>this day our </a:t>
            </a:r>
            <a:endParaRPr lang="en-US" sz="4000" dirty="0" smtClean="0">
              <a:solidFill>
                <a:schemeClr val="tx1">
                  <a:lumMod val="95000"/>
                </a:schemeClr>
              </a:solidFill>
              <a:uFill>
                <a:solidFill>
                  <a:srgbClr val="0329D6"/>
                </a:solidFill>
              </a:uFill>
            </a:endParaRPr>
          </a:p>
          <a:p>
            <a:pPr marL="40639" marR="40639">
              <a:lnSpc>
                <a:spcPct val="120000"/>
              </a:lnSpc>
              <a:spcBef>
                <a:spcPts val="600"/>
              </a:spcBef>
              <a:defRPr sz="1800">
                <a:uFillTx/>
              </a:defRPr>
            </a:pPr>
            <a:r>
              <a:rPr lang="en-US" sz="4000" dirty="0" smtClean="0">
                <a:solidFill>
                  <a:schemeClr val="tx1">
                    <a:lumMod val="95000"/>
                  </a:schemeClr>
                </a:solidFill>
                <a:uFill>
                  <a:solidFill>
                    <a:srgbClr val="0329D6"/>
                  </a:solidFill>
                </a:uFill>
              </a:rPr>
              <a:t>daily </a:t>
            </a:r>
            <a:r>
              <a:rPr lang="en-US" sz="4000" dirty="0">
                <a:solidFill>
                  <a:schemeClr val="tx1">
                    <a:lumMod val="95000"/>
                  </a:schemeClr>
                </a:solidFill>
                <a:uFill>
                  <a:solidFill>
                    <a:srgbClr val="0329D6"/>
                  </a:solidFill>
                </a:uFill>
              </a:rPr>
              <a:t>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617038"/>
      </p:ext>
    </p:extLst>
  </p:cSld>
  <p:clrMapOvr>
    <a:masterClrMapping/>
  </p:clrMapOvr>
  <p:transition spd="med"/>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ኅድግ</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ለነ</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solidFill>
                  <a:srgbClr val="FFC000"/>
                </a:solidFill>
                <a:latin typeface="Nyala" panose="02000504070300020003" pitchFamily="2" charset="0"/>
                <a:ea typeface="PingFang SC Regular" charset="0"/>
                <a:cs typeface="Abyssinica SIL" charset="0"/>
              </a:rPr>
              <a:t>ኣበሳነ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ወጌጋየነ</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ንሕነኒ</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ንሕድግ</a:t>
            </a:r>
            <a:r>
              <a:rPr lang="en-US" sz="48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ለዘኣበሰ</a:t>
            </a: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ኢታብኣነ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መንሱት</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ሃበና</a:t>
            </a:r>
            <a:r>
              <a:rPr lang="en-CA" sz="4400" dirty="0" smtClean="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smtClean="0">
                <a:latin typeface="Nyala" panose="02000504070300020003" pitchFamily="2" charset="0"/>
                <a:ea typeface="PingFang SC Regular" charset="0"/>
                <a:cs typeface="Abyssinica SIL" charset="0"/>
              </a:rPr>
              <a:t>ንሕና</a:t>
            </a:r>
            <a:r>
              <a:rPr lang="en-US" sz="5400" dirty="0" smtClean="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ዝሓደግናሎም</a:t>
            </a:r>
            <a:r>
              <a:rPr lang="en-US" sz="5400" dirty="0" smtClean="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endParaRPr lang="en-US" sz="5400" dirty="0" smtClean="0">
              <a:latin typeface="Nyala" panose="02000504070300020003" pitchFamily="2" charset="0"/>
              <a:ea typeface="PingFang SC Regular" charset="0"/>
              <a:cs typeface="Abyssinica SIL" charset="0"/>
            </a:endParaRPr>
          </a:p>
          <a:p>
            <a:pPr marL="40639" marR="40639">
              <a:spcBef>
                <a:spcPts val="600"/>
              </a:spcBef>
              <a:defRPr sz="2800"/>
            </a:pPr>
            <a:r>
              <a:rPr lang="en-US" sz="5400" dirty="0" err="1" smtClean="0">
                <a:latin typeface="Nyala" panose="02000504070300020003" pitchFamily="2" charset="0"/>
                <a:ea typeface="PingFang SC Regular" charset="0"/>
                <a:cs typeface="Abyssinica SIL" charset="0"/>
              </a:rPr>
              <a:t>ካብ</a:t>
            </a:r>
            <a:r>
              <a:rPr lang="en-US" sz="5400" dirty="0" smtClean="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ኩሉ</a:t>
            </a:r>
            <a:endParaRPr lang="en-US" sz="5400" dirty="0" smtClean="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smtClean="0">
                <a:solidFill>
                  <a:schemeClr val="tx1">
                    <a:lumMod val="95000"/>
                  </a:schemeClr>
                </a:solidFill>
                <a:uFill>
                  <a:solidFill>
                    <a:srgbClr val="0329D6"/>
                  </a:solidFill>
                </a:uFill>
              </a:rPr>
              <a:t>and </a:t>
            </a:r>
            <a:r>
              <a:rPr lang="en-US" sz="4300" dirty="0">
                <a:solidFill>
                  <a:schemeClr val="tx1">
                    <a:lumMod val="95000"/>
                  </a:schemeClr>
                </a:solidFill>
                <a:uFill>
                  <a:solidFill>
                    <a:srgbClr val="0329D6"/>
                  </a:solidFill>
                </a:uFill>
              </a:rPr>
              <a:t>forgive us our trespasses as we forgive them that trespass against us, and lead </a:t>
            </a:r>
            <a:r>
              <a:rPr lang="en-US" sz="4300" dirty="0" smtClean="0">
                <a:solidFill>
                  <a:schemeClr val="tx1">
                    <a:lumMod val="95000"/>
                  </a:schemeClr>
                </a:solidFill>
                <a:uFill>
                  <a:solidFill>
                    <a:srgbClr val="0329D6"/>
                  </a:solidFill>
                </a:uFill>
              </a:rPr>
              <a:t>us </a:t>
            </a:r>
            <a:r>
              <a:rPr lang="en-US" sz="4400" dirty="0">
                <a:solidFill>
                  <a:schemeClr val="tx1">
                    <a:lumMod val="95000"/>
                  </a:schemeClr>
                </a:solidFill>
                <a:uFill>
                  <a:solidFill>
                    <a:srgbClr val="0329D6"/>
                  </a:solidFill>
                </a:uFill>
              </a:rPr>
              <a:t>not into </a:t>
            </a:r>
            <a:r>
              <a:rPr lang="en-US" sz="4400" dirty="0" smtClean="0">
                <a:solidFill>
                  <a:schemeClr val="tx1">
                    <a:lumMod val="95000"/>
                  </a:schemeClr>
                </a:solidFill>
                <a:uFill>
                  <a:solidFill>
                    <a:srgbClr val="0329D6"/>
                  </a:solidFill>
                </a:uFill>
              </a:rPr>
              <a:t>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984121"/>
      </p:ext>
    </p:extLst>
  </p:cSld>
  <p:clrMapOvr>
    <a:masterClrMapping/>
  </p:clrMapOvr>
  <p:transition spd="med"/>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ወባልሓነ</a:t>
            </a:r>
            <a:r>
              <a:rPr lang="en-US" sz="50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እምኩሉ</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a:t>
            </a:r>
            <a:r>
              <a:rPr lang="en-US" sz="2000" b="1" dirty="0" smtClean="0">
                <a:solidFill>
                  <a:srgbClr val="FFC000"/>
                </a:solidFill>
                <a:latin typeface="Arial" charset="0"/>
                <a:ea typeface="PingFang SC Regular" charset="0"/>
                <a:cs typeface="Abyssinica SIL" charset="0"/>
              </a:rPr>
              <a:t> ፥ </a:t>
            </a:r>
            <a:r>
              <a:rPr lang="en-US" sz="5400" b="1" dirty="0" err="1" smtClean="0">
                <a:solidFill>
                  <a:srgbClr val="FFC000"/>
                </a:solidFill>
                <a:latin typeface="Arial" charset="0"/>
                <a:ea typeface="PingFang SC Regular" charset="0"/>
                <a:cs typeface="Abyssinica SIL" charset="0"/>
              </a:rPr>
              <a:t>እስመ</a:t>
            </a:r>
            <a:r>
              <a:rPr lang="en-US" sz="5400" b="1" dirty="0" smtClean="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ይእቲ</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endParaRPr lang="en-US" sz="4800" dirty="0" smtClean="0">
              <a:latin typeface="Arial" charset="0"/>
              <a:ea typeface="PingFang SC Regular" charset="0"/>
              <a:cs typeface="Abyssinica SIL" charset="0"/>
            </a:endParaRPr>
          </a:p>
          <a:p>
            <a:pPr>
              <a:defRPr/>
            </a:pPr>
            <a:r>
              <a:rPr lang="en-US" sz="5400" b="1" dirty="0" err="1" smtClean="0">
                <a:solidFill>
                  <a:srgbClr val="FFC000"/>
                </a:solidFill>
                <a:latin typeface="Arial" charset="0"/>
                <a:ea typeface="PingFang SC Regular" charset="0"/>
                <a:cs typeface="Abyssinica SIL" charset="0"/>
              </a:rPr>
              <a:t>ሓይል</a:t>
            </a:r>
            <a:r>
              <a:rPr lang="en-US" sz="5400" b="1" dirty="0" smtClean="0">
                <a:solidFill>
                  <a:srgbClr val="FFC000"/>
                </a:solidFill>
                <a:latin typeface="Arial" charset="0"/>
                <a:ea typeface="PingFang SC Regular" charset="0"/>
                <a:cs typeface="Abyssinica SIL" charset="0"/>
              </a:rPr>
              <a:t> </a:t>
            </a:r>
            <a:r>
              <a:rPr lang="en-US" sz="5400" b="1" dirty="0" err="1" smtClean="0">
                <a:solidFill>
                  <a:srgbClr val="FFC000"/>
                </a:solidFill>
                <a:latin typeface="Arial" charset="0"/>
                <a:ea typeface="PingFang SC Regular" charset="0"/>
                <a:cs typeface="Abyssinica SIL" charset="0"/>
              </a:rPr>
              <a:t>ወስብሐት</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ለዓለመ</a:t>
            </a:r>
            <a:r>
              <a:rPr lang="en-US" sz="4800"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smtClean="0">
                <a:latin typeface="Arial" charset="0"/>
                <a:ea typeface="PingFang SC Regular" charset="0"/>
                <a:cs typeface="Abyssinica SIL" charset="0"/>
              </a:rPr>
              <a:t>እምበር</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ንዘልኣለም</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smtClean="0">
                <a:latin typeface="Arial" charset="0"/>
                <a:ea typeface="PingFang SC Regular" charset="0"/>
                <a:cs typeface="Abyssinica SIL" charset="0"/>
              </a:rPr>
              <a:t>።</a:t>
            </a:r>
            <a:endParaRPr lang="en-US" sz="5400" dirty="0">
              <a:latin typeface="Arial" charset="0"/>
              <a:ea typeface="PingFang SC Regular" charset="0"/>
              <a:cs typeface="Abyssinica SIL" charset="0"/>
            </a:endParaRP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smtClean="0">
                <a:solidFill>
                  <a:schemeClr val="tx1">
                    <a:lumMod val="95000"/>
                  </a:schemeClr>
                </a:solidFill>
                <a:uFill>
                  <a:solidFill>
                    <a:srgbClr val="0329D6"/>
                  </a:solidFill>
                </a:uFill>
              </a:rPr>
              <a:t>but </a:t>
            </a:r>
            <a:r>
              <a:rPr lang="en-US" sz="4400" dirty="0">
                <a:solidFill>
                  <a:schemeClr val="tx1">
                    <a:lumMod val="95000"/>
                  </a:schemeClr>
                </a:solidFill>
                <a:uFill>
                  <a:solidFill>
                    <a:srgbClr val="0329D6"/>
                  </a:solidFill>
                </a:uFill>
              </a:rPr>
              <a:t>deliver us and rescue us from all evil; for Thine is the kingdom, the power and glory for ever and ever</a:t>
            </a:r>
            <a:r>
              <a:rPr lang="en-US" sz="4400" dirty="0" smtClean="0">
                <a:solidFill>
                  <a:schemeClr val="tx1">
                    <a:lumMod val="95000"/>
                  </a:schemeClr>
                </a:solidFill>
                <a:uFill>
                  <a:solidFill>
                    <a:srgbClr val="0329D6"/>
                  </a:solidFill>
                </a:uFill>
              </a:rPr>
              <a:t>.</a:t>
            </a:r>
            <a:r>
              <a:rPr lang="en-US" sz="4300" dirty="0">
                <a:solidFill>
                  <a:schemeClr val="tx1">
                    <a:lumMod val="95000"/>
                  </a:schemeClr>
                </a:solidFill>
                <a:uFill>
                  <a:solidFill>
                    <a:srgbClr val="0329D6"/>
                  </a:solidFill>
                </a:uFill>
              </a:rPr>
              <a:t> </a:t>
            </a:r>
            <a:r>
              <a:rPr lang="en-US" sz="4300" dirty="0" smtClean="0">
                <a:solidFill>
                  <a:schemeClr val="tx1">
                    <a:lumMod val="95000"/>
                  </a:schemeClr>
                </a:solidFill>
                <a:uFill>
                  <a:solidFill>
                    <a:srgbClr val="0329D6"/>
                  </a:solidFill>
                </a:uFill>
              </a:rPr>
              <a:t>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592713"/>
      </p:ext>
    </p:extLst>
  </p:cSld>
  <p:clrMapOvr>
    <a:masterClrMapping/>
  </p:clrMapOvr>
  <p:transition spd="med"/>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6555641"/>
          </a:xfrm>
          <a:prstGeom prst="rect">
            <a:avLst/>
          </a:prstGeom>
        </p:spPr>
        <p:txBody>
          <a:bodyPr wrap="square">
            <a:spAutoFit/>
          </a:bodyPr>
          <a:lstStyle/>
          <a:p>
            <a:r>
              <a:rPr lang="en-US" sz="5400" b="1" dirty="0" err="1" smtClean="0">
                <a:solidFill>
                  <a:srgbClr val="FF0000"/>
                </a:solidFill>
                <a:sym typeface="GeezTypeNet"/>
              </a:rPr>
              <a:t>ይ.ካ</a:t>
            </a:r>
            <a:r>
              <a:rPr lang="en-US" sz="5400" b="1" dirty="0" smtClean="0">
                <a:solidFill>
                  <a:srgbClr val="FF0000"/>
                </a:solidFill>
                <a:sym typeface="GeezTypeNet"/>
              </a:rPr>
              <a:t>. </a:t>
            </a:r>
            <a:r>
              <a:rPr lang="pt-BR" sz="1400" dirty="0">
                <a:solidFill>
                  <a:srgbClr val="FFC000"/>
                </a:solidFill>
                <a:sym typeface="GeezTypeNet"/>
              </a:rPr>
              <a:t>8</a:t>
            </a:r>
            <a:r>
              <a:rPr lang="pt-BR" sz="1400" dirty="0" smtClean="0">
                <a:solidFill>
                  <a:srgbClr val="FFC000"/>
                </a:solidFill>
              </a:rPr>
              <a:t>8</a:t>
            </a:r>
            <a:r>
              <a:rPr lang="pt-BR" sz="1400" dirty="0">
                <a:solidFill>
                  <a:srgbClr val="FFC000"/>
                </a:solidFill>
              </a:rPr>
              <a:t>. </a:t>
            </a:r>
            <a:r>
              <a:rPr lang="en-CA" sz="6000" dirty="0" smtClean="0"/>
              <a:t> </a:t>
            </a:r>
            <a:r>
              <a:rPr lang="en-CA" sz="4000" dirty="0" err="1"/>
              <a:t>ናይ</a:t>
            </a:r>
            <a:r>
              <a:rPr lang="en-CA" sz="4000" dirty="0"/>
              <a:t> </a:t>
            </a:r>
            <a:r>
              <a:rPr lang="en-CA" sz="4000" dirty="0" err="1"/>
              <a:t>ብርሃናት</a:t>
            </a:r>
            <a:r>
              <a:rPr lang="en-CA" sz="4000" dirty="0"/>
              <a:t> </a:t>
            </a:r>
            <a:r>
              <a:rPr lang="en-CA" sz="4000" dirty="0" err="1"/>
              <a:t>እግዚኣብሄር</a:t>
            </a:r>
            <a:r>
              <a:rPr lang="en-CA" sz="4000" dirty="0"/>
              <a:t>፣ </a:t>
            </a:r>
            <a:r>
              <a:rPr lang="en-CA" sz="4000" dirty="0" err="1"/>
              <a:t>ናይ</a:t>
            </a:r>
            <a:r>
              <a:rPr lang="en-CA" sz="4000" dirty="0"/>
              <a:t> </a:t>
            </a:r>
            <a:r>
              <a:rPr lang="en-CA" sz="4000" dirty="0" err="1"/>
              <a:t>ሥልጣናት</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ሊቃነ</a:t>
            </a:r>
            <a:r>
              <a:rPr lang="en-CA" sz="4000" dirty="0"/>
              <a:t> </a:t>
            </a:r>
            <a:r>
              <a:rPr lang="en-CA" sz="4000" dirty="0" err="1"/>
              <a:t>መላእኽቲ</a:t>
            </a:r>
            <a:r>
              <a:rPr lang="en-CA" sz="4000" dirty="0"/>
              <a:t> </a:t>
            </a:r>
            <a:r>
              <a:rPr lang="en-CA" sz="4000" dirty="0" err="1"/>
              <a:t>እግዚኣብሄር</a:t>
            </a:r>
            <a:r>
              <a:rPr lang="en-CA" sz="4000" dirty="0"/>
              <a:t> </a:t>
            </a:r>
            <a:r>
              <a:rPr lang="en-CA" sz="4000" dirty="0" err="1"/>
              <a:t>ብሞት</a:t>
            </a:r>
            <a:r>
              <a:rPr lang="en-CA" sz="4000" dirty="0"/>
              <a:t> </a:t>
            </a:r>
            <a:r>
              <a:rPr lang="en-CA" sz="4000" dirty="0" err="1"/>
              <a:t>ተኣሲራ</a:t>
            </a:r>
            <a:r>
              <a:rPr lang="en-CA" sz="4000" dirty="0"/>
              <a:t> </a:t>
            </a:r>
            <a:r>
              <a:rPr lang="en-CA" sz="4000" dirty="0" err="1"/>
              <a:t>ንዝነበረት</a:t>
            </a:r>
            <a:r>
              <a:rPr lang="en-CA" sz="4000" dirty="0"/>
              <a:t> </a:t>
            </a:r>
            <a:r>
              <a:rPr lang="en-CA" sz="4000" dirty="0" err="1"/>
              <a:t>ነፍሲ</a:t>
            </a:r>
            <a:r>
              <a:rPr lang="en-CA" sz="4000" dirty="0"/>
              <a:t> </a:t>
            </a:r>
            <a:r>
              <a:rPr lang="en-CA" sz="4000" dirty="0" err="1"/>
              <a:t>ፈታሕካ</a:t>
            </a:r>
            <a:r>
              <a:rPr lang="en-CA" sz="4000" dirty="0"/>
              <a:t>። </a:t>
            </a:r>
            <a:r>
              <a:rPr lang="en-CA" sz="4000" dirty="0" err="1"/>
              <a:t>ኣብ</a:t>
            </a:r>
            <a:r>
              <a:rPr lang="en-CA" sz="4000" dirty="0"/>
              <a:t> </a:t>
            </a:r>
            <a:r>
              <a:rPr lang="en-CA" sz="4000" dirty="0" err="1"/>
              <a:t>ጸልማት</a:t>
            </a:r>
            <a:r>
              <a:rPr lang="en-CA" sz="4000" dirty="0"/>
              <a:t> </a:t>
            </a:r>
            <a:r>
              <a:rPr lang="en-CA" sz="4000" dirty="0" err="1"/>
              <a:t>ተቘሪና</a:t>
            </a:r>
            <a:r>
              <a:rPr lang="en-CA" sz="4000" dirty="0"/>
              <a:t> </a:t>
            </a:r>
            <a:r>
              <a:rPr lang="en-CA" sz="4000" dirty="0" err="1"/>
              <a:t>ንዝነበረት</a:t>
            </a:r>
            <a:r>
              <a:rPr lang="en-CA" sz="4000" dirty="0"/>
              <a:t> </a:t>
            </a:r>
            <a:r>
              <a:rPr lang="en-CA" sz="4000" dirty="0" err="1"/>
              <a:t>ከኣ</a:t>
            </a:r>
            <a:r>
              <a:rPr lang="en-CA" sz="4000" dirty="0"/>
              <a:t> </a:t>
            </a:r>
            <a:r>
              <a:rPr lang="en-CA" sz="4000" dirty="0" err="1"/>
              <a:t>ብመከራ</a:t>
            </a:r>
            <a:r>
              <a:rPr lang="en-CA" sz="4000" dirty="0"/>
              <a:t> </a:t>
            </a:r>
            <a:r>
              <a:rPr lang="en-CA" sz="4000" dirty="0" err="1"/>
              <a:t>መስቀል</a:t>
            </a:r>
            <a:r>
              <a:rPr lang="en-CA" sz="4000" dirty="0"/>
              <a:t> </a:t>
            </a:r>
            <a:r>
              <a:rPr lang="en-CA" sz="4000" dirty="0" err="1"/>
              <a:t>ሓደ</a:t>
            </a:r>
            <a:r>
              <a:rPr lang="en-CA" sz="4000" dirty="0"/>
              <a:t> </a:t>
            </a:r>
            <a:r>
              <a:rPr lang="en-CA" sz="4000" dirty="0" err="1"/>
              <a:t>ወድኻ</a:t>
            </a:r>
            <a:r>
              <a:rPr lang="en-CA" sz="4000" dirty="0"/>
              <a:t> </a:t>
            </a:r>
            <a:r>
              <a:rPr lang="en-CA" sz="4000" dirty="0" err="1"/>
              <a:t>ኣብራህካ</a:t>
            </a:r>
            <a:r>
              <a:rPr lang="en-CA" sz="4000" dirty="0" smtClean="0"/>
              <a:t>።</a:t>
            </a:r>
            <a:endParaRPr lang="en-CA" sz="4000" dirty="0"/>
          </a:p>
        </p:txBody>
      </p:sp>
      <p:sp>
        <p:nvSpPr>
          <p:cNvPr id="20" name="Rectangle 19"/>
          <p:cNvSpPr/>
          <p:nvPr/>
        </p:nvSpPr>
        <p:spPr>
          <a:xfrm>
            <a:off x="8206958" y="106643"/>
            <a:ext cx="3985042" cy="6709529"/>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FF0000"/>
                </a:solidFill>
              </a:rPr>
              <a:t>Priest: </a:t>
            </a:r>
            <a:r>
              <a:rPr lang="en-US" sz="1400" b="1" dirty="0" smtClean="0">
                <a:solidFill>
                  <a:srgbClr val="FFC000"/>
                </a:solidFill>
              </a:rPr>
              <a:t>88.</a:t>
            </a:r>
            <a:r>
              <a:rPr lang="en-US" sz="1400" i="1" dirty="0" smtClean="0">
                <a:solidFill>
                  <a:srgbClr val="FFC000"/>
                </a:solidFill>
              </a:rPr>
              <a:t> </a:t>
            </a:r>
            <a:r>
              <a:rPr lang="en-US" sz="3500" dirty="0" smtClean="0"/>
              <a:t>O God of lights, God of authorities, God of the archangels, Thou did loosen the soul bound with death and did lighten him who was nailed in darkness with the nails of the cross of Thine Only-begotten. </a:t>
            </a:r>
            <a:endParaRPr lang="en-US" sz="3500" dirty="0"/>
          </a:p>
        </p:txBody>
      </p:sp>
      <p:sp>
        <p:nvSpPr>
          <p:cNvPr id="2" name="Rectangle 1"/>
          <p:cNvSpPr/>
          <p:nvPr/>
        </p:nvSpPr>
        <p:spPr>
          <a:xfrm>
            <a:off x="-47768" y="219770"/>
            <a:ext cx="4113661" cy="6478697"/>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pt-BR" sz="1400" dirty="0" smtClean="0">
                <a:solidFill>
                  <a:srgbClr val="FFC000"/>
                </a:solidFill>
              </a:rPr>
              <a:t>፹፰</a:t>
            </a:r>
            <a:r>
              <a:rPr lang="pt-BR" sz="1400" dirty="0">
                <a:solidFill>
                  <a:srgbClr val="FFC000"/>
                </a:solidFill>
              </a:rPr>
              <a:t>. </a:t>
            </a:r>
            <a:r>
              <a:rPr lang="pt-BR" sz="4000" dirty="0"/>
              <a:t>እግዚአብሔር ዘብርሃናት እግዚአብሔር ዘሥልጣናት እግዚአብሔር ዘአርእስተ መላእክት። ነፍሰ እንተ ተአሥረት በሞት ፈታሕከ፣ ወዘተቀነወ በጽልመት በቅንዋተ መስቀሉ ለዋሕድከ አብራህከ</a:t>
            </a:r>
            <a:r>
              <a:rPr lang="pt-BR" sz="4000" dirty="0" smtClean="0"/>
              <a:t>።</a:t>
            </a:r>
            <a:endParaRPr lang="en-CA" sz="4000" dirty="0"/>
          </a:p>
        </p:txBody>
      </p:sp>
    </p:spTree>
    <p:extLst>
      <p:ext uri="{BB962C8B-B14F-4D97-AF65-F5344CB8AC3E}">
        <p14:creationId xmlns:p14="http://schemas.microsoft.com/office/powerpoint/2010/main" val="1562364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1888289500"/>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99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3147" y="176104"/>
            <a:ext cx="4552930" cy="6247864"/>
          </a:xfrm>
          <a:prstGeom prst="rect">
            <a:avLst/>
          </a:prstGeom>
        </p:spPr>
        <p:txBody>
          <a:bodyPr wrap="square">
            <a:spAutoFit/>
          </a:bodyPr>
          <a:lstStyle/>
          <a:p>
            <a:r>
              <a:rPr lang="en-CA" sz="1400" dirty="0" smtClean="0">
                <a:solidFill>
                  <a:srgbClr val="FFC000"/>
                </a:solidFill>
              </a:rPr>
              <a:t>89</a:t>
            </a:r>
            <a:r>
              <a:rPr lang="en-CA" sz="1400" dirty="0">
                <a:solidFill>
                  <a:srgbClr val="FFC000"/>
                </a:solidFill>
              </a:rPr>
              <a:t>. </a:t>
            </a:r>
            <a:r>
              <a:rPr lang="en-CA" sz="4000" dirty="0" err="1"/>
              <a:t>ሓማማትና</a:t>
            </a:r>
            <a:r>
              <a:rPr lang="en-CA" sz="4000" dirty="0"/>
              <a:t> </a:t>
            </a:r>
            <a:r>
              <a:rPr lang="en-CA" sz="4000" dirty="0" err="1" smtClean="0"/>
              <a:t>ዝፈታሕካልና</a:t>
            </a:r>
            <a:r>
              <a:rPr lang="en-CA" sz="4000" dirty="0" smtClean="0"/>
              <a:t> ፣ </a:t>
            </a:r>
            <a:r>
              <a:rPr lang="en-CA" sz="4000" dirty="0" err="1"/>
              <a:t>ዝኸብደና</a:t>
            </a:r>
            <a:r>
              <a:rPr lang="en-CA" sz="4000" dirty="0"/>
              <a:t> </a:t>
            </a:r>
            <a:r>
              <a:rPr lang="en-CA" sz="4000" dirty="0" err="1"/>
              <a:t>ኵሉ</a:t>
            </a:r>
            <a:r>
              <a:rPr lang="en-CA" sz="4000" dirty="0"/>
              <a:t> </a:t>
            </a:r>
            <a:r>
              <a:rPr lang="en-CA" sz="4000" dirty="0" err="1"/>
              <a:t>ዘርሓቕካልና</a:t>
            </a:r>
            <a:r>
              <a:rPr lang="en-CA" sz="4000" dirty="0"/>
              <a:t>፣ </a:t>
            </a:r>
            <a:r>
              <a:rPr lang="en-CA" sz="4000" dirty="0" err="1"/>
              <a:t>ኵሉ</a:t>
            </a:r>
            <a:r>
              <a:rPr lang="en-CA" sz="4000" dirty="0"/>
              <a:t> </a:t>
            </a:r>
            <a:r>
              <a:rPr lang="en-CA" sz="4000" dirty="0" err="1"/>
              <a:t>ማእሰር</a:t>
            </a:r>
            <a:r>
              <a:rPr lang="en-CA" sz="4000" dirty="0"/>
              <a:t> </a:t>
            </a:r>
            <a:r>
              <a:rPr lang="en-CA" sz="4000" dirty="0" err="1"/>
              <a:t>ኃጥኣትና</a:t>
            </a:r>
            <a:r>
              <a:rPr lang="en-CA" sz="4000" dirty="0"/>
              <a:t> </a:t>
            </a:r>
            <a:r>
              <a:rPr lang="en-CA" sz="4000" dirty="0" err="1"/>
              <a:t>ዝበተኽካልና</a:t>
            </a:r>
            <a:r>
              <a:rPr lang="en-CA" sz="4000" dirty="0"/>
              <a:t>፣ </a:t>
            </a:r>
            <a:r>
              <a:rPr lang="en-CA" sz="4000" dirty="0" err="1"/>
              <a:t>ናይ</a:t>
            </a:r>
            <a:r>
              <a:rPr lang="en-CA" sz="4000" dirty="0"/>
              <a:t> </a:t>
            </a:r>
            <a:r>
              <a:rPr lang="en-CA" sz="4000" dirty="0" err="1"/>
              <a:t>ስምብራትና</a:t>
            </a:r>
            <a:r>
              <a:rPr lang="en-CA" sz="4000" dirty="0"/>
              <a:t> </a:t>
            </a:r>
            <a:r>
              <a:rPr lang="en-CA" sz="4000" dirty="0" err="1"/>
              <a:t>መከራ</a:t>
            </a:r>
            <a:r>
              <a:rPr lang="en-CA" sz="4000" dirty="0"/>
              <a:t> </a:t>
            </a:r>
            <a:r>
              <a:rPr lang="en-CA" sz="4000" dirty="0" err="1"/>
              <a:t>ወሲድካ</a:t>
            </a:r>
            <a:r>
              <a:rPr lang="en-CA" sz="4000" dirty="0"/>
              <a:t> </a:t>
            </a:r>
            <a:r>
              <a:rPr lang="en-CA" sz="4000" dirty="0" err="1"/>
              <a:t>ድማ</a:t>
            </a:r>
            <a:r>
              <a:rPr lang="en-CA" sz="4000" dirty="0"/>
              <a:t> </a:t>
            </a:r>
            <a:r>
              <a:rPr lang="en-CA" sz="4000" dirty="0" err="1"/>
              <a:t>ዘሕዌኻና</a:t>
            </a:r>
            <a:r>
              <a:rPr lang="en-CA" sz="4000" dirty="0"/>
              <a:t> </a:t>
            </a:r>
            <a:r>
              <a:rPr lang="en-CA" sz="4000" dirty="0" err="1"/>
              <a:t>ንስኻ</a:t>
            </a:r>
            <a:r>
              <a:rPr lang="en-CA" sz="4000" dirty="0"/>
              <a:t> </a:t>
            </a:r>
            <a:r>
              <a:rPr lang="en-CA" sz="4000" dirty="0" err="1"/>
              <a:t>ኢኻ</a:t>
            </a:r>
            <a:r>
              <a:rPr lang="en-CA" sz="4000" dirty="0"/>
              <a:t>፣ ኦ </a:t>
            </a:r>
            <a:r>
              <a:rPr lang="en-CA" sz="4000" dirty="0" err="1"/>
              <a:t>ጐይታ</a:t>
            </a:r>
            <a:r>
              <a:rPr lang="en-CA" sz="4000" dirty="0"/>
              <a:t>፣ </a:t>
            </a:r>
            <a:endParaRPr lang="en-CA" sz="4000" dirty="0" smtClean="0"/>
          </a:p>
          <a:p>
            <a:r>
              <a:rPr lang="en-CA" sz="4000" dirty="0" err="1" smtClean="0"/>
              <a:t>ካብ</a:t>
            </a:r>
            <a:r>
              <a:rPr lang="en-CA" sz="4000" dirty="0" smtClean="0"/>
              <a:t> </a:t>
            </a:r>
            <a:r>
              <a:rPr lang="en-CA" sz="4000" dirty="0" err="1"/>
              <a:t>ጥፍኣት</a:t>
            </a:r>
            <a:r>
              <a:rPr lang="en-CA" sz="4000" dirty="0"/>
              <a:t> </a:t>
            </a:r>
            <a:r>
              <a:rPr lang="en-CA" sz="4000" dirty="0" err="1"/>
              <a:t>ናብ</a:t>
            </a:r>
            <a:r>
              <a:rPr lang="en-CA" sz="4000" dirty="0"/>
              <a:t> </a:t>
            </a:r>
            <a:r>
              <a:rPr lang="en-CA" sz="4000" dirty="0" err="1"/>
              <a:t>ዘይጠፍእ</a:t>
            </a:r>
            <a:r>
              <a:rPr lang="en-CA" sz="4000" dirty="0"/>
              <a:t> </a:t>
            </a:r>
            <a:r>
              <a:rPr lang="en-CA" sz="4000" dirty="0" err="1"/>
              <a:t>መገዲ</a:t>
            </a:r>
            <a:r>
              <a:rPr lang="en-CA" sz="4000" dirty="0"/>
              <a:t> </a:t>
            </a:r>
            <a:r>
              <a:rPr lang="en-CA" sz="4000" dirty="0" err="1"/>
              <a:t>ቦታ</a:t>
            </a:r>
            <a:r>
              <a:rPr lang="en-CA" sz="4000" dirty="0"/>
              <a:t> </a:t>
            </a:r>
            <a:r>
              <a:rPr lang="en-CA" sz="4000" dirty="0" err="1"/>
              <a:t>ሕይወት</a:t>
            </a:r>
            <a:r>
              <a:rPr lang="en-CA" sz="4000" dirty="0"/>
              <a:t> </a:t>
            </a:r>
            <a:r>
              <a:rPr lang="en-CA" sz="4000" dirty="0" err="1"/>
              <a:t>ዝመለስካና</a:t>
            </a:r>
            <a:r>
              <a:rPr lang="en-CA" sz="4000" dirty="0"/>
              <a:t> </a:t>
            </a:r>
            <a:r>
              <a:rPr lang="en-CA" sz="4000" dirty="0" err="1"/>
              <a:t>ንስኻ</a:t>
            </a:r>
            <a:r>
              <a:rPr lang="en-CA" sz="4000" dirty="0"/>
              <a:t> </a:t>
            </a:r>
            <a:r>
              <a:rPr lang="en-CA" sz="4000" dirty="0" err="1"/>
              <a:t>ኢኻ</a:t>
            </a:r>
            <a:r>
              <a:rPr lang="en-CA" sz="4000" dirty="0" smtClean="0"/>
              <a:t>።</a:t>
            </a:r>
            <a:endParaRPr lang="en-CA" sz="4000" dirty="0"/>
          </a:p>
        </p:txBody>
      </p:sp>
      <p:sp>
        <p:nvSpPr>
          <p:cNvPr id="20" name="Rectangle 19"/>
          <p:cNvSpPr/>
          <p:nvPr/>
        </p:nvSpPr>
        <p:spPr>
          <a:xfrm>
            <a:off x="8206958" y="106643"/>
            <a:ext cx="3985042" cy="6186309"/>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89. </a:t>
            </a:r>
            <a:r>
              <a:rPr lang="en-US" sz="3300" dirty="0" smtClean="0"/>
              <a:t>O Lord, Thou art He Who loosened our sufferings and all our burdens, and loosen the bonds of our sin, and took our trouble and quicken us, and became to us the way towards the place of life, Thou did turn us from destruction unto salvation.</a:t>
            </a:r>
          </a:p>
        </p:txBody>
      </p:sp>
      <p:sp>
        <p:nvSpPr>
          <p:cNvPr id="2" name="Rectangle 1"/>
          <p:cNvSpPr/>
          <p:nvPr/>
        </p:nvSpPr>
        <p:spPr>
          <a:xfrm>
            <a:off x="-47768" y="219770"/>
            <a:ext cx="3857971" cy="6247864"/>
          </a:xfrm>
          <a:prstGeom prst="rect">
            <a:avLst/>
          </a:prstGeom>
        </p:spPr>
        <p:txBody>
          <a:bodyPr wrap="square">
            <a:spAutoFit/>
          </a:bodyPr>
          <a:lstStyle/>
          <a:p>
            <a:r>
              <a:rPr lang="pt-BR" sz="1400" dirty="0" smtClean="0">
                <a:solidFill>
                  <a:srgbClr val="FFC000"/>
                </a:solidFill>
              </a:rPr>
              <a:t>፹፱</a:t>
            </a:r>
            <a:r>
              <a:rPr lang="pt-BR" sz="1400" dirty="0">
                <a:solidFill>
                  <a:srgbClr val="FFC000"/>
                </a:solidFill>
              </a:rPr>
              <a:t>. </a:t>
            </a:r>
            <a:r>
              <a:rPr lang="pt-BR" sz="4000" dirty="0"/>
              <a:t>ዘፈትሐ ሕማማተ ዚአነ ወኵሎ ክበደነ አሰሰለ ወኵሎ ማእሠረ ኃጢአትነ ፈትሐ። ዘቅጥቃጤ ዚአነ ነሣእከ እግዚኦ ወአሕዮከነ ወኮንከ ለነ ፍኖተ መካነ ሕይወት እሙስና ውስተ ዘኢይማስን ሜጥከነ</a:t>
            </a:r>
            <a:r>
              <a:rPr lang="pt-BR" sz="4000" dirty="0" smtClean="0"/>
              <a:t>።</a:t>
            </a:r>
            <a:endParaRPr lang="en-CA" sz="4000" dirty="0"/>
          </a:p>
        </p:txBody>
      </p:sp>
    </p:spTree>
    <p:extLst>
      <p:ext uri="{BB962C8B-B14F-4D97-AF65-F5344CB8AC3E}">
        <p14:creationId xmlns:p14="http://schemas.microsoft.com/office/powerpoint/2010/main" val="1754422700"/>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1727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22338" y="-48914"/>
            <a:ext cx="4300184" cy="6863417"/>
          </a:xfrm>
          <a:prstGeom prst="rect">
            <a:avLst/>
          </a:prstGeom>
        </p:spPr>
        <p:txBody>
          <a:bodyPr wrap="square">
            <a:spAutoFit/>
          </a:bodyPr>
          <a:lstStyle/>
          <a:p>
            <a:r>
              <a:rPr lang="en-CA" sz="1400" dirty="0" smtClean="0">
                <a:solidFill>
                  <a:srgbClr val="FFC000"/>
                </a:solidFill>
              </a:rPr>
              <a:t>90</a:t>
            </a:r>
            <a:r>
              <a:rPr lang="en-CA" sz="1400" dirty="0">
                <a:solidFill>
                  <a:srgbClr val="FFC000"/>
                </a:solidFill>
              </a:rPr>
              <a:t>. </a:t>
            </a:r>
            <a:r>
              <a:rPr lang="en-CA" sz="4000" dirty="0"/>
              <a:t>ኦ </a:t>
            </a:r>
            <a:r>
              <a:rPr lang="en-CA" sz="4000" dirty="0" err="1"/>
              <a:t>ኵሉ</a:t>
            </a:r>
            <a:r>
              <a:rPr lang="en-CA" sz="4000" dirty="0"/>
              <a:t> </a:t>
            </a:r>
            <a:r>
              <a:rPr lang="en-CA" sz="4000" dirty="0" err="1"/>
              <a:t>ዝኃዝካ</a:t>
            </a:r>
            <a:r>
              <a:rPr lang="en-CA" sz="4000" dirty="0"/>
              <a:t> </a:t>
            </a:r>
            <a:r>
              <a:rPr lang="en-CA" sz="4000" dirty="0" err="1"/>
              <a:t>ጐይታናን</a:t>
            </a:r>
            <a:r>
              <a:rPr lang="en-CA" sz="4000" dirty="0"/>
              <a:t> </a:t>
            </a:r>
            <a:r>
              <a:rPr lang="en-CA" sz="4000" dirty="0" err="1"/>
              <a:t>ኣምላኽናን</a:t>
            </a:r>
            <a:r>
              <a:rPr lang="en-CA" sz="4000" dirty="0"/>
              <a:t>፣ </a:t>
            </a:r>
            <a:r>
              <a:rPr lang="en-CA" sz="4000" dirty="0" err="1"/>
              <a:t>ኣቡኡ</a:t>
            </a:r>
            <a:r>
              <a:rPr lang="en-CA" sz="4000" dirty="0"/>
              <a:t> </a:t>
            </a:r>
            <a:r>
              <a:rPr lang="en-CA" sz="4000" dirty="0" err="1"/>
              <a:t>ንጐይታናን</a:t>
            </a:r>
            <a:r>
              <a:rPr lang="en-CA" sz="4000" dirty="0"/>
              <a:t> </a:t>
            </a:r>
            <a:r>
              <a:rPr lang="en-CA" sz="4000" dirty="0" err="1"/>
              <a:t>መድኃኒናን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መጋረጃኡ</a:t>
            </a:r>
            <a:r>
              <a:rPr lang="en-CA" sz="4000" dirty="0"/>
              <a:t> </a:t>
            </a:r>
            <a:r>
              <a:rPr lang="en-CA" sz="4000" dirty="0" err="1"/>
              <a:t>ብርሃን</a:t>
            </a:r>
            <a:r>
              <a:rPr lang="en-CA" sz="4000" dirty="0"/>
              <a:t> </a:t>
            </a:r>
            <a:r>
              <a:rPr lang="en-CA" sz="4000" dirty="0" err="1"/>
              <a:t>ቅድሚ</a:t>
            </a:r>
            <a:r>
              <a:rPr lang="en-CA" sz="4000" dirty="0"/>
              <a:t> </a:t>
            </a:r>
            <a:r>
              <a:rPr lang="en-CA" sz="4000" dirty="0" err="1"/>
              <a:t>ገጹውን</a:t>
            </a:r>
            <a:r>
              <a:rPr lang="en-CA" sz="4000" dirty="0"/>
              <a:t> </a:t>
            </a:r>
            <a:r>
              <a:rPr lang="en-CA" sz="4000" dirty="0" err="1"/>
              <a:t>ሓዊ</a:t>
            </a:r>
            <a:r>
              <a:rPr lang="en-CA" sz="4000" dirty="0"/>
              <a:t> </a:t>
            </a:r>
            <a:r>
              <a:rPr lang="en-CA" sz="4000" dirty="0" err="1"/>
              <a:t>ዝኾነ</a:t>
            </a:r>
            <a:r>
              <a:rPr lang="en-CA" sz="4000" dirty="0"/>
              <a:t>፣ </a:t>
            </a:r>
            <a:r>
              <a:rPr lang="en-CA" sz="4000" dirty="0" err="1"/>
              <a:t>መንበር</a:t>
            </a:r>
            <a:r>
              <a:rPr lang="en-CA" sz="4000" dirty="0"/>
              <a:t> </a:t>
            </a:r>
            <a:r>
              <a:rPr lang="en-CA" sz="4000" dirty="0" err="1"/>
              <a:t>ክብሩ</a:t>
            </a:r>
            <a:r>
              <a:rPr lang="en-CA" sz="4000" dirty="0"/>
              <a:t> </a:t>
            </a:r>
            <a:r>
              <a:rPr lang="en-CA" sz="4000" dirty="0" err="1"/>
              <a:t>ዘይትርጐም</a:t>
            </a:r>
            <a:r>
              <a:rPr lang="en-CA" sz="4000" dirty="0"/>
              <a:t>፣ </a:t>
            </a:r>
            <a:r>
              <a:rPr lang="en-CA" sz="4000" dirty="0" err="1"/>
              <a:t>ንቕዱሳን</a:t>
            </a:r>
            <a:r>
              <a:rPr lang="en-CA" sz="4000" dirty="0"/>
              <a:t> </a:t>
            </a:r>
            <a:r>
              <a:rPr lang="en-CA" sz="4000" dirty="0" err="1"/>
              <a:t>ዘዳለዎ</a:t>
            </a:r>
            <a:r>
              <a:rPr lang="en-CA" sz="4000" dirty="0"/>
              <a:t> </a:t>
            </a:r>
            <a:r>
              <a:rPr lang="en-CA" sz="4000" dirty="0" err="1"/>
              <a:t>መዕረፊ</a:t>
            </a:r>
            <a:r>
              <a:rPr lang="en-CA" sz="4000" dirty="0"/>
              <a:t> </a:t>
            </a:r>
            <a:r>
              <a:rPr lang="en-CA" sz="4000" dirty="0" err="1"/>
              <a:t>እውን</a:t>
            </a:r>
            <a:r>
              <a:rPr lang="en-CA" sz="4000" dirty="0"/>
              <a:t> </a:t>
            </a:r>
            <a:r>
              <a:rPr lang="en-CA" sz="4000" dirty="0" err="1"/>
              <a:t>ዘይንገር</a:t>
            </a:r>
            <a:r>
              <a:rPr lang="en-CA" sz="4000" dirty="0"/>
              <a:t> </a:t>
            </a:r>
            <a:r>
              <a:rPr lang="en-CA" sz="4000" dirty="0" err="1"/>
              <a:t>እዩ</a:t>
            </a:r>
            <a:r>
              <a:rPr lang="en-CA" sz="4000" dirty="0"/>
              <a:t>። </a:t>
            </a:r>
            <a:r>
              <a:rPr lang="en-CA" sz="4000" dirty="0" err="1"/>
              <a:t>ልብሱ</a:t>
            </a:r>
            <a:r>
              <a:rPr lang="en-CA" sz="4000" dirty="0"/>
              <a:t> </a:t>
            </a:r>
            <a:r>
              <a:rPr lang="en-CA" sz="4000" dirty="0" err="1"/>
              <a:t>ድማ</a:t>
            </a:r>
            <a:r>
              <a:rPr lang="en-CA" sz="4000" dirty="0"/>
              <a:t> </a:t>
            </a:r>
            <a:r>
              <a:rPr lang="en-CA" sz="4000" dirty="0" err="1"/>
              <a:t>መዛግብቲ</a:t>
            </a:r>
            <a:r>
              <a:rPr lang="en-CA" sz="4000" dirty="0"/>
              <a:t> </a:t>
            </a:r>
            <a:r>
              <a:rPr lang="en-CA" sz="4000" dirty="0" err="1"/>
              <a:t>ብርሃን</a:t>
            </a:r>
            <a:r>
              <a:rPr lang="en-CA" sz="4000" dirty="0"/>
              <a:t> </a:t>
            </a:r>
            <a:r>
              <a:rPr lang="en-CA" sz="4000" dirty="0" err="1"/>
              <a:t>እዩ</a:t>
            </a:r>
            <a:r>
              <a:rPr lang="en-CA" sz="4000" dirty="0" smtClean="0"/>
              <a:t>።</a:t>
            </a:r>
            <a:endParaRPr lang="en-CA" sz="4000" dirty="0"/>
          </a:p>
        </p:txBody>
      </p:sp>
      <p:sp>
        <p:nvSpPr>
          <p:cNvPr id="20" name="Rectangle 19"/>
          <p:cNvSpPr/>
          <p:nvPr/>
        </p:nvSpPr>
        <p:spPr>
          <a:xfrm>
            <a:off x="8206958" y="-36661"/>
            <a:ext cx="3985042" cy="6986528"/>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90. </a:t>
            </a:r>
            <a:r>
              <a:rPr lang="en-US" sz="3200" dirty="0" smtClean="0"/>
              <a:t>O Lord, our almighty God, Father of our Lord and </a:t>
            </a:r>
            <a:r>
              <a:rPr lang="en-US" sz="3200" dirty="0" err="1" smtClean="0"/>
              <a:t>Saviour</a:t>
            </a:r>
            <a:r>
              <a:rPr lang="en-US" sz="3200" dirty="0" smtClean="0"/>
              <a:t> Jesus Christ, Whose curtain is light, Whose face is fire, and the throne of Whose glory is ineffable, and the abode of joy which cannot be spoken of, which He has </a:t>
            </a:r>
            <a:r>
              <a:rPr lang="en-US" sz="3200" dirty="0" err="1" smtClean="0"/>
              <a:t>prepar-ed</a:t>
            </a:r>
            <a:r>
              <a:rPr lang="en-US" sz="3200" dirty="0" smtClean="0"/>
              <a:t> for the holy ones. His garments are the treasures of light.</a:t>
            </a:r>
          </a:p>
        </p:txBody>
      </p:sp>
      <p:sp>
        <p:nvSpPr>
          <p:cNvPr id="2" name="Rectangle 1"/>
          <p:cNvSpPr/>
          <p:nvPr/>
        </p:nvSpPr>
        <p:spPr>
          <a:xfrm>
            <a:off x="-13648" y="-5422"/>
            <a:ext cx="4113661" cy="6863417"/>
          </a:xfrm>
          <a:prstGeom prst="rect">
            <a:avLst/>
          </a:prstGeom>
        </p:spPr>
        <p:txBody>
          <a:bodyPr wrap="square">
            <a:spAutoFit/>
          </a:bodyPr>
          <a:lstStyle/>
          <a:p>
            <a:r>
              <a:rPr lang="pt-BR" sz="1400" dirty="0" smtClean="0">
                <a:solidFill>
                  <a:srgbClr val="FFC000"/>
                </a:solidFill>
              </a:rPr>
              <a:t>፺</a:t>
            </a:r>
            <a:r>
              <a:rPr lang="pt-BR" sz="1400" dirty="0">
                <a:solidFill>
                  <a:srgbClr val="FFC000"/>
                </a:solidFill>
              </a:rPr>
              <a:t>. </a:t>
            </a:r>
            <a:r>
              <a:rPr lang="pt-BR" sz="4000" dirty="0"/>
              <a:t>እግዚኦ አምላክነ አኃዜ ኵሉ አቡሁ ለእግዚእነ ወመድኃኒነ ኢየሱስ ክርስቶስ ዘመንጦላዕቱ ብርሃን ወቅድመ ገጹ እሳት ወመንበረ </a:t>
            </a:r>
            <a:r>
              <a:rPr lang="pt-BR" sz="4000" dirty="0" smtClean="0"/>
              <a:t>ስብሐ</a:t>
            </a:r>
          </a:p>
          <a:p>
            <a:r>
              <a:rPr lang="pt-BR" sz="4000" dirty="0" smtClean="0"/>
              <a:t>ቲሁ </a:t>
            </a:r>
            <a:r>
              <a:rPr lang="pt-BR" sz="4000" dirty="0"/>
              <a:t>ዘኢይተረጐም ወምዕረፈ ተድላሁ </a:t>
            </a:r>
            <a:r>
              <a:rPr lang="pt-BR" sz="4000" dirty="0" smtClean="0"/>
              <a:t>ዘኢ</a:t>
            </a:r>
          </a:p>
          <a:p>
            <a:r>
              <a:rPr lang="pt-BR" sz="4000" dirty="0" smtClean="0"/>
              <a:t>ይትነገር </a:t>
            </a:r>
            <a:r>
              <a:rPr lang="pt-BR" sz="4000" dirty="0"/>
              <a:t>ዘአስተዳለወ ለቅዱሳን ወመልበስቱ መዛግብተ ብርሃን</a:t>
            </a:r>
            <a:r>
              <a:rPr lang="pt-BR" sz="4000" dirty="0" smtClean="0"/>
              <a:t>።</a:t>
            </a:r>
            <a:endParaRPr lang="en-CA" sz="4000" dirty="0"/>
          </a:p>
        </p:txBody>
      </p:sp>
    </p:spTree>
    <p:extLst>
      <p:ext uri="{BB962C8B-B14F-4D97-AF65-F5344CB8AC3E}">
        <p14:creationId xmlns:p14="http://schemas.microsoft.com/office/powerpoint/2010/main" val="2219767522"/>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059434" cy="5016758"/>
          </a:xfrm>
          <a:prstGeom prst="rect">
            <a:avLst/>
          </a:prstGeom>
        </p:spPr>
        <p:txBody>
          <a:bodyPr wrap="square">
            <a:spAutoFit/>
          </a:bodyPr>
          <a:lstStyle/>
          <a:p>
            <a:r>
              <a:rPr lang="en-CA" sz="1400" dirty="0" smtClean="0">
                <a:solidFill>
                  <a:srgbClr val="FFC000"/>
                </a:solidFill>
              </a:rPr>
              <a:t>91</a:t>
            </a:r>
            <a:r>
              <a:rPr lang="en-CA" sz="1400" dirty="0">
                <a:solidFill>
                  <a:srgbClr val="FFC000"/>
                </a:solidFill>
              </a:rPr>
              <a:t>. </a:t>
            </a:r>
            <a:r>
              <a:rPr lang="en-CA" sz="4000" dirty="0" err="1"/>
              <a:t>ንቕዱሳን</a:t>
            </a:r>
            <a:r>
              <a:rPr lang="en-CA" sz="4000" dirty="0"/>
              <a:t> </a:t>
            </a:r>
            <a:r>
              <a:rPr lang="en-CA" sz="4000" dirty="0" err="1"/>
              <a:t>መላእኽቲ</a:t>
            </a:r>
            <a:r>
              <a:rPr lang="en-CA" sz="4000" dirty="0"/>
              <a:t> </a:t>
            </a:r>
            <a:r>
              <a:rPr lang="en-CA" sz="4000" dirty="0" err="1"/>
              <a:t>ትሕልዎም</a:t>
            </a:r>
            <a:r>
              <a:rPr lang="en-CA" sz="4000" dirty="0"/>
              <a:t>፣ </a:t>
            </a:r>
            <a:r>
              <a:rPr lang="en-CA" sz="4000" dirty="0" err="1"/>
              <a:t>ኵሉ</a:t>
            </a:r>
            <a:r>
              <a:rPr lang="en-CA" sz="4000" dirty="0"/>
              <a:t> </a:t>
            </a:r>
            <a:r>
              <a:rPr lang="en-CA" sz="4000" dirty="0" err="1"/>
              <a:t>ብምርኣይ</a:t>
            </a:r>
            <a:r>
              <a:rPr lang="en-CA" sz="4000" dirty="0"/>
              <a:t> </a:t>
            </a:r>
            <a:r>
              <a:rPr lang="en-CA" sz="4000" dirty="0" err="1"/>
              <a:t>ዝርዕደልካን</a:t>
            </a:r>
            <a:r>
              <a:rPr lang="en-CA" sz="4000" dirty="0"/>
              <a:t> </a:t>
            </a:r>
            <a:r>
              <a:rPr lang="en-CA" sz="4000" dirty="0" err="1"/>
              <a:t>ዝውድሰካን</a:t>
            </a:r>
            <a:r>
              <a:rPr lang="en-CA" sz="4000" dirty="0"/>
              <a:t>፣ </a:t>
            </a:r>
            <a:r>
              <a:rPr lang="en-CA" sz="4000" dirty="0" err="1"/>
              <a:t>ንእምባታት</a:t>
            </a:r>
            <a:r>
              <a:rPr lang="en-CA" sz="4000" dirty="0"/>
              <a:t> </a:t>
            </a:r>
            <a:r>
              <a:rPr lang="en-CA" sz="4000" dirty="0" err="1"/>
              <a:t>ዘምክኾም</a:t>
            </a:r>
            <a:r>
              <a:rPr lang="en-CA" sz="4000" dirty="0"/>
              <a:t>፣ </a:t>
            </a:r>
            <a:r>
              <a:rPr lang="en-CA" sz="4000" dirty="0" err="1"/>
              <a:t>ስሙ</a:t>
            </a:r>
            <a:r>
              <a:rPr lang="en-CA" sz="4000" dirty="0"/>
              <a:t> </a:t>
            </a:r>
            <a:r>
              <a:rPr lang="en-CA" sz="4000" dirty="0" err="1"/>
              <a:t>ኽንገር</a:t>
            </a:r>
            <a:r>
              <a:rPr lang="en-CA" sz="4000" dirty="0"/>
              <a:t> </a:t>
            </a:r>
            <a:r>
              <a:rPr lang="en-CA" sz="4000" dirty="0" err="1"/>
              <a:t>ከሎ</a:t>
            </a:r>
            <a:r>
              <a:rPr lang="en-CA" sz="4000" dirty="0"/>
              <a:t> </a:t>
            </a:r>
            <a:r>
              <a:rPr lang="en-CA" sz="4000" dirty="0" err="1"/>
              <a:t>መዓሙቓት</a:t>
            </a:r>
            <a:r>
              <a:rPr lang="en-CA" sz="4000" dirty="0"/>
              <a:t> </a:t>
            </a:r>
            <a:r>
              <a:rPr lang="en-CA" sz="4000" dirty="0" err="1"/>
              <a:t>ዝስንጥቕ</a:t>
            </a:r>
            <a:r>
              <a:rPr lang="en-CA" sz="4000" dirty="0"/>
              <a:t>፣ </a:t>
            </a:r>
            <a:r>
              <a:rPr lang="en-CA" sz="4000" dirty="0" err="1"/>
              <a:t>ድማ</a:t>
            </a:r>
            <a:r>
              <a:rPr lang="en-CA" sz="4000" dirty="0"/>
              <a:t> </a:t>
            </a:r>
            <a:r>
              <a:rPr lang="en-CA" sz="4000" dirty="0" err="1"/>
              <a:t>ንስኻ</a:t>
            </a:r>
            <a:r>
              <a:rPr lang="en-CA" sz="4000" dirty="0"/>
              <a:t> </a:t>
            </a:r>
            <a:r>
              <a:rPr lang="en-CA" sz="4000" dirty="0" err="1"/>
              <a:t>ኢኻ</a:t>
            </a:r>
            <a:r>
              <a:rPr lang="en-CA" sz="4000" dirty="0" smtClean="0"/>
              <a:t>።</a:t>
            </a:r>
            <a:endParaRPr lang="en-CA" sz="4000" dirty="0"/>
          </a:p>
        </p:txBody>
      </p:sp>
      <p:sp>
        <p:nvSpPr>
          <p:cNvPr id="20" name="Rectangle 19"/>
          <p:cNvSpPr/>
          <p:nvPr/>
        </p:nvSpPr>
        <p:spPr>
          <a:xfrm>
            <a:off x="8202304" y="106643"/>
            <a:ext cx="3889612" cy="5170646"/>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91. </a:t>
            </a:r>
            <a:r>
              <a:rPr lang="en-US" sz="3300" dirty="0" smtClean="0"/>
              <a:t>Thou keeps the holy angels, all of whom tremble and glorify Thee when Thou looks at them the mountains melt, and when Thy name is spoken of, springs come forth from the depth.</a:t>
            </a:r>
          </a:p>
        </p:txBody>
      </p:sp>
      <p:sp>
        <p:nvSpPr>
          <p:cNvPr id="2" name="Rectangle 1"/>
          <p:cNvSpPr/>
          <p:nvPr/>
        </p:nvSpPr>
        <p:spPr>
          <a:xfrm>
            <a:off x="132132" y="176104"/>
            <a:ext cx="3527947" cy="4401205"/>
          </a:xfrm>
          <a:prstGeom prst="rect">
            <a:avLst/>
          </a:prstGeom>
        </p:spPr>
        <p:txBody>
          <a:bodyPr wrap="square">
            <a:spAutoFit/>
          </a:bodyPr>
          <a:lstStyle/>
          <a:p>
            <a:r>
              <a:rPr lang="pt-BR" sz="1400" dirty="0" smtClean="0">
                <a:solidFill>
                  <a:srgbClr val="FFC000"/>
                </a:solidFill>
              </a:rPr>
              <a:t>፺፩</a:t>
            </a:r>
            <a:r>
              <a:rPr lang="pt-BR" sz="1400" dirty="0">
                <a:solidFill>
                  <a:srgbClr val="FFC000"/>
                </a:solidFill>
              </a:rPr>
              <a:t>. </a:t>
            </a:r>
            <a:r>
              <a:rPr lang="pt-BR" sz="4000" dirty="0"/>
              <a:t>ወቅዱሳነ መላእክተ ትርዒ ዘይርዕድ ወይቴድስ ኵሉ በነጽሮ ይመስዎሙ ለአድባር ወስሙሂ ተነጊሮ ይነቅዕ ማዕምቅት</a:t>
            </a:r>
            <a:r>
              <a:rPr lang="pt-BR" sz="4000" dirty="0" smtClean="0"/>
              <a:t>።</a:t>
            </a:r>
            <a:endParaRPr lang="en-CA" sz="4000" dirty="0"/>
          </a:p>
        </p:txBody>
      </p:sp>
    </p:spTree>
    <p:extLst>
      <p:ext uri="{BB962C8B-B14F-4D97-AF65-F5344CB8AC3E}">
        <p14:creationId xmlns:p14="http://schemas.microsoft.com/office/powerpoint/2010/main" val="912103995"/>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060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3974229" cy="6863417"/>
          </a:xfrm>
          <a:prstGeom prst="rect">
            <a:avLst/>
          </a:prstGeom>
        </p:spPr>
        <p:txBody>
          <a:bodyPr wrap="square">
            <a:spAutoFit/>
          </a:bodyPr>
          <a:lstStyle/>
          <a:p>
            <a:r>
              <a:rPr lang="en-CA" sz="1400" dirty="0" smtClean="0">
                <a:solidFill>
                  <a:srgbClr val="FFC000"/>
                </a:solidFill>
              </a:rPr>
              <a:t>92</a:t>
            </a:r>
            <a:r>
              <a:rPr lang="en-CA" sz="1400" dirty="0">
                <a:solidFill>
                  <a:srgbClr val="FFC000"/>
                </a:solidFill>
              </a:rPr>
              <a:t>. </a:t>
            </a:r>
            <a:r>
              <a:rPr lang="en-CA" sz="4000" dirty="0" err="1"/>
              <a:t>ንሰማያት</a:t>
            </a:r>
            <a:r>
              <a:rPr lang="en-CA" sz="4000" dirty="0"/>
              <a:t> </a:t>
            </a:r>
            <a:r>
              <a:rPr lang="en-CA" sz="4000" dirty="0" err="1"/>
              <a:t>ብኢድካ</a:t>
            </a:r>
            <a:r>
              <a:rPr lang="en-CA" sz="4000" dirty="0"/>
              <a:t> </a:t>
            </a:r>
            <a:r>
              <a:rPr lang="en-CA" sz="4000" dirty="0" err="1"/>
              <a:t>ኣኪብካ</a:t>
            </a:r>
            <a:r>
              <a:rPr lang="en-CA" sz="4000" dirty="0"/>
              <a:t> </a:t>
            </a:r>
            <a:r>
              <a:rPr lang="en-CA" sz="4000" dirty="0" err="1"/>
              <a:t>ኸደንካ</a:t>
            </a:r>
            <a:r>
              <a:rPr lang="en-CA" sz="4000" dirty="0"/>
              <a:t>። </a:t>
            </a:r>
            <a:r>
              <a:rPr lang="en-CA" sz="4000" dirty="0" err="1"/>
              <a:t>ምድርን</a:t>
            </a:r>
            <a:r>
              <a:rPr lang="en-CA" sz="4000" dirty="0"/>
              <a:t> </a:t>
            </a:r>
            <a:r>
              <a:rPr lang="en-CA" sz="4000" dirty="0" err="1"/>
              <a:t>ቀላያትን</a:t>
            </a:r>
            <a:r>
              <a:rPr lang="en-CA" sz="4000" dirty="0"/>
              <a:t> </a:t>
            </a:r>
            <a:r>
              <a:rPr lang="en-CA" sz="4000" dirty="0" err="1"/>
              <a:t>ኃቢሮም</a:t>
            </a:r>
            <a:r>
              <a:rPr lang="en-CA" sz="4000" dirty="0"/>
              <a:t> </a:t>
            </a:r>
            <a:r>
              <a:rPr lang="en-CA" sz="4000" dirty="0" err="1"/>
              <a:t>ዝርዕዱልካ</a:t>
            </a:r>
            <a:r>
              <a:rPr lang="en-CA" sz="4000" dirty="0"/>
              <a:t>።</a:t>
            </a:r>
          </a:p>
          <a:p>
            <a:r>
              <a:rPr lang="en-CA" sz="1400" dirty="0">
                <a:solidFill>
                  <a:srgbClr val="FFC000"/>
                </a:solidFill>
              </a:rPr>
              <a:t>93. </a:t>
            </a:r>
            <a:r>
              <a:rPr lang="en-CA" sz="4000" dirty="0" err="1"/>
              <a:t>ብእኡ</a:t>
            </a:r>
            <a:r>
              <a:rPr lang="en-CA" sz="4000" dirty="0"/>
              <a:t> </a:t>
            </a:r>
            <a:r>
              <a:rPr lang="en-CA" sz="4000" dirty="0" err="1"/>
              <a:t>ዅሎም</a:t>
            </a:r>
            <a:r>
              <a:rPr lang="en-CA" sz="4000" dirty="0"/>
              <a:t> </a:t>
            </a:r>
            <a:r>
              <a:rPr lang="en-CA" sz="4000" dirty="0" err="1"/>
              <a:t>ሠራዊት</a:t>
            </a:r>
            <a:r>
              <a:rPr lang="en-CA" sz="4000" dirty="0"/>
              <a:t> </a:t>
            </a:r>
            <a:r>
              <a:rPr lang="en-CA" sz="4000" dirty="0" err="1"/>
              <a:t>ጸላኢ</a:t>
            </a:r>
            <a:r>
              <a:rPr lang="en-CA" sz="4000" dirty="0"/>
              <a:t> </a:t>
            </a:r>
            <a:r>
              <a:rPr lang="en-CA" sz="4000" dirty="0" err="1"/>
              <a:t>ዝጭነቑ</a:t>
            </a:r>
            <a:r>
              <a:rPr lang="en-CA" sz="4000" dirty="0"/>
              <a:t>፣ </a:t>
            </a:r>
            <a:r>
              <a:rPr lang="en-CA" sz="4000" dirty="0" err="1"/>
              <a:t>ዲያብሎስ</a:t>
            </a:r>
            <a:r>
              <a:rPr lang="en-CA" sz="4000" dirty="0"/>
              <a:t> </a:t>
            </a:r>
            <a:r>
              <a:rPr lang="en-CA" sz="4000" dirty="0" err="1"/>
              <a:t>ወደቐ</a:t>
            </a:r>
            <a:r>
              <a:rPr lang="en-CA" sz="4000" dirty="0"/>
              <a:t>፣ </a:t>
            </a:r>
            <a:r>
              <a:rPr lang="en-CA" sz="4000" dirty="0" err="1"/>
              <a:t>ኣራዊት</a:t>
            </a:r>
            <a:r>
              <a:rPr lang="en-CA" sz="4000" dirty="0"/>
              <a:t> </a:t>
            </a:r>
            <a:r>
              <a:rPr lang="en-CA" sz="4000" dirty="0" err="1"/>
              <a:t>ተረግጸ</a:t>
            </a:r>
            <a:r>
              <a:rPr lang="en-CA" sz="4000" dirty="0"/>
              <a:t>፣ </a:t>
            </a:r>
            <a:r>
              <a:rPr lang="en-CA" sz="4000" dirty="0" err="1"/>
              <a:t>ከይሲውን</a:t>
            </a:r>
            <a:r>
              <a:rPr lang="en-CA" sz="4000" dirty="0"/>
              <a:t> </a:t>
            </a:r>
            <a:r>
              <a:rPr lang="en-CA" sz="4000" dirty="0" err="1"/>
              <a:t>ጠፍአ</a:t>
            </a:r>
            <a:r>
              <a:rPr lang="en-CA" sz="4000" dirty="0"/>
              <a:t>። </a:t>
            </a:r>
          </a:p>
          <a:p>
            <a:endParaRPr lang="en-CA" sz="4000" dirty="0"/>
          </a:p>
        </p:txBody>
      </p:sp>
      <p:sp>
        <p:nvSpPr>
          <p:cNvPr id="20" name="Rectangle 19"/>
          <p:cNvSpPr/>
          <p:nvPr/>
        </p:nvSpPr>
        <p:spPr>
          <a:xfrm>
            <a:off x="7920607" y="106643"/>
            <a:ext cx="4409117" cy="6771084"/>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92. </a:t>
            </a:r>
            <a:r>
              <a:rPr lang="en-US" sz="3300" dirty="0" smtClean="0"/>
              <a:t>Thou art He who covered heaven gathering (all) in Thy hand the earth and the depths together tremble before Thee.</a:t>
            </a:r>
          </a:p>
          <a:p>
            <a:pPr marL="40639" marR="40639">
              <a:spcBef>
                <a:spcPts val="600"/>
              </a:spcBef>
              <a:buClr>
                <a:srgbClr val="000000"/>
              </a:buClr>
              <a:buFont typeface="Arial"/>
              <a:defRPr sz="2800"/>
            </a:pPr>
            <a:r>
              <a:rPr lang="en-US" sz="1400" dirty="0" smtClean="0">
                <a:solidFill>
                  <a:srgbClr val="FFC000"/>
                </a:solidFill>
              </a:rPr>
              <a:t>93. </a:t>
            </a:r>
            <a:r>
              <a:rPr lang="en-US" sz="3300" dirty="0" smtClean="0"/>
              <a:t>All the hosts of the enemy were discomfited before Thee, the Devil fell, the beast was trodden down and the snake was destroyed.</a:t>
            </a:r>
          </a:p>
        </p:txBody>
      </p:sp>
      <p:sp>
        <p:nvSpPr>
          <p:cNvPr id="2" name="Rectangle 1"/>
          <p:cNvSpPr/>
          <p:nvPr/>
        </p:nvSpPr>
        <p:spPr>
          <a:xfrm>
            <a:off x="146030" y="237433"/>
            <a:ext cx="3780431" cy="5632311"/>
          </a:xfrm>
          <a:prstGeom prst="rect">
            <a:avLst/>
          </a:prstGeom>
        </p:spPr>
        <p:txBody>
          <a:bodyPr wrap="square">
            <a:spAutoFit/>
          </a:bodyPr>
          <a:lstStyle/>
          <a:p>
            <a:r>
              <a:rPr lang="pt-BR" sz="1400" dirty="0" smtClean="0">
                <a:solidFill>
                  <a:srgbClr val="FFC000"/>
                </a:solidFill>
              </a:rPr>
              <a:t>፺፪</a:t>
            </a:r>
            <a:r>
              <a:rPr lang="pt-BR" sz="1400" dirty="0">
                <a:solidFill>
                  <a:srgbClr val="FFC000"/>
                </a:solidFill>
              </a:rPr>
              <a:t>. </a:t>
            </a:r>
            <a:r>
              <a:rPr lang="pt-BR" sz="4000" dirty="0"/>
              <a:t>ዘሰማያተ ከደንከ አስተጋቢአከ በእድ ዘምድር ትርዕድ ወቀላያት ኅቡረ።</a:t>
            </a:r>
            <a:endParaRPr lang="en-CA" sz="4000" dirty="0"/>
          </a:p>
          <a:p>
            <a:r>
              <a:rPr lang="pt-BR" sz="1400" dirty="0">
                <a:solidFill>
                  <a:srgbClr val="FFC000"/>
                </a:solidFill>
              </a:rPr>
              <a:t>፺፫. </a:t>
            </a:r>
            <a:r>
              <a:rPr lang="pt-BR" sz="4000" dirty="0"/>
              <a:t>ዘቦቱ ኵሉ ሠራዊተ ጸላዒ ይትመነደቡ፣ ዲያብሎስ ወድቀ፣ ወአርዌ ተከይደ፣ ወከይሲ ተኀጕለ</a:t>
            </a:r>
            <a:r>
              <a:rPr lang="pt-BR" sz="4000" dirty="0" smtClean="0"/>
              <a:t>።</a:t>
            </a:r>
            <a:endParaRPr lang="en-CA" sz="4000" dirty="0"/>
          </a:p>
        </p:txBody>
      </p:sp>
    </p:spTree>
    <p:extLst>
      <p:ext uri="{BB962C8B-B14F-4D97-AF65-F5344CB8AC3E}">
        <p14:creationId xmlns:p14="http://schemas.microsoft.com/office/powerpoint/2010/main" val="3788369759"/>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7432"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3877103" cy="5632311"/>
          </a:xfrm>
          <a:prstGeom prst="rect">
            <a:avLst/>
          </a:prstGeom>
        </p:spPr>
        <p:txBody>
          <a:bodyPr wrap="square">
            <a:spAutoFit/>
          </a:bodyPr>
          <a:lstStyle/>
          <a:p>
            <a:r>
              <a:rPr lang="en-CA" sz="1400" dirty="0" smtClean="0">
                <a:solidFill>
                  <a:srgbClr val="FFC000"/>
                </a:solidFill>
              </a:rPr>
              <a:t>94</a:t>
            </a:r>
            <a:r>
              <a:rPr lang="en-CA" sz="1400" dirty="0">
                <a:solidFill>
                  <a:srgbClr val="FFC000"/>
                </a:solidFill>
              </a:rPr>
              <a:t>. </a:t>
            </a:r>
            <a:r>
              <a:rPr lang="en-CA" sz="4000" dirty="0" err="1"/>
              <a:t>ብኣኻ</a:t>
            </a:r>
            <a:r>
              <a:rPr lang="en-CA" sz="4000" dirty="0"/>
              <a:t> </a:t>
            </a:r>
            <a:r>
              <a:rPr lang="en-CA" sz="4000" dirty="0" err="1"/>
              <a:t>ዝኣመኑ</a:t>
            </a:r>
            <a:r>
              <a:rPr lang="en-CA" sz="4000" dirty="0"/>
              <a:t> </a:t>
            </a:r>
            <a:r>
              <a:rPr lang="en-CA" sz="4000" dirty="0" err="1"/>
              <a:t>ኣሕዛብ</a:t>
            </a:r>
            <a:r>
              <a:rPr lang="en-CA" sz="4000" dirty="0"/>
              <a:t> </a:t>
            </a:r>
            <a:r>
              <a:rPr lang="en-CA" sz="4000" dirty="0" err="1"/>
              <a:t>ብእኡ</a:t>
            </a:r>
            <a:r>
              <a:rPr lang="en-CA" sz="4000" dirty="0"/>
              <a:t> </a:t>
            </a:r>
            <a:r>
              <a:rPr lang="en-CA" sz="4000" dirty="0" err="1"/>
              <a:t>በርሁ</a:t>
            </a:r>
            <a:r>
              <a:rPr lang="en-CA" sz="4000" dirty="0"/>
              <a:t>፣ </a:t>
            </a:r>
            <a:r>
              <a:rPr lang="en-CA" sz="4000" dirty="0" err="1"/>
              <a:t>ብኣኻ</a:t>
            </a:r>
            <a:r>
              <a:rPr lang="en-CA" sz="4000" dirty="0"/>
              <a:t> </a:t>
            </a:r>
            <a:r>
              <a:rPr lang="en-CA" sz="4000" dirty="0" err="1"/>
              <a:t>ጸንዑ</a:t>
            </a:r>
            <a:r>
              <a:rPr lang="en-CA" sz="4000" dirty="0"/>
              <a:t>፣ ኦ </a:t>
            </a:r>
            <a:r>
              <a:rPr lang="en-CA" sz="4000" dirty="0" err="1"/>
              <a:t>ጐይታ</a:t>
            </a:r>
            <a:r>
              <a:rPr lang="en-CA" sz="4000" dirty="0"/>
              <a:t>፣ </a:t>
            </a:r>
            <a:r>
              <a:rPr lang="en-CA" sz="4000" dirty="0" err="1"/>
              <a:t>ሕይወት</a:t>
            </a:r>
            <a:r>
              <a:rPr lang="en-CA" sz="4000" dirty="0"/>
              <a:t> </a:t>
            </a:r>
            <a:r>
              <a:rPr lang="en-CA" sz="4000" dirty="0" err="1"/>
              <a:t>ብኣኻ</a:t>
            </a:r>
            <a:r>
              <a:rPr lang="en-CA" sz="4000" dirty="0"/>
              <a:t> </a:t>
            </a:r>
            <a:r>
              <a:rPr lang="en-CA" sz="4000" dirty="0" err="1"/>
              <a:t>ተራእየ</a:t>
            </a:r>
            <a:r>
              <a:rPr lang="en-CA" sz="4000" dirty="0"/>
              <a:t>። </a:t>
            </a:r>
            <a:r>
              <a:rPr lang="en-CA" sz="4000" dirty="0" err="1"/>
              <a:t>ተስፋ</a:t>
            </a:r>
            <a:r>
              <a:rPr lang="en-CA" sz="4000" dirty="0"/>
              <a:t> </a:t>
            </a:r>
            <a:r>
              <a:rPr lang="en-CA" sz="4000" dirty="0" err="1"/>
              <a:t>ኸኣ</a:t>
            </a:r>
            <a:r>
              <a:rPr lang="en-CA" sz="4000" dirty="0"/>
              <a:t> </a:t>
            </a:r>
            <a:r>
              <a:rPr lang="en-CA" sz="4000" dirty="0" err="1"/>
              <a:t>ጸንዐ</a:t>
            </a:r>
            <a:r>
              <a:rPr lang="en-CA" sz="4000" dirty="0"/>
              <a:t>። </a:t>
            </a:r>
            <a:r>
              <a:rPr lang="en-CA" sz="4000" dirty="0" err="1"/>
              <a:t>ወንጌል</a:t>
            </a:r>
            <a:r>
              <a:rPr lang="en-CA" sz="4000" dirty="0"/>
              <a:t> </a:t>
            </a:r>
            <a:r>
              <a:rPr lang="en-CA" sz="4000" dirty="0" err="1"/>
              <a:t>እውን</a:t>
            </a:r>
            <a:r>
              <a:rPr lang="en-CA" sz="4000" dirty="0"/>
              <a:t> </a:t>
            </a:r>
            <a:r>
              <a:rPr lang="en-CA" sz="4000" dirty="0" err="1"/>
              <a:t>ተሰብከ</a:t>
            </a:r>
            <a:r>
              <a:rPr lang="en-CA" sz="4000" dirty="0"/>
              <a:t>፣ </a:t>
            </a:r>
            <a:r>
              <a:rPr lang="en-CA" sz="4000" dirty="0" err="1"/>
              <a:t>ብእኡ</a:t>
            </a:r>
            <a:r>
              <a:rPr lang="en-CA" sz="4000" dirty="0"/>
              <a:t> </a:t>
            </a:r>
            <a:r>
              <a:rPr lang="en-CA" sz="4000" dirty="0" err="1"/>
              <a:t>ጥፍኣት</a:t>
            </a:r>
            <a:r>
              <a:rPr lang="en-CA" sz="4000" dirty="0"/>
              <a:t> </a:t>
            </a:r>
            <a:r>
              <a:rPr lang="en-CA" sz="4000" dirty="0" err="1"/>
              <a:t>ማሰነ</a:t>
            </a:r>
            <a:r>
              <a:rPr lang="en-CA" sz="4000" dirty="0"/>
              <a:t>፣ </a:t>
            </a:r>
            <a:r>
              <a:rPr lang="en-CA" sz="4000" dirty="0" err="1"/>
              <a:t>ዘይጠፍእ</a:t>
            </a:r>
            <a:r>
              <a:rPr lang="en-CA" sz="4000" dirty="0"/>
              <a:t> </a:t>
            </a:r>
            <a:r>
              <a:rPr lang="en-CA" sz="4000" dirty="0" err="1"/>
              <a:t>ጸንዐ</a:t>
            </a:r>
            <a:r>
              <a:rPr lang="en-CA" sz="4000" dirty="0" smtClean="0"/>
              <a:t>።</a:t>
            </a:r>
            <a:endParaRPr lang="en-CA" sz="4000" dirty="0"/>
          </a:p>
        </p:txBody>
      </p:sp>
      <p:sp>
        <p:nvSpPr>
          <p:cNvPr id="20" name="Rectangle 19"/>
          <p:cNvSpPr/>
          <p:nvPr/>
        </p:nvSpPr>
        <p:spPr>
          <a:xfrm>
            <a:off x="7927432" y="106643"/>
            <a:ext cx="4264568" cy="6694140"/>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94. </a:t>
            </a:r>
            <a:r>
              <a:rPr lang="en-US" sz="3300" dirty="0" smtClean="0"/>
              <a:t>All the gentiles who believed in Thee were enlightened and strengthened by Thee. O Lord, through Thee life was seen, hope was strengthened, the gospel, through which destruction was destroyed, has been preached, and salvation was confirmed. </a:t>
            </a:r>
          </a:p>
        </p:txBody>
      </p:sp>
      <p:sp>
        <p:nvSpPr>
          <p:cNvPr id="2" name="Rectangle 1"/>
          <p:cNvSpPr/>
          <p:nvPr/>
        </p:nvSpPr>
        <p:spPr>
          <a:xfrm>
            <a:off x="-47768" y="219770"/>
            <a:ext cx="3760059" cy="5016758"/>
          </a:xfrm>
          <a:prstGeom prst="rect">
            <a:avLst/>
          </a:prstGeom>
        </p:spPr>
        <p:txBody>
          <a:bodyPr wrap="square">
            <a:spAutoFit/>
          </a:bodyPr>
          <a:lstStyle/>
          <a:p>
            <a:r>
              <a:rPr lang="pt-BR" sz="1400" dirty="0" smtClean="0">
                <a:solidFill>
                  <a:srgbClr val="FFC000"/>
                </a:solidFill>
              </a:rPr>
              <a:t>፺፬</a:t>
            </a:r>
            <a:r>
              <a:rPr lang="pt-BR" sz="1400" dirty="0">
                <a:solidFill>
                  <a:srgbClr val="FFC000"/>
                </a:solidFill>
              </a:rPr>
              <a:t>. </a:t>
            </a:r>
            <a:r>
              <a:rPr lang="pt-BR" sz="4000" dirty="0"/>
              <a:t>ወዘቦቱ አሕዛብ እለ አምኑ ብከ በርሁ ወጸንዑ ብከ እግዚኦ ዘብከ ተርእየ ሕይወት ወተስፋ ጽንዐ ወወንጌል ተሰብከ ዘቦቱ ማሰነ ሙስና ወዘኢይማስን ጸንዐ</a:t>
            </a:r>
            <a:r>
              <a:rPr lang="pt-BR" sz="4000" dirty="0" smtClean="0"/>
              <a:t>።</a:t>
            </a:r>
            <a:endParaRPr lang="en-CA" sz="4000" dirty="0"/>
          </a:p>
        </p:txBody>
      </p:sp>
    </p:spTree>
    <p:extLst>
      <p:ext uri="{BB962C8B-B14F-4D97-AF65-F5344CB8AC3E}">
        <p14:creationId xmlns:p14="http://schemas.microsoft.com/office/powerpoint/2010/main" val="2358343453"/>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32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709" y="-76384"/>
            <a:ext cx="4300184" cy="7109639"/>
          </a:xfrm>
          <a:prstGeom prst="rect">
            <a:avLst/>
          </a:prstGeom>
        </p:spPr>
        <p:txBody>
          <a:bodyPr wrap="square">
            <a:spAutoFit/>
          </a:bodyPr>
          <a:lstStyle/>
          <a:p>
            <a:r>
              <a:rPr lang="en-CA" sz="1400" dirty="0" smtClean="0">
                <a:solidFill>
                  <a:srgbClr val="FFC000"/>
                </a:solidFill>
              </a:rPr>
              <a:t>95</a:t>
            </a:r>
            <a:r>
              <a:rPr lang="en-CA" sz="1400" dirty="0">
                <a:solidFill>
                  <a:srgbClr val="FFC000"/>
                </a:solidFill>
              </a:rPr>
              <a:t>. </a:t>
            </a:r>
            <a:r>
              <a:rPr lang="en-CA" sz="3800" dirty="0"/>
              <a:t>ኦ </a:t>
            </a:r>
            <a:r>
              <a:rPr lang="en-CA" sz="3800" dirty="0" err="1"/>
              <a:t>ጐይታ</a:t>
            </a:r>
            <a:r>
              <a:rPr lang="en-CA" sz="3800" dirty="0"/>
              <a:t>፣ </a:t>
            </a:r>
            <a:r>
              <a:rPr lang="en-CA" sz="3800" dirty="0" err="1"/>
              <a:t>ኵሉ</a:t>
            </a:r>
            <a:r>
              <a:rPr lang="en-CA" sz="3800" dirty="0"/>
              <a:t> </a:t>
            </a:r>
            <a:r>
              <a:rPr lang="en-CA" sz="3800" dirty="0" err="1"/>
              <a:t>እትኅዝ</a:t>
            </a:r>
            <a:r>
              <a:rPr lang="en-CA" sz="3800" dirty="0"/>
              <a:t> </a:t>
            </a:r>
            <a:r>
              <a:rPr lang="en-CA" sz="3800" dirty="0" err="1"/>
              <a:t>ኣምላኽና</a:t>
            </a:r>
            <a:r>
              <a:rPr lang="en-CA" sz="3800" dirty="0"/>
              <a:t>፥ </a:t>
            </a:r>
            <a:r>
              <a:rPr lang="en-CA" sz="3800" dirty="0" err="1"/>
              <a:t>ካብ’ዚ</a:t>
            </a:r>
            <a:r>
              <a:rPr lang="en-CA" sz="3800" dirty="0"/>
              <a:t> </a:t>
            </a:r>
            <a:r>
              <a:rPr lang="en-CA" sz="3800" dirty="0" err="1"/>
              <a:t>መሕወዪ</a:t>
            </a:r>
            <a:r>
              <a:rPr lang="en-CA" sz="3800" dirty="0"/>
              <a:t> </a:t>
            </a:r>
            <a:r>
              <a:rPr lang="en-CA" sz="3800" dirty="0" err="1"/>
              <a:t>ኅብስቲ</a:t>
            </a:r>
            <a:r>
              <a:rPr lang="en-CA" sz="38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3800" dirty="0" err="1"/>
              <a:t>ሥጋ</a:t>
            </a:r>
            <a:r>
              <a:rPr lang="en-CA" sz="3800" dirty="0"/>
              <a:t> </a:t>
            </a:r>
            <a:r>
              <a:rPr lang="en-CA" sz="3800" dirty="0" err="1"/>
              <a:t>ወድኻ</a:t>
            </a:r>
            <a:r>
              <a:rPr lang="en-CA" sz="3800" dirty="0"/>
              <a:t> </a:t>
            </a:r>
            <a:r>
              <a:rPr lang="en-CA" sz="3800" dirty="0" err="1"/>
              <a:t>ክንቅበል</a:t>
            </a:r>
            <a:r>
              <a:rPr lang="en-CA" sz="3800" dirty="0"/>
              <a:t> </a:t>
            </a:r>
            <a:r>
              <a:rPr lang="en-CA" sz="3800" dirty="0" err="1"/>
              <a:t>ኣብቅዓና</a:t>
            </a:r>
            <a:r>
              <a:rPr lang="en-CA" sz="3800" dirty="0"/>
              <a:t>። </a:t>
            </a:r>
            <a:r>
              <a:rPr lang="en-CA" sz="3800" dirty="0" err="1"/>
              <a:t>ካብዚ</a:t>
            </a:r>
            <a:r>
              <a:rPr lang="en-CA" sz="3800" dirty="0"/>
              <a:t> </a:t>
            </a:r>
            <a:r>
              <a:rPr lang="en-CA" sz="3800" dirty="0" err="1"/>
              <a:t>ጽዋዕ</a:t>
            </a:r>
            <a:r>
              <a:rPr lang="en-CA" sz="3800" dirty="0"/>
              <a:t> </a:t>
            </a:r>
            <a:r>
              <a:rPr lang="en-CA" sz="3800" dirty="0" err="1"/>
              <a:t>እዚ</a:t>
            </a:r>
            <a:r>
              <a:rPr lang="en-CA" sz="38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3800" dirty="0" err="1"/>
              <a:t>ነባቢ</a:t>
            </a:r>
            <a:r>
              <a:rPr lang="en-CA" sz="3800" dirty="0"/>
              <a:t> </a:t>
            </a:r>
            <a:r>
              <a:rPr lang="en-CA" sz="3800" dirty="0" err="1"/>
              <a:t>ደም</a:t>
            </a:r>
            <a:r>
              <a:rPr lang="en-CA" sz="3800" dirty="0"/>
              <a:t> </a:t>
            </a:r>
            <a:r>
              <a:rPr lang="en-CA" sz="3800" dirty="0" err="1"/>
              <a:t>ወድኻ</a:t>
            </a:r>
            <a:r>
              <a:rPr lang="en-CA" sz="3800" dirty="0"/>
              <a:t> </a:t>
            </a:r>
            <a:r>
              <a:rPr lang="en-CA" sz="3800" dirty="0" err="1"/>
              <a:t>እውን</a:t>
            </a:r>
            <a:r>
              <a:rPr lang="en-CA" sz="3800" dirty="0"/>
              <a:t> </a:t>
            </a:r>
            <a:r>
              <a:rPr lang="en-CA" sz="3800" dirty="0" err="1"/>
              <a:t>ክንሰቲ</a:t>
            </a:r>
            <a:r>
              <a:rPr lang="en-CA" sz="3800" dirty="0"/>
              <a:t> </a:t>
            </a:r>
            <a:r>
              <a:rPr lang="en-CA" sz="3800" dirty="0" err="1"/>
              <a:t>ድልዋት</a:t>
            </a:r>
            <a:r>
              <a:rPr lang="en-CA" sz="3800" dirty="0"/>
              <a:t> </a:t>
            </a:r>
            <a:r>
              <a:rPr lang="en-CA" sz="3800" dirty="0" err="1"/>
              <a:t>ግበረና</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ቅዱስን</a:t>
            </a:r>
            <a:r>
              <a:rPr lang="en-CA" sz="3800" dirty="0"/>
              <a:t> </a:t>
            </a:r>
            <a:r>
              <a:rPr lang="en-CA" sz="3800" dirty="0" err="1"/>
              <a:t>ክብርን</a:t>
            </a:r>
            <a:r>
              <a:rPr lang="en-CA" sz="3800" dirty="0"/>
              <a:t> </a:t>
            </a:r>
            <a:r>
              <a:rPr lang="en-CA" sz="3800" dirty="0" err="1"/>
              <a:t>ሥልጣንን</a:t>
            </a:r>
            <a:r>
              <a:rPr lang="en-CA" sz="3800" dirty="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a:t>።</a:t>
            </a:r>
          </a:p>
        </p:txBody>
      </p:sp>
      <p:sp>
        <p:nvSpPr>
          <p:cNvPr id="20" name="Rectangle 19"/>
          <p:cNvSpPr/>
          <p:nvPr/>
        </p:nvSpPr>
        <p:spPr>
          <a:xfrm>
            <a:off x="8206958" y="106643"/>
            <a:ext cx="3985042" cy="6555641"/>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95. </a:t>
            </a:r>
            <a:r>
              <a:rPr lang="en-US" sz="3000" dirty="0" smtClean="0"/>
              <a:t>O Lord our almighty God, make us worthy to partake of this </a:t>
            </a:r>
            <a:r>
              <a:rPr lang="en-US" sz="2000" dirty="0" smtClean="0">
                <a:solidFill>
                  <a:srgbClr val="FFC000"/>
                </a:solidFill>
              </a:rPr>
              <a:t>(pointing) </a:t>
            </a:r>
            <a:r>
              <a:rPr lang="en-US" sz="3000" dirty="0" smtClean="0"/>
              <a:t>bread, the body of Thy life-giving Son, and of this </a:t>
            </a:r>
            <a:r>
              <a:rPr lang="en-US" sz="2000" dirty="0" smtClean="0">
                <a:solidFill>
                  <a:srgbClr val="FFC000"/>
                </a:solidFill>
              </a:rPr>
              <a:t>(pointing) </a:t>
            </a:r>
            <a:r>
              <a:rPr lang="en-US" sz="3000" dirty="0" smtClean="0"/>
              <a:t>cup, the speaking blood of Thy Messiah, through Whom to Thee with Him and with the Holy Spirit be glory and dominion, both now and ever, and unto the ages of ages. Amen.</a:t>
            </a:r>
            <a:endParaRPr lang="en-US" sz="3000" dirty="0"/>
          </a:p>
        </p:txBody>
      </p:sp>
      <p:sp>
        <p:nvSpPr>
          <p:cNvPr id="2" name="Rectangle 1"/>
          <p:cNvSpPr/>
          <p:nvPr/>
        </p:nvSpPr>
        <p:spPr>
          <a:xfrm>
            <a:off x="-47768" y="28698"/>
            <a:ext cx="4113661" cy="6863417"/>
          </a:xfrm>
          <a:prstGeom prst="rect">
            <a:avLst/>
          </a:prstGeom>
        </p:spPr>
        <p:txBody>
          <a:bodyPr wrap="square">
            <a:spAutoFit/>
          </a:bodyPr>
          <a:lstStyle/>
          <a:p>
            <a:r>
              <a:rPr lang="pt-BR" sz="1400" dirty="0" smtClean="0">
                <a:solidFill>
                  <a:srgbClr val="FFC000"/>
                </a:solidFill>
              </a:rPr>
              <a:t>፺፭</a:t>
            </a:r>
            <a:r>
              <a:rPr lang="pt-BR" sz="1400" dirty="0">
                <a:solidFill>
                  <a:srgbClr val="FFC000"/>
                </a:solidFill>
              </a:rPr>
              <a:t>. </a:t>
            </a:r>
            <a:r>
              <a:rPr lang="pt-BR" sz="4000" dirty="0"/>
              <a:t>እግዚኦ አምላክነ አኃዜ ኵሉ ረስየነ ድልዋነ ንንሣእ እምዝንቱ ኅብስት </a:t>
            </a:r>
            <a:r>
              <a:rPr lang="pt-BR" sz="1400" dirty="0">
                <a:solidFill>
                  <a:srgbClr val="FFC000"/>
                </a:solidFill>
              </a:rPr>
              <a:t>(እማሬ) </a:t>
            </a:r>
            <a:r>
              <a:rPr lang="pt-BR" sz="4000" dirty="0"/>
              <a:t>ሥጋ ወልድከ ማሕየዊ ፣ ወእምዝንቱ  ጽዋዕ </a:t>
            </a:r>
            <a:r>
              <a:rPr lang="pt-BR" sz="1400" dirty="0">
                <a:solidFill>
                  <a:srgbClr val="FFC000"/>
                </a:solidFill>
              </a:rPr>
              <a:t>(እማሬ) </a:t>
            </a:r>
            <a:r>
              <a:rPr lang="pt-BR" sz="4000" dirty="0"/>
              <a:t>ደመ መሢሕከ ነባቢ ዘቦቱ ለከ ምስሌሁ ወምስለ ቅዱስ መንፈስ ስብሐት ወእኂዝ ይእዜኒ ወዘልፈኒ ወለዓለመ ዓለም አሜን።</a:t>
            </a:r>
            <a:endParaRPr lang="en-CA" sz="4000" dirty="0"/>
          </a:p>
        </p:txBody>
      </p:sp>
    </p:spTree>
    <p:extLst>
      <p:ext uri="{BB962C8B-B14F-4D97-AF65-F5344CB8AC3E}">
        <p14:creationId xmlns:p14="http://schemas.microsoft.com/office/powerpoint/2010/main" val="3625395216"/>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7605" y="266596"/>
            <a:ext cx="4054247" cy="6170920"/>
          </a:xfrm>
          <a:prstGeom prst="rect">
            <a:avLst/>
          </a:prstGeom>
        </p:spPr>
        <p:txBody>
          <a:bodyPr wrap="square">
            <a:spAutoFit/>
          </a:bodyPr>
          <a:lstStyle/>
          <a:p>
            <a:pPr algn="ctr"/>
            <a:r>
              <a:rPr lang="en-US" altLang="en-US" sz="2000" b="1" dirty="0" err="1" smtClean="0">
                <a:solidFill>
                  <a:srgbClr val="FFC000"/>
                </a:solidFill>
                <a:latin typeface="Arial" charset="0"/>
              </a:rPr>
              <a:t>ብድሕርዚ</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endParaRPr lang="en-US" altLang="en-US" sz="5500" b="1" dirty="0" smtClean="0">
              <a:solidFill>
                <a:srgbClr val="FFFF00"/>
              </a:solidFill>
              <a:latin typeface="Arial" charset="0"/>
            </a:endParaRPr>
          </a:p>
          <a:p>
            <a:r>
              <a:rPr lang="en-CA" sz="1400" dirty="0">
                <a:solidFill>
                  <a:srgbClr val="FFC000"/>
                </a:solidFill>
              </a:rPr>
              <a:t> </a:t>
            </a:r>
            <a:r>
              <a:rPr lang="en-CA" sz="1400" dirty="0" smtClean="0">
                <a:solidFill>
                  <a:srgbClr val="FFC000"/>
                </a:solidFill>
              </a:rPr>
              <a:t>  96.</a:t>
            </a:r>
            <a:r>
              <a:rPr lang="en-CA" sz="6000" dirty="0" smtClean="0"/>
              <a:t>ንመድኃኔ </a:t>
            </a:r>
          </a:p>
          <a:p>
            <a:r>
              <a:rPr lang="en-CA" sz="6000" dirty="0" err="1" smtClean="0"/>
              <a:t>ዓለም</a:t>
            </a:r>
            <a:r>
              <a:rPr lang="en-CA" sz="6000" dirty="0" smtClean="0"/>
              <a:t> </a:t>
            </a:r>
            <a:r>
              <a:rPr lang="en-CA" sz="6000" dirty="0" err="1"/>
              <a:t>ሠራዊት</a:t>
            </a:r>
            <a:r>
              <a:rPr lang="en-CA" sz="6000" dirty="0"/>
              <a:t> </a:t>
            </a:r>
            <a:r>
              <a:rPr lang="en-CA" sz="6000" dirty="0" err="1"/>
              <a:t>መላእኽቱ</a:t>
            </a:r>
            <a:r>
              <a:rPr lang="en-CA" sz="6000" dirty="0"/>
              <a:t>፥ </a:t>
            </a:r>
            <a:endParaRPr lang="en-CA" sz="6000" dirty="0" smtClean="0"/>
          </a:p>
          <a:p>
            <a:r>
              <a:rPr lang="en-CA" sz="6000" dirty="0" err="1" smtClean="0"/>
              <a:t>ኣብ</a:t>
            </a:r>
            <a:r>
              <a:rPr lang="en-CA" sz="6000" dirty="0" smtClean="0"/>
              <a:t> </a:t>
            </a:r>
            <a:r>
              <a:rPr lang="en-CA" sz="6000" dirty="0" err="1"/>
              <a:t>ቅድሚኡ</a:t>
            </a:r>
            <a:r>
              <a:rPr lang="en-CA" sz="6000" dirty="0"/>
              <a:t> </a:t>
            </a:r>
            <a:r>
              <a:rPr lang="en-CA" sz="6000" dirty="0" err="1"/>
              <a:t>ይቖሙ</a:t>
            </a:r>
            <a:r>
              <a:rPr lang="en-CA" sz="6000" dirty="0"/>
              <a:t>፥ </a:t>
            </a:r>
          </a:p>
          <a:p>
            <a:endParaRPr lang="en-CA" sz="2000" dirty="0">
              <a:solidFill>
                <a:srgbClr val="FFC000"/>
              </a:solidFill>
            </a:endParaRPr>
          </a:p>
        </p:txBody>
      </p:sp>
      <p:sp>
        <p:nvSpPr>
          <p:cNvPr id="20" name="Rectangle 19"/>
          <p:cNvSpPr/>
          <p:nvPr/>
        </p:nvSpPr>
        <p:spPr>
          <a:xfrm>
            <a:off x="8009270" y="-5361"/>
            <a:ext cx="4306143" cy="6848029"/>
          </a:xfrm>
          <a:prstGeom prst="rect">
            <a:avLst/>
          </a:prstGeom>
        </p:spPr>
        <p:txBody>
          <a:bodyPr wrap="square">
            <a:spAutoFit/>
          </a:bodyPr>
          <a:lstStyle/>
          <a:p>
            <a:pPr marL="40639" marR="40639" algn="ctr">
              <a:spcBef>
                <a:spcPts val="600"/>
              </a:spcBef>
              <a:buClr>
                <a:srgbClr val="000000"/>
              </a:buClr>
              <a:defRPr sz="2800"/>
            </a:pPr>
            <a:r>
              <a:rPr lang="en-US" altLang="en-US" sz="2000" i="1" dirty="0">
                <a:solidFill>
                  <a:srgbClr val="FFC000"/>
                </a:solidFill>
                <a:latin typeface="Arial" charset="0"/>
              </a:rPr>
              <a:t>Afterwards </a:t>
            </a:r>
            <a:r>
              <a:rPr lang="en-US" altLang="en-US" sz="4800" i="1" dirty="0">
                <a:solidFill>
                  <a:srgbClr val="FFC000"/>
                </a:solidFill>
                <a:latin typeface="Arial" charset="0"/>
              </a:rPr>
              <a:t> </a:t>
            </a:r>
            <a:endParaRPr lang="en-US" sz="4800" dirty="0">
              <a:solidFill>
                <a:srgbClr val="FFC000"/>
              </a:solidFill>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r>
              <a:rPr lang="en-US" altLang="en-US" sz="1400" dirty="0" smtClean="0">
                <a:solidFill>
                  <a:srgbClr val="FFC000"/>
                </a:solidFill>
                <a:latin typeface="Arial" charset="0"/>
              </a:rPr>
              <a:t>96.</a:t>
            </a:r>
            <a:r>
              <a:rPr lang="en-US" sz="4800" dirty="0" smtClean="0">
                <a:solidFill>
                  <a:schemeClr val="tx1">
                    <a:lumMod val="95000"/>
                  </a:schemeClr>
                </a:solidFill>
              </a:rPr>
              <a:t>The </a:t>
            </a:r>
            <a:r>
              <a:rPr lang="en-US" sz="4800" dirty="0">
                <a:solidFill>
                  <a:schemeClr val="tx1">
                    <a:lumMod val="95000"/>
                  </a:schemeClr>
                </a:solidFill>
              </a:rPr>
              <a:t>hosts of the angels of the Savior of the World  stand before the Savior of the </a:t>
            </a:r>
            <a:r>
              <a:rPr lang="en-US" sz="4800" dirty="0" smtClean="0">
                <a:solidFill>
                  <a:schemeClr val="tx1">
                    <a:lumMod val="95000"/>
                  </a:schemeClr>
                </a:solidFill>
              </a:rPr>
              <a:t>world</a:t>
            </a:r>
            <a:r>
              <a:rPr lang="en-US" sz="2800" dirty="0">
                <a:latin typeface="Arial" charset="0"/>
              </a:rPr>
              <a:t>.</a:t>
            </a:r>
            <a:endParaRPr lang="en-US" sz="4800" dirty="0">
              <a:solidFill>
                <a:schemeClr val="tx1">
                  <a:lumMod val="95000"/>
                </a:schemeClr>
              </a:solidFill>
            </a:endParaRPr>
          </a:p>
        </p:txBody>
      </p:sp>
      <p:sp>
        <p:nvSpPr>
          <p:cNvPr id="2" name="Rectangle 1"/>
          <p:cNvSpPr/>
          <p:nvPr/>
        </p:nvSpPr>
        <p:spPr>
          <a:xfrm>
            <a:off x="-13599" y="428660"/>
            <a:ext cx="4545594" cy="5940088"/>
          </a:xfrm>
          <a:prstGeom prst="rect">
            <a:avLst/>
          </a:prstGeom>
        </p:spPr>
        <p:txBody>
          <a:bodyPr wrap="square">
            <a:spAutoFit/>
          </a:bodyPr>
          <a:lstStyle/>
          <a:p>
            <a:pPr algn="ctr"/>
            <a:r>
              <a:rPr lang="en-US" altLang="en-US" sz="2000" b="1" dirty="0" err="1" smtClean="0">
                <a:solidFill>
                  <a:srgbClr val="FFC000"/>
                </a:solidFill>
                <a:latin typeface="Arial" charset="0"/>
              </a:rPr>
              <a:t>ወድሕሬሁ</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r>
              <a:rPr lang="pt-BR" altLang="en-US" sz="1400" dirty="0" smtClean="0">
                <a:solidFill>
                  <a:srgbClr val="FFC000"/>
                </a:solidFill>
              </a:rPr>
              <a:t>፺፮. </a:t>
            </a:r>
            <a:r>
              <a:rPr lang="pt-BR" sz="6000" b="1" dirty="0" smtClean="0"/>
              <a:t>ሠራዊተ </a:t>
            </a:r>
            <a:r>
              <a:rPr lang="pt-BR" sz="6000" b="1" dirty="0"/>
              <a:t>መላእክቲሁ ለመድኃኔ ዓለም </a:t>
            </a:r>
            <a:endParaRPr lang="pt-BR" sz="6000" b="1" dirty="0" smtClean="0"/>
          </a:p>
          <a:p>
            <a:r>
              <a:rPr lang="pt-BR" sz="6000" b="1" dirty="0"/>
              <a:t> </a:t>
            </a:r>
            <a:r>
              <a:rPr lang="pt-BR" sz="6000" b="1" dirty="0" smtClean="0"/>
              <a:t>  ይቀውሙ </a:t>
            </a:r>
          </a:p>
          <a:p>
            <a:r>
              <a:rPr lang="pt-BR" sz="6000" b="1" dirty="0"/>
              <a:t> </a:t>
            </a:r>
            <a:r>
              <a:rPr lang="pt-BR" sz="6000" b="1" dirty="0" smtClean="0"/>
              <a:t>  ቅድሜሁ </a:t>
            </a:r>
            <a:r>
              <a:rPr lang="pt-BR" sz="6000" b="1" dirty="0"/>
              <a:t>ለመድኃኔ </a:t>
            </a:r>
            <a:r>
              <a:rPr lang="pt-BR" sz="6000" b="1" dirty="0" smtClean="0"/>
              <a:t>ዓለም</a:t>
            </a:r>
            <a:endParaRPr lang="en-CA" sz="2000" dirty="0">
              <a:solidFill>
                <a:srgbClr val="FFC000"/>
              </a:solidFill>
            </a:endParaRPr>
          </a:p>
        </p:txBody>
      </p:sp>
    </p:spTree>
    <p:extLst>
      <p:ext uri="{BB962C8B-B14F-4D97-AF65-F5344CB8AC3E}">
        <p14:creationId xmlns:p14="http://schemas.microsoft.com/office/powerpoint/2010/main" val="3224298830"/>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930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2138" y="630129"/>
            <a:ext cx="4236823" cy="5478423"/>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CA" sz="5500" dirty="0" err="1" smtClean="0"/>
              <a:t>ንመድኃኔ</a:t>
            </a:r>
            <a:r>
              <a:rPr lang="en-CA" sz="5500" dirty="0" smtClean="0"/>
              <a:t> </a:t>
            </a:r>
            <a:r>
              <a:rPr lang="en-CA" sz="5500" dirty="0" err="1"/>
              <a:t>ዓለም</a:t>
            </a:r>
            <a:r>
              <a:rPr lang="en-CA" sz="5500" dirty="0"/>
              <a:t> </a:t>
            </a:r>
            <a:r>
              <a:rPr lang="en-CA" sz="5500" dirty="0" err="1" smtClean="0"/>
              <a:t>ከቢቦም</a:t>
            </a:r>
            <a:r>
              <a:rPr lang="en-CA" sz="5500" dirty="0" smtClean="0"/>
              <a:t> </a:t>
            </a:r>
            <a:r>
              <a:rPr lang="en-CA" sz="5500" dirty="0" err="1" smtClean="0"/>
              <a:t>የመስግንዎ</a:t>
            </a:r>
            <a:r>
              <a:rPr lang="en-CA" sz="5500" dirty="0" smtClean="0"/>
              <a:t>፥</a:t>
            </a:r>
            <a:r>
              <a:rPr lang="en-CA" sz="5500" dirty="0"/>
              <a:t> </a:t>
            </a:r>
            <a:r>
              <a:rPr lang="en-CA" sz="5500" dirty="0" err="1" smtClean="0"/>
              <a:t>ንመድኃኔ</a:t>
            </a:r>
            <a:r>
              <a:rPr lang="en-CA" sz="5500" dirty="0" smtClean="0"/>
              <a:t> </a:t>
            </a:r>
            <a:r>
              <a:rPr lang="en-CA" sz="5500" dirty="0" err="1"/>
              <a:t>ዓለም</a:t>
            </a:r>
            <a:r>
              <a:rPr lang="en-CA" sz="5500" dirty="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እዚ</a:t>
            </a:r>
            <a:r>
              <a:rPr lang="en-CA" sz="5500" dirty="0" smtClean="0"/>
              <a:t> </a:t>
            </a:r>
            <a:r>
              <a:rPr lang="en-CA" sz="5500" dirty="0" err="1" smtClean="0"/>
              <a:t>እዩ</a:t>
            </a:r>
            <a:r>
              <a:rPr lang="en-CA" sz="5500" dirty="0" smtClean="0"/>
              <a:t>። </a:t>
            </a:r>
            <a:endParaRPr lang="en-CA" sz="5500" dirty="0"/>
          </a:p>
          <a:p>
            <a:endParaRPr lang="en-CA" sz="2000" dirty="0">
              <a:solidFill>
                <a:srgbClr val="FFC000"/>
              </a:solidFill>
            </a:endParaRPr>
          </a:p>
        </p:txBody>
      </p:sp>
      <p:sp>
        <p:nvSpPr>
          <p:cNvPr id="20" name="Rectangle 19"/>
          <p:cNvSpPr/>
          <p:nvPr/>
        </p:nvSpPr>
        <p:spPr>
          <a:xfrm>
            <a:off x="8009270" y="497559"/>
            <a:ext cx="4306143" cy="6140142"/>
          </a:xfrm>
          <a:prstGeom prst="rect">
            <a:avLst/>
          </a:prstGeom>
        </p:spPr>
        <p:txBody>
          <a:bodyPr wrap="square">
            <a:spAutoFit/>
          </a:bodyPr>
          <a:lstStyle/>
          <a:p>
            <a:pPr marL="40639" marR="40639">
              <a:spcBef>
                <a:spcPts val="600"/>
              </a:spcBef>
              <a:buClr>
                <a:srgbClr val="0329D6"/>
              </a:buClr>
              <a:defRPr sz="1800">
                <a:solidFill>
                  <a:srgbClr val="0329D6"/>
                </a:solidFill>
                <a:uFill>
                  <a:solidFill>
                    <a:srgbClr val="0329D6"/>
                  </a:solidFill>
                </a:uFill>
              </a:defRPr>
            </a:pPr>
            <a:r>
              <a:rPr lang="en-US" altLang="en-US" sz="4500" dirty="0" smtClean="0">
                <a:solidFill>
                  <a:srgbClr val="FFFF00"/>
                </a:solidFill>
                <a:latin typeface="Arial" charset="0"/>
              </a:rPr>
              <a:t>People: </a:t>
            </a:r>
            <a:r>
              <a:rPr lang="en-US" altLang="en-US" sz="1400" dirty="0" smtClean="0">
                <a:solidFill>
                  <a:srgbClr val="FFC000"/>
                </a:solidFill>
                <a:latin typeface="Arial" charset="0"/>
              </a:rPr>
              <a:t> </a:t>
            </a:r>
            <a:r>
              <a:rPr lang="en-US" sz="4800" dirty="0">
                <a:solidFill>
                  <a:schemeClr val="tx1">
                    <a:lumMod val="95000"/>
                  </a:schemeClr>
                </a:solidFill>
              </a:rPr>
              <a:t>And encircle the Savior of the world  even the body and blood of the Savior of the world.</a:t>
            </a:r>
          </a:p>
          <a:p>
            <a:pPr marL="40639" marR="40639" algn="ctr">
              <a:spcBef>
                <a:spcPts val="600"/>
              </a:spcBef>
              <a:buClr>
                <a:srgbClr val="000000"/>
              </a:buClr>
              <a:buFont typeface="Arial"/>
              <a:defRPr sz="2800"/>
            </a:pP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72127" y="651545"/>
            <a:ext cx="4156974" cy="4385816"/>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a:t>
            </a:r>
          </a:p>
          <a:p>
            <a:r>
              <a:rPr lang="pt-BR" sz="1400" b="1" dirty="0">
                <a:solidFill>
                  <a:srgbClr val="FFC000"/>
                </a:solidFill>
              </a:rPr>
              <a:t> </a:t>
            </a:r>
            <a:r>
              <a:rPr lang="pt-BR" sz="1400" b="1" dirty="0" smtClean="0">
                <a:solidFill>
                  <a:srgbClr val="FFC000"/>
                </a:solidFill>
              </a:rPr>
              <a:t> </a:t>
            </a:r>
            <a:r>
              <a:rPr lang="pt-BR" sz="5600" b="1" dirty="0" smtClean="0"/>
              <a:t>ወይኬልልዎ </a:t>
            </a:r>
            <a:r>
              <a:rPr lang="pt-BR" sz="5600" b="1" dirty="0" smtClean="0">
                <a:solidFill>
                  <a:srgbClr val="FFC000"/>
                </a:solidFill>
              </a:rPr>
              <a:t>ለመድኃኔ </a:t>
            </a:r>
            <a:r>
              <a:rPr lang="pt-BR" sz="5600" b="1" dirty="0">
                <a:solidFill>
                  <a:srgbClr val="FFC000"/>
                </a:solidFill>
              </a:rPr>
              <a:t>ዓለም </a:t>
            </a:r>
            <a:r>
              <a:rPr lang="pt-BR" sz="5600" b="1" dirty="0" smtClean="0"/>
              <a:t>ሥጋሁ ወደሙ </a:t>
            </a:r>
            <a:r>
              <a:rPr lang="pt-BR" sz="5600" b="1" dirty="0">
                <a:solidFill>
                  <a:srgbClr val="FFC000"/>
                </a:solidFill>
              </a:rPr>
              <a:t>ለመድኃኔ ዓለም </a:t>
            </a:r>
            <a:r>
              <a:rPr lang="pt-BR" sz="2000" b="1" dirty="0" smtClean="0"/>
              <a:t>።</a:t>
            </a:r>
            <a:endParaRPr lang="en-CA" sz="2000" b="1" dirty="0"/>
          </a:p>
        </p:txBody>
      </p:sp>
    </p:spTree>
    <p:extLst>
      <p:ext uri="{BB962C8B-B14F-4D97-AF65-F5344CB8AC3E}">
        <p14:creationId xmlns:p14="http://schemas.microsoft.com/office/powerpoint/2010/main" val="3179255240"/>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16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5304" y="420484"/>
            <a:ext cx="4123141" cy="6017032"/>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smtClean="0">
                <a:solidFill>
                  <a:srgbClr val="FFFF00"/>
                </a:solidFill>
                <a:latin typeface="Arial" charset="0"/>
              </a:rPr>
              <a:t>.</a:t>
            </a:r>
          </a:p>
          <a:p>
            <a:r>
              <a:rPr lang="en-US" altLang="en-US" sz="5500" b="1" dirty="0" smtClean="0">
                <a:solidFill>
                  <a:srgbClr val="FFFF00"/>
                </a:solidFill>
                <a:latin typeface="Arial" charset="0"/>
              </a:rPr>
              <a:t> </a:t>
            </a:r>
            <a:r>
              <a:rPr lang="en-US" altLang="en-US" sz="1400" b="1" dirty="0" smtClean="0">
                <a:solidFill>
                  <a:srgbClr val="FFC000"/>
                </a:solidFill>
                <a:latin typeface="Arial" charset="0"/>
              </a:rPr>
              <a:t> </a:t>
            </a:r>
            <a:r>
              <a:rPr lang="en-CA" sz="5500" dirty="0" err="1" smtClean="0"/>
              <a:t>ናብ</a:t>
            </a:r>
            <a:r>
              <a:rPr lang="en-CA" sz="5500" dirty="0" smtClean="0"/>
              <a:t> </a:t>
            </a:r>
            <a:r>
              <a:rPr lang="en-CA" sz="5500" dirty="0" err="1" smtClean="0"/>
              <a:t>ቅድሚ</a:t>
            </a:r>
            <a:r>
              <a:rPr lang="en-CA" sz="5500" dirty="0" smtClean="0"/>
              <a:t> </a:t>
            </a:r>
          </a:p>
          <a:p>
            <a:r>
              <a:rPr lang="en-CA" sz="5500" dirty="0" err="1" smtClean="0"/>
              <a:t>ገጹ</a:t>
            </a:r>
            <a:r>
              <a:rPr lang="en-CA" sz="5500" dirty="0" smtClean="0"/>
              <a:t> </a:t>
            </a:r>
            <a:r>
              <a:rPr lang="en-CA" sz="5500" dirty="0" err="1" smtClean="0"/>
              <a:t>ንመድኃኔ</a:t>
            </a:r>
            <a:r>
              <a:rPr lang="en-CA" sz="5500" dirty="0" smtClean="0"/>
              <a:t> </a:t>
            </a:r>
            <a:r>
              <a:rPr lang="en-CA" sz="5500" dirty="0" err="1"/>
              <a:t>ዓለም</a:t>
            </a:r>
            <a:r>
              <a:rPr lang="en-CA" sz="5500" dirty="0"/>
              <a:t> </a:t>
            </a:r>
            <a:r>
              <a:rPr lang="en-CA" sz="5500" dirty="0" err="1" smtClean="0"/>
              <a:t>ክንቀርብ</a:t>
            </a:r>
            <a:r>
              <a:rPr lang="en-CA" sz="5500" dirty="0" smtClean="0"/>
              <a:t>። </a:t>
            </a:r>
          </a:p>
          <a:p>
            <a:r>
              <a:rPr lang="en-CA" sz="5500" dirty="0" err="1" smtClean="0"/>
              <a:t>ንእኡ</a:t>
            </a:r>
            <a:r>
              <a:rPr lang="en-CA" sz="5500" dirty="0" smtClean="0"/>
              <a:t> </a:t>
            </a:r>
            <a:r>
              <a:rPr lang="en-CA" sz="5500" dirty="0" err="1" smtClean="0"/>
              <a:t>ብምእማን</a:t>
            </a:r>
            <a:r>
              <a:rPr lang="en-CA" sz="5500" dirty="0" smtClean="0"/>
              <a:t> </a:t>
            </a:r>
            <a:r>
              <a:rPr lang="en-CA" sz="5500" dirty="0" err="1" smtClean="0"/>
              <a:t>ንክርስቶስ</a:t>
            </a:r>
            <a:r>
              <a:rPr lang="en-CA" sz="5500" dirty="0" smtClean="0"/>
              <a:t> </a:t>
            </a:r>
            <a:r>
              <a:rPr lang="en-CA" sz="5500" dirty="0" err="1" smtClean="0"/>
              <a:t>ነገልግል</a:t>
            </a:r>
            <a:r>
              <a:rPr lang="en-CA" sz="5500" dirty="0" smtClean="0"/>
              <a:t>።</a:t>
            </a:r>
            <a:endParaRPr lang="en-CA" sz="5500" dirty="0"/>
          </a:p>
        </p:txBody>
      </p:sp>
      <p:sp>
        <p:nvSpPr>
          <p:cNvPr id="20" name="Rectangle 19"/>
          <p:cNvSpPr/>
          <p:nvPr/>
        </p:nvSpPr>
        <p:spPr>
          <a:xfrm>
            <a:off x="8085271" y="786139"/>
            <a:ext cx="4172465" cy="5709255"/>
          </a:xfrm>
          <a:prstGeom prst="rect">
            <a:avLst/>
          </a:prstGeom>
        </p:spPr>
        <p:txBody>
          <a:bodyPr wrap="square">
            <a:spAutoFit/>
          </a:bodyPr>
          <a:lstStyle/>
          <a:p>
            <a:pPr marL="40639" marR="40639">
              <a:spcBef>
                <a:spcPts val="600"/>
              </a:spcBef>
              <a:buClr>
                <a:srgbClr val="004DD6"/>
              </a:buClr>
              <a:defRPr sz="1800">
                <a:solidFill>
                  <a:srgbClr val="004DD6"/>
                </a:solidFill>
                <a:uFill>
                  <a:solidFill>
                    <a:srgbClr val="004DD6"/>
                  </a:solidFill>
                </a:uFill>
              </a:defRPr>
            </a:pPr>
            <a:r>
              <a:rPr lang="en-US" altLang="en-US" sz="4000" dirty="0" smtClean="0">
                <a:solidFill>
                  <a:srgbClr val="FFFF00"/>
                </a:solidFill>
                <a:latin typeface="Arial" charset="0"/>
              </a:rPr>
              <a:t>People</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defRPr sz="1800">
                <a:solidFill>
                  <a:srgbClr val="004DD6"/>
                </a:solidFill>
                <a:uFill>
                  <a:solidFill>
                    <a:srgbClr val="004DD6"/>
                  </a:solidFill>
                </a:uFill>
              </a:defRPr>
            </a:pPr>
            <a:r>
              <a:rPr lang="en-US" altLang="en-US" sz="1400" dirty="0" smtClean="0">
                <a:solidFill>
                  <a:srgbClr val="FFC000"/>
                </a:solidFill>
                <a:latin typeface="Arial" charset="0"/>
              </a:rPr>
              <a:t> </a:t>
            </a:r>
            <a:r>
              <a:rPr lang="en-US" sz="4000" dirty="0" smtClean="0">
                <a:solidFill>
                  <a:schemeClr val="tx1">
                    <a:lumMod val="95000"/>
                  </a:schemeClr>
                </a:solidFill>
              </a:rPr>
              <a:t>Let </a:t>
            </a:r>
            <a:r>
              <a:rPr lang="en-US" sz="4000" dirty="0">
                <a:solidFill>
                  <a:schemeClr val="tx1">
                    <a:lumMod val="95000"/>
                  </a:schemeClr>
                </a:solidFill>
              </a:rPr>
              <a:t>us draw near </a:t>
            </a:r>
            <a:r>
              <a:rPr lang="en-US" sz="4000" dirty="0" smtClean="0">
                <a:solidFill>
                  <a:schemeClr val="tx1">
                    <a:lumMod val="95000"/>
                  </a:schemeClr>
                </a:solidFill>
              </a:rPr>
              <a:t>the face  of the </a:t>
            </a:r>
            <a:r>
              <a:rPr lang="en-US" sz="4000" dirty="0" err="1" smtClean="0">
                <a:solidFill>
                  <a:schemeClr val="tx1">
                    <a:lumMod val="95000"/>
                  </a:schemeClr>
                </a:solidFill>
              </a:rPr>
              <a:t>Saviour</a:t>
            </a:r>
            <a:r>
              <a:rPr lang="en-US" sz="4000" dirty="0" smtClean="0">
                <a:solidFill>
                  <a:schemeClr val="tx1">
                    <a:lumMod val="95000"/>
                  </a:schemeClr>
                </a:solidFill>
              </a:rPr>
              <a:t> of </a:t>
            </a:r>
            <a:r>
              <a:rPr lang="en-US" sz="4000" dirty="0">
                <a:solidFill>
                  <a:schemeClr val="tx1">
                    <a:lumMod val="95000"/>
                  </a:schemeClr>
                </a:solidFill>
              </a:rPr>
              <a:t>the </a:t>
            </a:r>
            <a:r>
              <a:rPr lang="en-US" sz="4000" dirty="0" smtClean="0">
                <a:solidFill>
                  <a:schemeClr val="tx1">
                    <a:lumMod val="95000"/>
                  </a:schemeClr>
                </a:solidFill>
              </a:rPr>
              <a:t>world. </a:t>
            </a:r>
            <a:r>
              <a:rPr lang="en-US" sz="4000" dirty="0">
                <a:solidFill>
                  <a:schemeClr val="tx1">
                    <a:lumMod val="95000"/>
                  </a:schemeClr>
                </a:solidFill>
              </a:rPr>
              <a:t>In the faith, which is of Him let. us, submit ourselves to </a:t>
            </a:r>
            <a:r>
              <a:rPr lang="en-US" sz="4000" dirty="0" smtClean="0">
                <a:solidFill>
                  <a:schemeClr val="tx1">
                    <a:lumMod val="95000"/>
                  </a:schemeClr>
                </a:solidFill>
              </a:rPr>
              <a:t>Christ.  </a:t>
            </a:r>
            <a:endParaRPr lang="en-US" sz="4000" dirty="0">
              <a:solidFill>
                <a:schemeClr val="tx1">
                  <a:lumMod val="95000"/>
                </a:schemeClr>
              </a:solidFill>
            </a:endParaRPr>
          </a:p>
        </p:txBody>
      </p:sp>
      <p:sp>
        <p:nvSpPr>
          <p:cNvPr id="2" name="Rectangle 1"/>
          <p:cNvSpPr/>
          <p:nvPr/>
        </p:nvSpPr>
        <p:spPr>
          <a:xfrm>
            <a:off x="72126" y="919022"/>
            <a:ext cx="4248413" cy="6263253"/>
          </a:xfrm>
          <a:prstGeom prst="rect">
            <a:avLst/>
          </a:prstGeom>
        </p:spPr>
        <p:txBody>
          <a:bodyPr wrap="square">
            <a:spAutoFit/>
          </a:bodyPr>
          <a:lstStyle/>
          <a:p>
            <a:r>
              <a:rPr lang="en-US" altLang="en-US" sz="5800" b="1" dirty="0" err="1" smtClean="0">
                <a:solidFill>
                  <a:srgbClr val="FFFF00"/>
                </a:solidFill>
                <a:latin typeface="Arial" charset="0"/>
              </a:rPr>
              <a:t>ይ.ሕ</a:t>
            </a:r>
            <a:r>
              <a:rPr lang="en-US" altLang="en-US" sz="5800" b="1" dirty="0" smtClean="0">
                <a:solidFill>
                  <a:srgbClr val="FFFF00"/>
                </a:solidFill>
                <a:latin typeface="Arial" charset="0"/>
              </a:rPr>
              <a:t>. </a:t>
            </a:r>
          </a:p>
          <a:p>
            <a:r>
              <a:rPr lang="en-US" altLang="en-US" sz="1400" b="1" dirty="0">
                <a:solidFill>
                  <a:srgbClr val="FFC000"/>
                </a:solidFill>
                <a:latin typeface="Arial" charset="0"/>
              </a:rPr>
              <a:t> </a:t>
            </a:r>
            <a:r>
              <a:rPr lang="en-US" altLang="en-US" sz="1400" b="1" dirty="0" smtClean="0">
                <a:solidFill>
                  <a:srgbClr val="FFC000"/>
                </a:solidFill>
                <a:latin typeface="Arial" charset="0"/>
              </a:rPr>
              <a:t>    </a:t>
            </a:r>
            <a:r>
              <a:rPr lang="pt-BR" sz="5800" b="1" dirty="0" smtClean="0"/>
              <a:t>ወንብጻሕ</a:t>
            </a:r>
          </a:p>
          <a:p>
            <a:r>
              <a:rPr lang="pt-BR" sz="5800" b="1" dirty="0" smtClean="0"/>
              <a:t> </a:t>
            </a:r>
            <a:r>
              <a:rPr lang="pt-BR" sz="5800" b="1" dirty="0"/>
              <a:t>ቅድመ ገጹ </a:t>
            </a:r>
            <a:endParaRPr lang="pt-BR" sz="5800" b="1" dirty="0" smtClean="0"/>
          </a:p>
          <a:p>
            <a:r>
              <a:rPr lang="pt-BR" sz="5800" b="1" dirty="0" smtClean="0">
                <a:solidFill>
                  <a:srgbClr val="FFC000"/>
                </a:solidFill>
              </a:rPr>
              <a:t>ለመድኃኔ </a:t>
            </a:r>
            <a:r>
              <a:rPr lang="pt-BR" sz="5800" b="1" dirty="0">
                <a:solidFill>
                  <a:srgbClr val="FFC000"/>
                </a:solidFill>
              </a:rPr>
              <a:t>ዓለም </a:t>
            </a:r>
            <a:r>
              <a:rPr lang="pt-BR" sz="5800" b="1" dirty="0" smtClean="0"/>
              <a:t>በአሚነ ዚአሁ ለክርስቶስ ንገኒ።</a:t>
            </a:r>
          </a:p>
          <a:p>
            <a:endParaRPr lang="en-CA" sz="5600" b="1" dirty="0"/>
          </a:p>
        </p:txBody>
      </p:sp>
    </p:spTree>
    <p:extLst>
      <p:ext uri="{BB962C8B-B14F-4D97-AF65-F5344CB8AC3E}">
        <p14:creationId xmlns:p14="http://schemas.microsoft.com/office/powerpoint/2010/main" val="1754294749"/>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10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6469" y="-64874"/>
            <a:ext cx="4380316" cy="6186309"/>
          </a:xfrm>
          <a:prstGeom prst="rect">
            <a:avLst/>
          </a:prstGeom>
        </p:spPr>
        <p:txBody>
          <a:bodyPr wrap="square">
            <a:spAutoFit/>
          </a:bodyPr>
          <a:lstStyle/>
          <a:p>
            <a:r>
              <a:rPr lang="en-CA" sz="6000" dirty="0" err="1">
                <a:solidFill>
                  <a:srgbClr val="92D050"/>
                </a:solidFill>
              </a:rPr>
              <a:t>ይ.ዲ.ንፍቅ</a:t>
            </a:r>
            <a:r>
              <a:rPr lang="en-CA" sz="6000" dirty="0"/>
              <a:t> </a:t>
            </a:r>
            <a:endParaRPr lang="en-CA" sz="6000" dirty="0" smtClean="0"/>
          </a:p>
          <a:p>
            <a:r>
              <a:rPr lang="en-CA" sz="1400" dirty="0" smtClean="0">
                <a:solidFill>
                  <a:srgbClr val="FFC000"/>
                </a:solidFill>
              </a:rPr>
              <a:t>97.</a:t>
            </a:r>
            <a:r>
              <a:rPr lang="en-CA" sz="6000" dirty="0" smtClean="0"/>
              <a:t> </a:t>
            </a:r>
            <a:r>
              <a:rPr lang="en-CA" sz="5400" dirty="0" err="1"/>
              <a:t>መኳንንቲ</a:t>
            </a:r>
            <a:r>
              <a:rPr lang="en-CA" sz="5400" dirty="0"/>
              <a:t> </a:t>
            </a:r>
            <a:r>
              <a:rPr lang="en-CA" sz="5400" dirty="0" err="1"/>
              <a:t>ኣፍ</a:t>
            </a:r>
            <a:r>
              <a:rPr lang="en-CA" sz="5400" dirty="0"/>
              <a:t> </a:t>
            </a:r>
            <a:r>
              <a:rPr lang="en-CA" sz="5400" dirty="0" err="1"/>
              <a:t>ድጌታት</a:t>
            </a:r>
            <a:r>
              <a:rPr lang="en-CA" sz="5400" dirty="0"/>
              <a:t> </a:t>
            </a:r>
            <a:r>
              <a:rPr lang="en-CA" sz="5400" dirty="0" err="1" smtClean="0"/>
              <a:t>ኣርሕዉ</a:t>
            </a:r>
            <a:endParaRPr lang="en-CA" sz="5400" dirty="0" smtClean="0"/>
          </a:p>
          <a:p>
            <a:pPr algn="ctr"/>
            <a:r>
              <a:rPr lang="en-CA" sz="6000" dirty="0" err="1" smtClean="0">
                <a:solidFill>
                  <a:srgbClr val="92D050"/>
                </a:solidFill>
              </a:rPr>
              <a:t>ይ.ዲ</a:t>
            </a:r>
            <a:r>
              <a:rPr lang="en-CA" sz="6000" dirty="0">
                <a:solidFill>
                  <a:srgbClr val="92D050"/>
                </a:solidFill>
              </a:rPr>
              <a:t>. </a:t>
            </a:r>
            <a:r>
              <a:rPr lang="en-CA" sz="6000" dirty="0" smtClean="0">
                <a:solidFill>
                  <a:srgbClr val="92D050"/>
                </a:solidFill>
              </a:rPr>
              <a:t> </a:t>
            </a:r>
          </a:p>
          <a:p>
            <a:pPr algn="ctr"/>
            <a:r>
              <a:rPr lang="en-CA" sz="1400" dirty="0" smtClean="0">
                <a:solidFill>
                  <a:srgbClr val="FFC000"/>
                </a:solidFill>
              </a:rPr>
              <a:t>98. </a:t>
            </a:r>
            <a:r>
              <a:rPr lang="en-CA" sz="5400" dirty="0" err="1"/>
              <a:t>ኣቱም</a:t>
            </a:r>
            <a:r>
              <a:rPr lang="en-CA" sz="5400" dirty="0"/>
              <a:t> </a:t>
            </a:r>
            <a:r>
              <a:rPr lang="en-CA" sz="5400" dirty="0" err="1"/>
              <a:t>ደው</a:t>
            </a:r>
            <a:r>
              <a:rPr lang="en-CA" sz="5400" dirty="0"/>
              <a:t> </a:t>
            </a:r>
            <a:r>
              <a:rPr lang="en-CA" sz="5400" dirty="0" err="1"/>
              <a:t>ኢልኩም</a:t>
            </a:r>
            <a:r>
              <a:rPr lang="en-CA" sz="5400" dirty="0"/>
              <a:t> </a:t>
            </a:r>
            <a:r>
              <a:rPr lang="en-CA" sz="5400" dirty="0" err="1"/>
              <a:t>ዘሎኹም</a:t>
            </a:r>
            <a:r>
              <a:rPr lang="en-CA" sz="5400" dirty="0"/>
              <a:t> </a:t>
            </a:r>
            <a:r>
              <a:rPr lang="en-CA" sz="5400" dirty="0" err="1"/>
              <a:t>ርእስኹም</a:t>
            </a:r>
            <a:r>
              <a:rPr lang="en-CA" sz="5400" dirty="0"/>
              <a:t> </a:t>
            </a:r>
            <a:r>
              <a:rPr lang="en-CA" sz="5400" dirty="0" err="1" smtClean="0"/>
              <a:t>ኣድንኑ</a:t>
            </a:r>
            <a:r>
              <a:rPr lang="en-CA" sz="5400" dirty="0"/>
              <a:t>።</a:t>
            </a:r>
          </a:p>
        </p:txBody>
      </p:sp>
      <p:sp>
        <p:nvSpPr>
          <p:cNvPr id="20" name="Rectangle 19"/>
          <p:cNvSpPr/>
          <p:nvPr/>
        </p:nvSpPr>
        <p:spPr>
          <a:xfrm>
            <a:off x="8415775" y="159257"/>
            <a:ext cx="3776225" cy="6247864"/>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smtClean="0">
                <a:solidFill>
                  <a:srgbClr val="92D050"/>
                </a:solidFill>
                <a:latin typeface="Arial" charset="0"/>
              </a:rPr>
              <a:t>Asst</a:t>
            </a:r>
            <a:r>
              <a:rPr lang="en-US" altLang="en-US" sz="4000" dirty="0">
                <a:solidFill>
                  <a:srgbClr val="92D050"/>
                </a:solidFill>
                <a:latin typeface="Arial" charset="0"/>
              </a:rPr>
              <a:t>. </a:t>
            </a:r>
            <a:r>
              <a:rPr lang="en-US" altLang="en-US" sz="4000" dirty="0" smtClean="0">
                <a:solidFill>
                  <a:srgbClr val="92D050"/>
                </a:solidFill>
                <a:latin typeface="Arial" charset="0"/>
              </a:rPr>
              <a:t>Deacon: </a:t>
            </a:r>
            <a:endParaRPr lang="en-US" altLang="en-US" sz="1400" dirty="0" smtClean="0">
              <a:solidFill>
                <a:srgbClr val="FFC000"/>
              </a:solidFill>
              <a:latin typeface="Arial" charset="0"/>
            </a:endParaRPr>
          </a:p>
          <a:p>
            <a:pPr marL="40639" marR="40639">
              <a:spcBef>
                <a:spcPts val="600"/>
              </a:spcBef>
              <a:buClr>
                <a:srgbClr val="000000"/>
              </a:buClr>
              <a:buFont typeface="Arial"/>
              <a:defRPr sz="2800"/>
            </a:pPr>
            <a:r>
              <a:rPr lang="en-US" altLang="en-US" sz="1400" dirty="0" smtClean="0">
                <a:solidFill>
                  <a:srgbClr val="FFC000"/>
                </a:solidFill>
                <a:latin typeface="Arial" charset="0"/>
              </a:rPr>
              <a:t>97. </a:t>
            </a:r>
            <a:r>
              <a:rPr lang="en-US" altLang="en-US" sz="4000" dirty="0" smtClean="0">
                <a:latin typeface="Arial" charset="0"/>
              </a:rPr>
              <a:t>Open </a:t>
            </a:r>
            <a:r>
              <a:rPr lang="en-US" altLang="en-US" sz="4000" dirty="0">
                <a:latin typeface="Arial" charset="0"/>
              </a:rPr>
              <a:t>ye the </a:t>
            </a:r>
            <a:r>
              <a:rPr lang="en-US" altLang="en-US" sz="4000" dirty="0" smtClean="0">
                <a:latin typeface="Arial" charset="0"/>
              </a:rPr>
              <a:t>gates, princes</a:t>
            </a:r>
            <a:r>
              <a:rPr lang="en-US" altLang="en-US" sz="4000" dirty="0">
                <a:latin typeface="Arial" charset="0"/>
              </a:rPr>
              <a:t>.</a:t>
            </a:r>
          </a:p>
          <a:p>
            <a:pPr marL="40639" marR="40639">
              <a:spcBef>
                <a:spcPts val="600"/>
              </a:spcBef>
              <a:buClr>
                <a:srgbClr val="000000"/>
              </a:buClr>
              <a:buFont typeface="Arial"/>
              <a:defRPr sz="2800"/>
            </a:pPr>
            <a:endParaRPr lang="en-US" altLang="en-US" sz="4000" dirty="0" smtClean="0">
              <a:solidFill>
                <a:srgbClr val="92D050"/>
              </a:solidFill>
              <a:latin typeface="Arial" charset="0"/>
            </a:endParaRPr>
          </a:p>
          <a:p>
            <a:pPr marL="40639" marR="40639">
              <a:spcBef>
                <a:spcPts val="600"/>
              </a:spcBef>
              <a:buClr>
                <a:srgbClr val="000000"/>
              </a:buClr>
              <a:buFont typeface="Arial"/>
              <a:defRPr sz="2800"/>
            </a:pPr>
            <a:r>
              <a:rPr lang="en-US" altLang="en-US" sz="4000" dirty="0" smtClean="0">
                <a:solidFill>
                  <a:srgbClr val="92D050"/>
                </a:solidFill>
                <a:latin typeface="Arial" charset="0"/>
              </a:rPr>
              <a:t>Deacon </a:t>
            </a:r>
            <a:r>
              <a:rPr lang="en-US" altLang="en-US" sz="4000" dirty="0">
                <a:solidFill>
                  <a:srgbClr val="92D050"/>
                </a:solidFill>
                <a:latin typeface="Arial" charset="0"/>
              </a:rPr>
              <a:t>: </a:t>
            </a:r>
            <a:endParaRPr lang="en-US" altLang="en-US" sz="4000" dirty="0" smtClean="0">
              <a:solidFill>
                <a:srgbClr val="92D050"/>
              </a:solidFill>
              <a:latin typeface="Arial" charset="0"/>
            </a:endParaRPr>
          </a:p>
          <a:p>
            <a:pPr marL="40639" marR="40639" algn="ctr">
              <a:spcBef>
                <a:spcPts val="600"/>
              </a:spcBef>
              <a:buClr>
                <a:srgbClr val="000000"/>
              </a:buClr>
              <a:buFont typeface="Arial"/>
              <a:defRPr sz="2800"/>
            </a:pPr>
            <a:r>
              <a:rPr lang="en-US" altLang="en-US" sz="1400" dirty="0" smtClean="0">
                <a:solidFill>
                  <a:srgbClr val="FFC000"/>
                </a:solidFill>
                <a:latin typeface="Arial" charset="0"/>
              </a:rPr>
              <a:t>98.</a:t>
            </a:r>
            <a:r>
              <a:rPr lang="en-US" altLang="en-US" sz="4000" dirty="0" smtClean="0">
                <a:latin typeface="Arial" charset="0"/>
              </a:rPr>
              <a:t> </a:t>
            </a:r>
            <a:r>
              <a:rPr lang="en-US" altLang="en-US" sz="4500" dirty="0" smtClean="0">
                <a:latin typeface="Arial" charset="0"/>
              </a:rPr>
              <a:t>Ye </a:t>
            </a:r>
            <a:r>
              <a:rPr lang="en-US" altLang="en-US" sz="4500" dirty="0">
                <a:latin typeface="Arial" charset="0"/>
              </a:rPr>
              <a:t>who are standing, </a:t>
            </a:r>
            <a:r>
              <a:rPr lang="en-US" altLang="en-US" sz="4500" dirty="0" smtClean="0">
                <a:latin typeface="Arial" charset="0"/>
              </a:rPr>
              <a:t>bow your </a:t>
            </a:r>
            <a:r>
              <a:rPr lang="en-US" altLang="en-US" sz="4500" dirty="0">
                <a:latin typeface="Arial" charset="0"/>
              </a:rPr>
              <a:t>heads.</a:t>
            </a:r>
          </a:p>
        </p:txBody>
      </p:sp>
      <p:sp>
        <p:nvSpPr>
          <p:cNvPr id="2" name="Rectangle 1"/>
          <p:cNvSpPr/>
          <p:nvPr/>
        </p:nvSpPr>
        <p:spPr>
          <a:xfrm>
            <a:off x="72126" y="97190"/>
            <a:ext cx="4248413" cy="6555641"/>
          </a:xfrm>
          <a:prstGeom prst="rect">
            <a:avLst/>
          </a:prstGeom>
        </p:spPr>
        <p:txBody>
          <a:bodyPr wrap="square">
            <a:spAutoFit/>
          </a:bodyPr>
          <a:lstStyle/>
          <a:p>
            <a:r>
              <a:rPr lang="pt-BR" sz="6000" dirty="0">
                <a:solidFill>
                  <a:srgbClr val="92D050"/>
                </a:solidFill>
              </a:rPr>
              <a:t>ይ.ዲ.ንፍቅ.  </a:t>
            </a:r>
            <a:endParaRPr lang="pt-BR" sz="6000" dirty="0" smtClean="0">
              <a:solidFill>
                <a:srgbClr val="92D050"/>
              </a:solidFill>
            </a:endParaRPr>
          </a:p>
          <a:p>
            <a:r>
              <a:rPr lang="en-US" altLang="en-US" sz="1400" dirty="0" smtClean="0">
                <a:solidFill>
                  <a:srgbClr val="FFC000"/>
                </a:solidFill>
                <a:latin typeface="Arial" charset="0"/>
              </a:rPr>
              <a:t>፺፯.</a:t>
            </a:r>
            <a:r>
              <a:rPr lang="pt-BR" sz="6000" dirty="0" smtClean="0"/>
              <a:t> </a:t>
            </a:r>
            <a:r>
              <a:rPr lang="pt-BR" sz="6000" b="1" dirty="0"/>
              <a:t>አርኅዉ ኆኃተ መኳንንት።</a:t>
            </a:r>
            <a:endParaRPr lang="en-CA" sz="6000" b="1" dirty="0"/>
          </a:p>
          <a:p>
            <a:r>
              <a:rPr lang="pt-BR" sz="6000" dirty="0">
                <a:solidFill>
                  <a:srgbClr val="92D050"/>
                </a:solidFill>
              </a:rPr>
              <a:t>ይ.ዲ.  </a:t>
            </a:r>
            <a:endParaRPr lang="pt-BR" sz="6000" dirty="0" smtClean="0">
              <a:solidFill>
                <a:srgbClr val="92D050"/>
              </a:solidFill>
            </a:endParaRPr>
          </a:p>
          <a:p>
            <a:pPr algn="ctr"/>
            <a:r>
              <a:rPr lang="pt-BR" sz="1400" dirty="0" smtClean="0">
                <a:solidFill>
                  <a:srgbClr val="FFC000"/>
                </a:solidFill>
              </a:rPr>
              <a:t>፺፰.</a:t>
            </a:r>
            <a:r>
              <a:rPr lang="pt-BR" sz="6000" dirty="0" smtClean="0"/>
              <a:t> </a:t>
            </a:r>
            <a:r>
              <a:rPr lang="pt-BR" sz="6000" b="1" dirty="0"/>
              <a:t>እለ ትቀውሙ አትሕቱ ርእሰክሙ።</a:t>
            </a:r>
            <a:endParaRPr lang="en-CA" sz="6000" b="1" dirty="0"/>
          </a:p>
        </p:txBody>
      </p:sp>
    </p:spTree>
    <p:extLst>
      <p:ext uri="{BB962C8B-B14F-4D97-AF65-F5344CB8AC3E}">
        <p14:creationId xmlns:p14="http://schemas.microsoft.com/office/powerpoint/2010/main" val="178250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1664872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1527845101"/>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279461" cy="6832640"/>
          </a:xfrm>
          <a:prstGeom prst="rect">
            <a:avLst/>
          </a:prstGeom>
        </p:spPr>
        <p:txBody>
          <a:bodyPr wrap="square">
            <a:spAutoFit/>
          </a:bodyPr>
          <a:lstStyle/>
          <a:p>
            <a:r>
              <a:rPr lang="en-US" sz="5400" b="1" dirty="0" err="1" smtClean="0">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99. </a:t>
            </a:r>
            <a:r>
              <a:rPr lang="en-CA" sz="4800" dirty="0" err="1" smtClean="0">
                <a:sym typeface="GeezTypeNet"/>
              </a:rPr>
              <a:t>በጊዕ</a:t>
            </a:r>
            <a:r>
              <a:rPr lang="en-CA" sz="4800" dirty="0" smtClean="0">
                <a:sym typeface="GeezTypeNet"/>
              </a:rPr>
              <a:t> </a:t>
            </a:r>
            <a:r>
              <a:rPr lang="en-CA" sz="4800" dirty="0" err="1" smtClean="0">
                <a:sym typeface="GeezTypeNet"/>
              </a:rPr>
              <a:t>ይምጻእ</a:t>
            </a:r>
            <a:r>
              <a:rPr lang="en-CA" sz="4800" dirty="0" smtClean="0">
                <a:sym typeface="GeezTypeNet"/>
              </a:rPr>
              <a:t> ፥ </a:t>
            </a:r>
            <a:r>
              <a:rPr lang="en-CA" sz="4800" dirty="0" err="1" smtClean="0">
                <a:sym typeface="GeezTypeNet"/>
              </a:rPr>
              <a:t>ብእኡ</a:t>
            </a:r>
            <a:r>
              <a:rPr lang="en-CA" sz="4800" dirty="0" smtClean="0">
                <a:sym typeface="GeezTypeNet"/>
              </a:rPr>
              <a:t> </a:t>
            </a:r>
            <a:r>
              <a:rPr lang="en-CA" sz="4800" dirty="0" err="1" smtClean="0">
                <a:sym typeface="GeezTypeNet"/>
              </a:rPr>
              <a:t>ክንሕጐስ</a:t>
            </a:r>
            <a:r>
              <a:rPr lang="en-CA" sz="4800" dirty="0" smtClean="0">
                <a:sym typeface="GeezTypeNet"/>
              </a:rPr>
              <a:t> </a:t>
            </a:r>
            <a:r>
              <a:rPr lang="en-CA" sz="4800" dirty="0" err="1" smtClean="0">
                <a:sym typeface="GeezTypeNet"/>
              </a:rPr>
              <a:t>በዕይንትና</a:t>
            </a:r>
            <a:r>
              <a:rPr lang="en-CA" sz="4800" dirty="0" smtClean="0">
                <a:sym typeface="GeezTypeNet"/>
              </a:rPr>
              <a:t> </a:t>
            </a:r>
            <a:r>
              <a:rPr lang="en-CA" sz="4800" dirty="0" err="1" smtClean="0">
                <a:sym typeface="GeezTypeNet"/>
              </a:rPr>
              <a:t>ንርኣዮ</a:t>
            </a:r>
            <a:r>
              <a:rPr lang="en-CA" sz="4800" dirty="0" smtClean="0">
                <a:sym typeface="GeezTypeNet"/>
              </a:rPr>
              <a:t>፥ </a:t>
            </a:r>
            <a:r>
              <a:rPr lang="en-CA" sz="4800" dirty="0" err="1" smtClean="0">
                <a:sym typeface="GeezTypeNet"/>
              </a:rPr>
              <a:t>ብኣእዳውና</a:t>
            </a:r>
            <a:r>
              <a:rPr lang="en-CA" sz="4800" dirty="0" smtClean="0">
                <a:sym typeface="GeezTypeNet"/>
              </a:rPr>
              <a:t> </a:t>
            </a:r>
            <a:r>
              <a:rPr lang="en-CA" sz="4800" dirty="0" err="1" smtClean="0">
                <a:sym typeface="GeezTypeNet"/>
              </a:rPr>
              <a:t>ውን</a:t>
            </a:r>
            <a:r>
              <a:rPr lang="en-CA" sz="4800" dirty="0" smtClean="0">
                <a:sym typeface="GeezTypeNet"/>
              </a:rPr>
              <a:t> </a:t>
            </a:r>
            <a:r>
              <a:rPr lang="en-CA" sz="4800" dirty="0" err="1" smtClean="0">
                <a:sym typeface="GeezTypeNet"/>
              </a:rPr>
              <a:t>ንጥብሓዮ</a:t>
            </a:r>
            <a:r>
              <a:rPr lang="en-CA" sz="4800" dirty="0" smtClean="0">
                <a:sym typeface="GeezTypeNet"/>
              </a:rPr>
              <a:t>። </a:t>
            </a:r>
            <a:r>
              <a:rPr lang="en-CA" sz="4800" dirty="0" err="1" smtClean="0">
                <a:sym typeface="GeezTypeNet"/>
              </a:rPr>
              <a:t>ሥጋኡ</a:t>
            </a:r>
            <a:r>
              <a:rPr lang="en-CA" sz="4800" dirty="0" smtClean="0">
                <a:sym typeface="GeezTypeNet"/>
              </a:rPr>
              <a:t> </a:t>
            </a:r>
            <a:r>
              <a:rPr lang="en-CA" sz="4800" dirty="0" err="1" smtClean="0">
                <a:sym typeface="GeezTypeNet"/>
              </a:rPr>
              <a:t>ምስእዚ</a:t>
            </a:r>
            <a:r>
              <a:rPr lang="en-CA" sz="4800" dirty="0" smtClean="0">
                <a:sym typeface="GeezTypeNet"/>
              </a:rPr>
              <a:t> </a:t>
            </a:r>
            <a:r>
              <a:rPr lang="en-CA" sz="4800" dirty="0" err="1" smtClean="0">
                <a:sym typeface="GeezTypeNet"/>
              </a:rPr>
              <a:t>ኅብስትዚ</a:t>
            </a:r>
            <a:r>
              <a:rPr lang="en-CA" sz="4800" dirty="0" smtClean="0">
                <a:sym typeface="GeezTypeNet"/>
              </a:rPr>
              <a:t> </a:t>
            </a:r>
            <a:r>
              <a:rPr lang="en-CA" sz="4800" dirty="0" err="1" smtClean="0">
                <a:sym typeface="GeezTypeNet"/>
              </a:rPr>
              <a:t>ሓደ</a:t>
            </a:r>
            <a:r>
              <a:rPr lang="en-CA" sz="4800" dirty="0" smtClean="0">
                <a:sym typeface="GeezTypeNet"/>
              </a:rPr>
              <a:t> </a:t>
            </a:r>
            <a:r>
              <a:rPr lang="en-CA" sz="4800" dirty="0" err="1" smtClean="0">
                <a:sym typeface="GeezTypeNet"/>
              </a:rPr>
              <a:t>ይኹን</a:t>
            </a:r>
            <a:r>
              <a:rPr lang="en-CA" sz="4800" dirty="0" smtClean="0">
                <a:sym typeface="GeezTypeNet"/>
              </a:rPr>
              <a:t>። </a:t>
            </a:r>
            <a:r>
              <a:rPr lang="en-CA" sz="4800" dirty="0" err="1" smtClean="0">
                <a:sym typeface="GeezTypeNet"/>
              </a:rPr>
              <a:t>ደሙውን</a:t>
            </a:r>
            <a:r>
              <a:rPr lang="en-CA" sz="4800" dirty="0" smtClean="0">
                <a:sym typeface="GeezTypeNet"/>
              </a:rPr>
              <a:t> </a:t>
            </a:r>
            <a:r>
              <a:rPr lang="en-CA" sz="4800" dirty="0" err="1" smtClean="0">
                <a:sym typeface="GeezTypeNet"/>
              </a:rPr>
              <a:t>ናብዚ</a:t>
            </a:r>
            <a:r>
              <a:rPr lang="en-CA" sz="4800" dirty="0" smtClean="0">
                <a:sym typeface="GeezTypeNet"/>
              </a:rPr>
              <a:t> </a:t>
            </a:r>
            <a:r>
              <a:rPr lang="en-CA" sz="4800" dirty="0" err="1" smtClean="0">
                <a:sym typeface="GeezTypeNet"/>
              </a:rPr>
              <a:t>ጽዋዕዚ</a:t>
            </a:r>
            <a:r>
              <a:rPr lang="en-CA" sz="4800" dirty="0" smtClean="0">
                <a:sym typeface="GeezTypeNet"/>
              </a:rPr>
              <a:t> </a:t>
            </a:r>
            <a:r>
              <a:rPr lang="en-CA" sz="4800" dirty="0" err="1" smtClean="0">
                <a:sym typeface="GeezTypeNet"/>
              </a:rPr>
              <a:t>ይፍሰስ</a:t>
            </a:r>
            <a:r>
              <a:rPr lang="en-CA" sz="4800" dirty="0" smtClean="0">
                <a:sym typeface="GeezTypeNet"/>
              </a:rPr>
              <a:t>።  </a:t>
            </a:r>
            <a:endParaRPr lang="en-CA" sz="4800" dirty="0"/>
          </a:p>
        </p:txBody>
      </p:sp>
      <p:sp>
        <p:nvSpPr>
          <p:cNvPr id="20" name="Rectangle 19"/>
          <p:cNvSpPr/>
          <p:nvPr/>
        </p:nvSpPr>
        <p:spPr>
          <a:xfrm>
            <a:off x="8295670" y="106643"/>
            <a:ext cx="4041908" cy="6309420"/>
          </a:xfrm>
          <a:prstGeom prst="rect">
            <a:avLst/>
          </a:prstGeom>
        </p:spPr>
        <p:txBody>
          <a:bodyPr wrap="square">
            <a:spAutoFit/>
          </a:bodyPr>
          <a:lstStyle/>
          <a:p>
            <a:pPr marL="40639" marR="40639">
              <a:spcBef>
                <a:spcPts val="600"/>
              </a:spcBef>
              <a:buClr>
                <a:srgbClr val="000000"/>
              </a:buClr>
              <a:buFont typeface="Arial"/>
              <a:defRPr sz="2800"/>
            </a:pPr>
            <a:r>
              <a:rPr lang="en-US" sz="4400" b="1" dirty="0" smtClean="0">
                <a:solidFill>
                  <a:srgbClr val="FF0000"/>
                </a:solidFill>
              </a:rPr>
              <a:t>Priest</a:t>
            </a:r>
            <a:r>
              <a:rPr lang="en-US" sz="4400" b="1" dirty="0">
                <a:solidFill>
                  <a:srgbClr val="FF0000"/>
                </a:solidFill>
              </a:rPr>
              <a:t>: </a:t>
            </a:r>
            <a:r>
              <a:rPr lang="en-US" sz="1400" b="1" dirty="0" smtClean="0">
                <a:solidFill>
                  <a:srgbClr val="FFC000"/>
                </a:solidFill>
              </a:rPr>
              <a:t>99.</a:t>
            </a:r>
            <a:r>
              <a:rPr lang="en-US" sz="1400" i="1" dirty="0" smtClean="0">
                <a:solidFill>
                  <a:srgbClr val="FFC000"/>
                </a:solidFill>
              </a:rPr>
              <a:t> </a:t>
            </a:r>
            <a:r>
              <a:rPr lang="en-US" sz="3600" dirty="0"/>
              <a:t>Let the Lamb come so that we may see Him with our eyes, slay Him with our hands and rejoice in Him.  May His body be joined with this bread, and His blood be poured into this cup.</a:t>
            </a:r>
          </a:p>
        </p:txBody>
      </p:sp>
      <p:sp>
        <p:nvSpPr>
          <p:cNvPr id="2" name="Rectangle 1"/>
          <p:cNvSpPr/>
          <p:nvPr/>
        </p:nvSpPr>
        <p:spPr>
          <a:xfrm>
            <a:off x="-20472" y="76466"/>
            <a:ext cx="4086364" cy="6478697"/>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፺፱.</a:t>
            </a:r>
            <a:r>
              <a:rPr lang="en-CA" sz="5400" dirty="0" smtClean="0"/>
              <a:t> </a:t>
            </a:r>
            <a:r>
              <a:rPr lang="en-CA" sz="4500" dirty="0" err="1" smtClean="0"/>
              <a:t>በግዕ</a:t>
            </a:r>
            <a:r>
              <a:rPr lang="en-CA" sz="4500" dirty="0" smtClean="0"/>
              <a:t> </a:t>
            </a:r>
            <a:r>
              <a:rPr lang="en-CA" sz="4500" dirty="0" err="1" smtClean="0"/>
              <a:t>ይምጻእ</a:t>
            </a:r>
            <a:r>
              <a:rPr lang="en-CA" sz="4500" dirty="0" smtClean="0"/>
              <a:t> </a:t>
            </a:r>
            <a:r>
              <a:rPr lang="en-CA" sz="4500" dirty="0" err="1" smtClean="0"/>
              <a:t>ንርአዮ</a:t>
            </a:r>
            <a:r>
              <a:rPr lang="en-CA" sz="4500" dirty="0" smtClean="0"/>
              <a:t> </a:t>
            </a:r>
            <a:r>
              <a:rPr lang="en-CA" sz="4500" dirty="0" err="1" smtClean="0"/>
              <a:t>በአዕይንት</a:t>
            </a:r>
            <a:r>
              <a:rPr lang="en-CA" sz="4500" dirty="0" smtClean="0"/>
              <a:t> </a:t>
            </a:r>
            <a:r>
              <a:rPr lang="en-CA" sz="4500" dirty="0" err="1" smtClean="0"/>
              <a:t>ወንጥብሖ</a:t>
            </a:r>
            <a:r>
              <a:rPr lang="en-CA" sz="4500" dirty="0" smtClean="0"/>
              <a:t> </a:t>
            </a:r>
            <a:r>
              <a:rPr lang="en-CA" sz="4500" dirty="0" err="1" smtClean="0"/>
              <a:t>በአእዳው</a:t>
            </a:r>
            <a:r>
              <a:rPr lang="en-CA" sz="4500" dirty="0" smtClean="0"/>
              <a:t> </a:t>
            </a:r>
            <a:r>
              <a:rPr lang="en-CA" sz="4500" dirty="0" err="1" smtClean="0"/>
              <a:t>ከመ</a:t>
            </a:r>
            <a:r>
              <a:rPr lang="en-CA" sz="4500" dirty="0" smtClean="0"/>
              <a:t> </a:t>
            </a:r>
            <a:r>
              <a:rPr lang="en-CA" sz="4500" dirty="0" err="1" smtClean="0"/>
              <a:t>ንትፈሳሕ</a:t>
            </a:r>
            <a:r>
              <a:rPr lang="en-CA" sz="4500" dirty="0" smtClean="0"/>
              <a:t> </a:t>
            </a:r>
            <a:r>
              <a:rPr lang="en-CA" sz="4500" dirty="0" err="1" smtClean="0"/>
              <a:t>ቦቱ</a:t>
            </a:r>
            <a:r>
              <a:rPr lang="en-CA" sz="4500" dirty="0" smtClean="0"/>
              <a:t>፣ </a:t>
            </a:r>
            <a:r>
              <a:rPr lang="en-CA" sz="4500" dirty="0" err="1" smtClean="0"/>
              <a:t>ይደመር</a:t>
            </a:r>
            <a:r>
              <a:rPr lang="en-CA" sz="4500" dirty="0" smtClean="0"/>
              <a:t> </a:t>
            </a:r>
            <a:r>
              <a:rPr lang="en-CA" sz="4500" dirty="0" err="1" smtClean="0"/>
              <a:t>ሥጋሁ</a:t>
            </a:r>
            <a:r>
              <a:rPr lang="en-CA" sz="4500" dirty="0" smtClean="0"/>
              <a:t> </a:t>
            </a:r>
            <a:r>
              <a:rPr lang="en-CA" sz="4500" dirty="0" err="1" smtClean="0"/>
              <a:t>ምስለ</a:t>
            </a:r>
            <a:r>
              <a:rPr lang="en-CA" sz="4500" dirty="0" smtClean="0"/>
              <a:t> </a:t>
            </a:r>
            <a:r>
              <a:rPr lang="en-CA" sz="4500" dirty="0" err="1" smtClean="0"/>
              <a:t>ዝንቱ</a:t>
            </a:r>
            <a:r>
              <a:rPr lang="en-CA" sz="4500" dirty="0" smtClean="0"/>
              <a:t> </a:t>
            </a:r>
            <a:r>
              <a:rPr lang="en-CA" sz="4500" dirty="0" err="1" smtClean="0"/>
              <a:t>ኅብስት</a:t>
            </a:r>
            <a:r>
              <a:rPr lang="en-CA" sz="4500" dirty="0" smtClean="0"/>
              <a:t>፣  </a:t>
            </a:r>
            <a:r>
              <a:rPr lang="en-CA" sz="4500" dirty="0" err="1" smtClean="0"/>
              <a:t>ወደሙኒ</a:t>
            </a:r>
            <a:r>
              <a:rPr lang="en-CA" sz="4500" dirty="0" smtClean="0"/>
              <a:t> </a:t>
            </a:r>
            <a:r>
              <a:rPr lang="en-CA" sz="4500" dirty="0" err="1" smtClean="0"/>
              <a:t>ይትከዐው</a:t>
            </a:r>
            <a:r>
              <a:rPr lang="en-CA" sz="4500" dirty="0" smtClean="0"/>
              <a:t>፣ </a:t>
            </a:r>
            <a:r>
              <a:rPr lang="en-CA" sz="4500" dirty="0" err="1" smtClean="0"/>
              <a:t>ውስተ</a:t>
            </a:r>
            <a:r>
              <a:rPr lang="en-CA" sz="4500" dirty="0" smtClean="0"/>
              <a:t> </a:t>
            </a:r>
            <a:r>
              <a:rPr lang="en-CA" sz="4500" dirty="0" err="1" smtClean="0"/>
              <a:t>ዝንቱ</a:t>
            </a:r>
            <a:r>
              <a:rPr lang="en-CA" sz="4500" dirty="0" smtClean="0"/>
              <a:t> </a:t>
            </a:r>
            <a:r>
              <a:rPr lang="en-CA" sz="4500" dirty="0" err="1" smtClean="0"/>
              <a:t>ጽዋዕ</a:t>
            </a:r>
            <a:r>
              <a:rPr lang="en-CA" sz="4500" dirty="0" smtClean="0"/>
              <a:t>። </a:t>
            </a:r>
            <a:endParaRPr lang="en-CA" sz="4500" dirty="0"/>
          </a:p>
        </p:txBody>
      </p:sp>
    </p:spTree>
    <p:extLst>
      <p:ext uri="{BB962C8B-B14F-4D97-AF65-F5344CB8AC3E}">
        <p14:creationId xmlns:p14="http://schemas.microsoft.com/office/powerpoint/2010/main" val="1755648806"/>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279461" cy="6740307"/>
          </a:xfrm>
          <a:prstGeom prst="rect">
            <a:avLst/>
          </a:prstGeom>
        </p:spPr>
        <p:txBody>
          <a:bodyPr wrap="square">
            <a:spAutoFit/>
          </a:bodyPr>
          <a:lstStyle/>
          <a:p>
            <a:r>
              <a:rPr lang="en-US" sz="1400" dirty="0" smtClean="0">
                <a:solidFill>
                  <a:srgbClr val="FFC000"/>
                </a:solidFill>
                <a:sym typeface="GeezTypeNet"/>
              </a:rPr>
              <a:t> </a:t>
            </a:r>
            <a:r>
              <a:rPr lang="en-CA" sz="4800" dirty="0" err="1" smtClean="0">
                <a:sym typeface="GeezTypeNet"/>
              </a:rPr>
              <a:t>ካባና</a:t>
            </a:r>
            <a:r>
              <a:rPr lang="en-CA" sz="4800" dirty="0" smtClean="0">
                <a:sym typeface="GeezTypeNet"/>
              </a:rPr>
              <a:t> </a:t>
            </a:r>
            <a:r>
              <a:rPr lang="en-CA" sz="4800" dirty="0" err="1" smtClean="0">
                <a:sym typeface="GeezTypeNet"/>
              </a:rPr>
              <a:t>ንሓድ</a:t>
            </a:r>
            <a:r>
              <a:rPr lang="en-CA" sz="4800" dirty="0" smtClean="0">
                <a:sym typeface="GeezTypeNet"/>
              </a:rPr>
              <a:t> </a:t>
            </a:r>
            <a:r>
              <a:rPr lang="en-CA" sz="4800" dirty="0" err="1" smtClean="0">
                <a:sym typeface="GeezTypeNet"/>
              </a:rPr>
              <a:t>እኳ</a:t>
            </a:r>
            <a:r>
              <a:rPr lang="en-CA" sz="4800" dirty="0" smtClean="0">
                <a:sym typeface="GeezTypeNet"/>
              </a:rPr>
              <a:t> </a:t>
            </a:r>
            <a:r>
              <a:rPr lang="en-CA" sz="4800" dirty="0" err="1" smtClean="0">
                <a:sym typeface="GeezTypeNet"/>
              </a:rPr>
              <a:t>ነዚ</a:t>
            </a:r>
            <a:r>
              <a:rPr lang="en-CA" sz="4800" dirty="0" smtClean="0">
                <a:sym typeface="GeezTypeNet"/>
              </a:rPr>
              <a:t> </a:t>
            </a:r>
            <a:r>
              <a:rPr lang="en-CA" sz="4800" dirty="0" err="1" smtClean="0">
                <a:sym typeface="GeezTypeNet"/>
              </a:rPr>
              <a:t>ኅብስቲ</a:t>
            </a:r>
            <a:r>
              <a:rPr lang="en-CA" sz="4800" dirty="0" smtClean="0">
                <a:sym typeface="GeezTypeNet"/>
              </a:rPr>
              <a:t> </a:t>
            </a:r>
            <a:r>
              <a:rPr lang="en-CA" sz="4800" dirty="0" err="1" smtClean="0">
                <a:sym typeface="GeezTypeNet"/>
              </a:rPr>
              <a:t>እዚ</a:t>
            </a:r>
            <a:r>
              <a:rPr lang="en-CA" sz="48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ምልክታ</a:t>
            </a:r>
            <a:r>
              <a:rPr lang="en-CA" sz="2000" dirty="0" smtClean="0">
                <a:solidFill>
                  <a:srgbClr val="FFC000"/>
                </a:solidFill>
                <a:sym typeface="GeezTypeNet"/>
              </a:rPr>
              <a:t>) </a:t>
            </a:r>
            <a:r>
              <a:rPr lang="en-CA" sz="4800" dirty="0" err="1" smtClean="0">
                <a:sym typeface="GeezTypeNet"/>
              </a:rPr>
              <a:t>ክቕበል</a:t>
            </a:r>
            <a:r>
              <a:rPr lang="en-CA" sz="4800" dirty="0" smtClean="0">
                <a:sym typeface="GeezTypeNet"/>
              </a:rPr>
              <a:t> </a:t>
            </a:r>
            <a:r>
              <a:rPr lang="en-CA" sz="4800" dirty="0" err="1" smtClean="0">
                <a:sym typeface="GeezTypeNet"/>
              </a:rPr>
              <a:t>ከሎ</a:t>
            </a:r>
            <a:r>
              <a:rPr lang="en-CA" sz="4800" dirty="0" smtClean="0">
                <a:sym typeface="GeezTypeNet"/>
              </a:rPr>
              <a:t>፣ </a:t>
            </a:r>
            <a:r>
              <a:rPr lang="en-CA" sz="4800" dirty="0" err="1" smtClean="0">
                <a:sym typeface="GeezTypeNet"/>
              </a:rPr>
              <a:t>ብዘይ</a:t>
            </a:r>
            <a:r>
              <a:rPr lang="en-CA" sz="4800" dirty="0" smtClean="0">
                <a:sym typeface="GeezTypeNet"/>
              </a:rPr>
              <a:t> </a:t>
            </a:r>
            <a:r>
              <a:rPr lang="en-CA" sz="4800" dirty="0" err="1" smtClean="0">
                <a:sym typeface="GeezTypeNet"/>
              </a:rPr>
              <a:t>ደምን</a:t>
            </a:r>
            <a:r>
              <a:rPr lang="en-CA" sz="4800" dirty="0" smtClean="0">
                <a:sym typeface="GeezTypeNet"/>
              </a:rPr>
              <a:t> </a:t>
            </a:r>
            <a:r>
              <a:rPr lang="en-CA" sz="4800" dirty="0" err="1" smtClean="0">
                <a:sym typeface="GeezTypeNet"/>
              </a:rPr>
              <a:t>መንፈስን</a:t>
            </a:r>
            <a:r>
              <a:rPr lang="en-CA" sz="4800" dirty="0" smtClean="0">
                <a:sym typeface="GeezTypeNet"/>
              </a:rPr>
              <a:t> </a:t>
            </a:r>
            <a:r>
              <a:rPr lang="en-CA" sz="4800" dirty="0" err="1" smtClean="0">
                <a:sym typeface="GeezTypeNet"/>
              </a:rPr>
              <a:t>ሥጋ</a:t>
            </a:r>
            <a:r>
              <a:rPr lang="en-CA" sz="4800" dirty="0" smtClean="0">
                <a:sym typeface="GeezTypeNet"/>
              </a:rPr>
              <a:t> </a:t>
            </a:r>
            <a:r>
              <a:rPr lang="en-CA" sz="4800" dirty="0" err="1" smtClean="0">
                <a:sym typeface="GeezTypeNet"/>
              </a:rPr>
              <a:t>ጥራሕ</a:t>
            </a:r>
            <a:r>
              <a:rPr lang="en-CA" sz="4800" dirty="0" smtClean="0">
                <a:sym typeface="GeezTypeNet"/>
              </a:rPr>
              <a:t> </a:t>
            </a:r>
            <a:r>
              <a:rPr lang="en-CA" sz="4800" dirty="0" err="1" smtClean="0">
                <a:sym typeface="GeezTypeNet"/>
              </a:rPr>
              <a:t>ከም</a:t>
            </a:r>
            <a:r>
              <a:rPr lang="en-CA" sz="4800" dirty="0" smtClean="0">
                <a:sym typeface="GeezTypeNet"/>
              </a:rPr>
              <a:t> </a:t>
            </a:r>
            <a:r>
              <a:rPr lang="en-CA" sz="4800" dirty="0" err="1" smtClean="0">
                <a:sym typeface="GeezTypeNet"/>
              </a:rPr>
              <a:t>ዝቕበል</a:t>
            </a:r>
            <a:r>
              <a:rPr lang="en-CA" sz="4800" dirty="0" smtClean="0">
                <a:sym typeface="GeezTypeNet"/>
              </a:rPr>
              <a:t> </a:t>
            </a:r>
            <a:r>
              <a:rPr lang="en-CA" sz="4800" dirty="0" err="1" smtClean="0">
                <a:sym typeface="GeezTypeNet"/>
              </a:rPr>
              <a:t>ኣይምሰሎ</a:t>
            </a:r>
            <a:r>
              <a:rPr lang="en-CA" sz="4800" dirty="0" smtClean="0">
                <a:sym typeface="GeezTypeNet"/>
              </a:rPr>
              <a:t>፣ </a:t>
            </a:r>
            <a:r>
              <a:rPr lang="en-CA" sz="4800" dirty="0" err="1" smtClean="0">
                <a:sym typeface="GeezTypeNet"/>
              </a:rPr>
              <a:t>ነዚ</a:t>
            </a:r>
            <a:r>
              <a:rPr lang="en-CA" sz="4800" dirty="0" smtClean="0">
                <a:sym typeface="GeezTypeNet"/>
              </a:rPr>
              <a:t> </a:t>
            </a:r>
            <a:r>
              <a:rPr lang="en-CA" sz="4800" dirty="0" err="1" smtClean="0">
                <a:sym typeface="GeezTypeNet"/>
              </a:rPr>
              <a:t>ጽዋዕ</a:t>
            </a:r>
            <a:r>
              <a:rPr lang="en-CA" sz="4800" dirty="0" smtClean="0">
                <a:sym typeface="GeezTypeNet"/>
              </a:rPr>
              <a:t> </a:t>
            </a:r>
            <a:r>
              <a:rPr lang="en-CA" sz="4800" dirty="0" err="1" smtClean="0">
                <a:sym typeface="GeezTypeNet"/>
              </a:rPr>
              <a:t>እዚ</a:t>
            </a:r>
            <a:r>
              <a:rPr lang="en-CA" sz="48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ምልክታ</a:t>
            </a:r>
            <a:r>
              <a:rPr lang="en-CA" sz="2000" dirty="0" smtClean="0">
                <a:solidFill>
                  <a:srgbClr val="FFC000"/>
                </a:solidFill>
                <a:sym typeface="GeezTypeNet"/>
              </a:rPr>
              <a:t>) </a:t>
            </a:r>
            <a:r>
              <a:rPr lang="en-CA" sz="4800" dirty="0" err="1" smtClean="0">
                <a:sym typeface="GeezTypeNet"/>
              </a:rPr>
              <a:t>እውን</a:t>
            </a:r>
            <a:r>
              <a:rPr lang="en-CA" sz="4800" dirty="0" smtClean="0">
                <a:sym typeface="GeezTypeNet"/>
              </a:rPr>
              <a:t> </a:t>
            </a:r>
            <a:r>
              <a:rPr lang="en-CA" sz="4800" dirty="0" err="1" smtClean="0">
                <a:sym typeface="GeezTypeNet"/>
              </a:rPr>
              <a:t>ክሰቲ</a:t>
            </a:r>
            <a:r>
              <a:rPr lang="en-CA" sz="4800" dirty="0" smtClean="0">
                <a:sym typeface="GeezTypeNet"/>
              </a:rPr>
              <a:t> </a:t>
            </a:r>
            <a:r>
              <a:rPr lang="en-CA" sz="4800" dirty="0" err="1" smtClean="0">
                <a:sym typeface="GeezTypeNet"/>
              </a:rPr>
              <a:t>ከሎ</a:t>
            </a:r>
            <a:r>
              <a:rPr lang="en-CA" sz="4800" dirty="0" smtClean="0">
                <a:sym typeface="GeezTypeNet"/>
              </a:rPr>
              <a:t> </a:t>
            </a:r>
            <a:r>
              <a:rPr lang="en-CA" sz="4800" dirty="0" err="1" smtClean="0">
                <a:sym typeface="GeezTypeNet"/>
              </a:rPr>
              <a:t>ካባና</a:t>
            </a:r>
            <a:r>
              <a:rPr lang="en-CA" sz="4800" dirty="0" smtClean="0">
                <a:sym typeface="GeezTypeNet"/>
              </a:rPr>
              <a:t> </a:t>
            </a:r>
            <a:r>
              <a:rPr lang="en-CA" sz="4800" dirty="0" err="1" smtClean="0">
                <a:sym typeface="GeezTypeNet"/>
              </a:rPr>
              <a:t>ንሓደ</a:t>
            </a:r>
            <a:r>
              <a:rPr lang="en-CA" sz="4800" dirty="0" smtClean="0">
                <a:sym typeface="GeezTypeNet"/>
              </a:rPr>
              <a:t> </a:t>
            </a:r>
            <a:r>
              <a:rPr lang="en-CA" sz="4800" dirty="0" err="1" smtClean="0">
                <a:sym typeface="GeezTypeNet"/>
              </a:rPr>
              <a:t>እኳ</a:t>
            </a:r>
            <a:r>
              <a:rPr lang="en-CA" sz="4800" dirty="0" smtClean="0">
                <a:sym typeface="GeezTypeNet"/>
              </a:rPr>
              <a:t> </a:t>
            </a:r>
            <a:r>
              <a:rPr lang="en-CA" sz="4800" dirty="0" err="1" smtClean="0">
                <a:sym typeface="GeezTypeNet"/>
              </a:rPr>
              <a:t>ብዘይ</a:t>
            </a:r>
            <a:r>
              <a:rPr lang="en-CA" sz="4800" dirty="0" smtClean="0">
                <a:sym typeface="GeezTypeNet"/>
              </a:rPr>
              <a:t> </a:t>
            </a:r>
            <a:r>
              <a:rPr lang="en-CA" sz="4800" dirty="0" err="1" smtClean="0">
                <a:sym typeface="GeezTypeNet"/>
              </a:rPr>
              <a:t>ሥጋን</a:t>
            </a:r>
            <a:endParaRPr lang="en-CA" sz="4800" dirty="0"/>
          </a:p>
        </p:txBody>
      </p:sp>
      <p:sp>
        <p:nvSpPr>
          <p:cNvPr id="20" name="Rectangle 19"/>
          <p:cNvSpPr/>
          <p:nvPr/>
        </p:nvSpPr>
        <p:spPr>
          <a:xfrm>
            <a:off x="8295670" y="31579"/>
            <a:ext cx="3896330" cy="6247864"/>
          </a:xfrm>
          <a:prstGeom prst="rect">
            <a:avLst/>
          </a:prstGeom>
        </p:spPr>
        <p:txBody>
          <a:bodyPr wrap="square">
            <a:spAutoFit/>
          </a:bodyPr>
          <a:lstStyle/>
          <a:p>
            <a:pPr marL="40639" marR="40639">
              <a:spcBef>
                <a:spcPts val="600"/>
              </a:spcBef>
              <a:buClr>
                <a:srgbClr val="000000"/>
              </a:buClr>
              <a:defRPr sz="1800"/>
            </a:pPr>
            <a:r>
              <a:rPr lang="en-US" sz="1400" i="1" dirty="0" smtClean="0">
                <a:solidFill>
                  <a:srgbClr val="FFC000"/>
                </a:solidFill>
              </a:rPr>
              <a:t> </a:t>
            </a:r>
            <a:r>
              <a:rPr lang="en-US" sz="4000" dirty="0"/>
              <a:t>Let none of us think when he eats of this bread that He </a:t>
            </a:r>
            <a:r>
              <a:rPr lang="en-US" sz="4000" dirty="0" smtClean="0"/>
              <a:t>eats </a:t>
            </a:r>
            <a:r>
              <a:rPr lang="en-US" sz="4000" dirty="0"/>
              <a:t>mere flesh without blood and Spirit.  Let none of us think when He drinks of this cup </a:t>
            </a:r>
            <a:r>
              <a:rPr lang="en-US" sz="4000" dirty="0" smtClean="0"/>
              <a:t>that</a:t>
            </a:r>
            <a:endParaRPr lang="en-US" sz="3600" dirty="0"/>
          </a:p>
        </p:txBody>
      </p:sp>
      <p:sp>
        <p:nvSpPr>
          <p:cNvPr id="2" name="Rectangle 1"/>
          <p:cNvSpPr/>
          <p:nvPr/>
        </p:nvSpPr>
        <p:spPr>
          <a:xfrm>
            <a:off x="-20472" y="76466"/>
            <a:ext cx="4086364" cy="6463308"/>
          </a:xfrm>
          <a:prstGeom prst="rect">
            <a:avLst/>
          </a:prstGeom>
        </p:spPr>
        <p:txBody>
          <a:bodyPr wrap="square">
            <a:spAutoFit/>
          </a:bodyPr>
          <a:lstStyle/>
          <a:p>
            <a:r>
              <a:rPr lang="en-CA" sz="5400" dirty="0" smtClean="0"/>
              <a:t> </a:t>
            </a:r>
            <a:r>
              <a:rPr lang="en-CA" sz="4500" dirty="0" err="1" smtClean="0"/>
              <a:t>ወኢይምሰሎ</a:t>
            </a:r>
            <a:r>
              <a:rPr lang="en-CA" sz="4500" dirty="0" smtClean="0"/>
              <a:t> ለ፩ዱ </a:t>
            </a:r>
            <a:r>
              <a:rPr lang="en-CA" sz="4500" dirty="0" err="1" smtClean="0"/>
              <a:t>እምኔነ</a:t>
            </a:r>
            <a:r>
              <a:rPr lang="en-CA" sz="4500" dirty="0" smtClean="0"/>
              <a:t>፣ </a:t>
            </a:r>
            <a:r>
              <a:rPr lang="en-CA" sz="4500" dirty="0" err="1" smtClean="0"/>
              <a:t>ሶበ</a:t>
            </a:r>
            <a:r>
              <a:rPr lang="en-CA" sz="4500" dirty="0" smtClean="0"/>
              <a:t> </a:t>
            </a:r>
            <a:r>
              <a:rPr lang="en-CA" sz="4500" dirty="0" err="1" smtClean="0"/>
              <a:t>ይበልዕ</a:t>
            </a:r>
            <a:r>
              <a:rPr lang="en-CA" sz="4500" dirty="0" smtClean="0"/>
              <a:t>፣ </a:t>
            </a:r>
            <a:r>
              <a:rPr lang="en-CA" sz="4500" dirty="0" err="1" smtClean="0"/>
              <a:t>ዘንተ</a:t>
            </a:r>
            <a:r>
              <a:rPr lang="en-CA" sz="4500" dirty="0" smtClean="0"/>
              <a:t> </a:t>
            </a:r>
            <a:r>
              <a:rPr lang="en-CA" sz="4500" dirty="0" err="1" smtClean="0"/>
              <a:t>ኅብስተ</a:t>
            </a:r>
            <a:r>
              <a:rPr lang="en-CA" sz="45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500" dirty="0" err="1" smtClean="0"/>
              <a:t>ከመ</a:t>
            </a:r>
            <a:r>
              <a:rPr lang="en-CA" sz="4500" dirty="0" smtClean="0"/>
              <a:t> </a:t>
            </a:r>
            <a:r>
              <a:rPr lang="en-CA" sz="4500" dirty="0" err="1" smtClean="0"/>
              <a:t>ዘይበልዕ</a:t>
            </a:r>
            <a:r>
              <a:rPr lang="en-CA" sz="4500" dirty="0" smtClean="0"/>
              <a:t> </a:t>
            </a:r>
            <a:r>
              <a:rPr lang="en-CA" sz="4500" dirty="0" err="1" smtClean="0"/>
              <a:t>ሥጋ</a:t>
            </a:r>
            <a:r>
              <a:rPr lang="en-CA" sz="4500" dirty="0" smtClean="0"/>
              <a:t> </a:t>
            </a:r>
            <a:r>
              <a:rPr lang="en-CA" sz="4500" dirty="0" err="1" smtClean="0"/>
              <a:t>ባሕቲቶ</a:t>
            </a:r>
            <a:r>
              <a:rPr lang="en-CA" sz="4500" dirty="0" smtClean="0"/>
              <a:t> </a:t>
            </a:r>
            <a:r>
              <a:rPr lang="en-CA" sz="4500" dirty="0" err="1" smtClean="0"/>
              <a:t>ዘእንበለ</a:t>
            </a:r>
            <a:r>
              <a:rPr lang="en-CA" sz="4500" dirty="0" smtClean="0"/>
              <a:t> </a:t>
            </a:r>
            <a:r>
              <a:rPr lang="en-CA" sz="4500" dirty="0" err="1" smtClean="0"/>
              <a:t>ደም</a:t>
            </a:r>
            <a:r>
              <a:rPr lang="en-CA" sz="4500" dirty="0" smtClean="0"/>
              <a:t> </a:t>
            </a:r>
            <a:r>
              <a:rPr lang="en-CA" sz="4500" dirty="0" err="1" smtClean="0"/>
              <a:t>ወመንፈስ</a:t>
            </a:r>
            <a:r>
              <a:rPr lang="en-CA" sz="4500" dirty="0" smtClean="0"/>
              <a:t>። </a:t>
            </a:r>
          </a:p>
          <a:p>
            <a:r>
              <a:rPr lang="en-CA" sz="4500" dirty="0" err="1" smtClean="0"/>
              <a:t>ወሶበ</a:t>
            </a:r>
            <a:r>
              <a:rPr lang="en-CA" sz="4500" dirty="0" smtClean="0"/>
              <a:t> </a:t>
            </a:r>
            <a:r>
              <a:rPr lang="en-CA" sz="4500" dirty="0" err="1" smtClean="0"/>
              <a:t>ይሰቲ</a:t>
            </a:r>
            <a:r>
              <a:rPr lang="en-CA" sz="4500" dirty="0" smtClean="0"/>
              <a:t> </a:t>
            </a:r>
            <a:r>
              <a:rPr lang="en-CA" sz="4500" dirty="0" err="1" smtClean="0"/>
              <a:t>ዘንተ</a:t>
            </a:r>
            <a:r>
              <a:rPr lang="en-CA" sz="4500" dirty="0" smtClean="0"/>
              <a:t> </a:t>
            </a:r>
            <a:r>
              <a:rPr lang="en-CA" sz="4500" dirty="0" err="1" smtClean="0"/>
              <a:t>ጽዋዐ</a:t>
            </a:r>
            <a:r>
              <a:rPr lang="en-CA" sz="45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500" dirty="0" err="1" smtClean="0"/>
              <a:t>ኢይምሰሎ</a:t>
            </a:r>
            <a:r>
              <a:rPr lang="en-CA" sz="4500" dirty="0" smtClean="0"/>
              <a:t> ለ፩ዱ </a:t>
            </a:r>
            <a:r>
              <a:rPr lang="en-CA" sz="4500" dirty="0" err="1" smtClean="0"/>
              <a:t>እምኔነ</a:t>
            </a:r>
            <a:r>
              <a:rPr lang="en-CA" sz="4500" dirty="0" smtClean="0"/>
              <a:t> </a:t>
            </a:r>
            <a:r>
              <a:rPr lang="en-CA" sz="4500" dirty="0" err="1" smtClean="0"/>
              <a:t>ከመ</a:t>
            </a:r>
            <a:endParaRPr lang="en-CA" sz="4500" dirty="0"/>
          </a:p>
        </p:txBody>
      </p:sp>
    </p:spTree>
    <p:extLst>
      <p:ext uri="{BB962C8B-B14F-4D97-AF65-F5344CB8AC3E}">
        <p14:creationId xmlns:p14="http://schemas.microsoft.com/office/powerpoint/2010/main" val="2058970468"/>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279461" cy="6001643"/>
          </a:xfrm>
          <a:prstGeom prst="rect">
            <a:avLst/>
          </a:prstGeom>
        </p:spPr>
        <p:txBody>
          <a:bodyPr wrap="square">
            <a:spAutoFit/>
          </a:bodyPr>
          <a:lstStyle/>
          <a:p>
            <a:r>
              <a:rPr lang="en-CA" sz="4800" dirty="0" err="1" smtClean="0">
                <a:sym typeface="GeezTypeNet"/>
              </a:rPr>
              <a:t>መንፈስን</a:t>
            </a:r>
            <a:r>
              <a:rPr lang="en-CA" sz="4800" dirty="0" smtClean="0">
                <a:sym typeface="GeezTypeNet"/>
              </a:rPr>
              <a:t> </a:t>
            </a:r>
            <a:r>
              <a:rPr lang="en-CA" sz="4800" dirty="0" err="1" smtClean="0">
                <a:sym typeface="GeezTypeNet"/>
              </a:rPr>
              <a:t>ደም</a:t>
            </a:r>
            <a:r>
              <a:rPr lang="en-CA" sz="4800" dirty="0" smtClean="0">
                <a:sym typeface="GeezTypeNet"/>
              </a:rPr>
              <a:t> </a:t>
            </a:r>
          </a:p>
          <a:p>
            <a:r>
              <a:rPr lang="en-CA" sz="4800" dirty="0" err="1" smtClean="0">
                <a:sym typeface="GeezTypeNet"/>
              </a:rPr>
              <a:t>ጥራሕ</a:t>
            </a:r>
            <a:r>
              <a:rPr lang="en-CA" sz="4800" dirty="0" smtClean="0">
                <a:sym typeface="GeezTypeNet"/>
              </a:rPr>
              <a:t> </a:t>
            </a:r>
            <a:r>
              <a:rPr lang="en-CA" sz="4800" dirty="0" err="1" smtClean="0">
                <a:sym typeface="GeezTypeNet"/>
              </a:rPr>
              <a:t>ከም</a:t>
            </a:r>
            <a:r>
              <a:rPr lang="en-CA" sz="4800" dirty="0" smtClean="0">
                <a:sym typeface="GeezTypeNet"/>
              </a:rPr>
              <a:t> </a:t>
            </a:r>
            <a:r>
              <a:rPr lang="en-CA" sz="4800" dirty="0" err="1" smtClean="0">
                <a:sym typeface="GeezTypeNet"/>
              </a:rPr>
              <a:t>ዝሰቲ</a:t>
            </a:r>
            <a:r>
              <a:rPr lang="en-CA" sz="4800" dirty="0" smtClean="0">
                <a:sym typeface="GeezTypeNet"/>
              </a:rPr>
              <a:t> </a:t>
            </a:r>
            <a:r>
              <a:rPr lang="en-CA" sz="4800" dirty="0" err="1" smtClean="0">
                <a:sym typeface="GeezTypeNet"/>
              </a:rPr>
              <a:t>ኣይምሰሎ</a:t>
            </a:r>
            <a:r>
              <a:rPr lang="en-CA" sz="4800" dirty="0" smtClean="0">
                <a:sym typeface="GeezTypeNet"/>
              </a:rPr>
              <a:t>። </a:t>
            </a:r>
            <a:r>
              <a:rPr lang="en-CA" sz="4800" dirty="0" err="1" smtClean="0">
                <a:sym typeface="GeezTypeNet"/>
              </a:rPr>
              <a:t>እንታይ</a:t>
            </a:r>
            <a:r>
              <a:rPr lang="en-CA" sz="4800" dirty="0" smtClean="0">
                <a:sym typeface="GeezTypeNet"/>
              </a:rPr>
              <a:t> </a:t>
            </a:r>
            <a:r>
              <a:rPr lang="en-CA" sz="4800" dirty="0" err="1" smtClean="0">
                <a:sym typeface="GeezTypeNet"/>
              </a:rPr>
              <a:t>ደኣ</a:t>
            </a:r>
            <a:r>
              <a:rPr lang="en-CA" sz="4800" dirty="0" smtClean="0">
                <a:sym typeface="GeezTypeNet"/>
              </a:rPr>
              <a:t> </a:t>
            </a:r>
            <a:r>
              <a:rPr lang="en-CA" sz="4800" dirty="0" err="1" smtClean="0">
                <a:sym typeface="GeezTypeNet"/>
              </a:rPr>
              <a:t>ሥጋን</a:t>
            </a:r>
            <a:r>
              <a:rPr lang="en-CA" sz="4800" dirty="0" smtClean="0">
                <a:sym typeface="GeezTypeNet"/>
              </a:rPr>
              <a:t> </a:t>
            </a:r>
            <a:r>
              <a:rPr lang="en-CA" sz="4800" dirty="0" err="1" smtClean="0">
                <a:sym typeface="GeezTypeNet"/>
              </a:rPr>
              <a:t>ደምን</a:t>
            </a:r>
            <a:r>
              <a:rPr lang="en-CA" sz="4800" dirty="0" smtClean="0">
                <a:sym typeface="GeezTypeNet"/>
              </a:rPr>
              <a:t> </a:t>
            </a:r>
            <a:r>
              <a:rPr lang="en-CA" sz="4800" dirty="0" err="1" smtClean="0">
                <a:sym typeface="GeezTypeNet"/>
              </a:rPr>
              <a:t>መንፈስን</a:t>
            </a:r>
            <a:r>
              <a:rPr lang="en-CA" sz="4800" dirty="0" smtClean="0">
                <a:sym typeface="GeezTypeNet"/>
              </a:rPr>
              <a:t> </a:t>
            </a:r>
            <a:r>
              <a:rPr lang="en-CA" sz="4800" dirty="0" err="1" smtClean="0">
                <a:sym typeface="GeezTypeNet"/>
              </a:rPr>
              <a:t>ሓደ</a:t>
            </a:r>
            <a:r>
              <a:rPr lang="en-CA" sz="4800" dirty="0" smtClean="0">
                <a:sym typeface="GeezTypeNet"/>
              </a:rPr>
              <a:t> </a:t>
            </a:r>
            <a:r>
              <a:rPr lang="en-CA" sz="4800" dirty="0" err="1" smtClean="0">
                <a:sym typeface="GeezTypeNet"/>
              </a:rPr>
              <a:t>እዩ</a:t>
            </a:r>
            <a:r>
              <a:rPr lang="en-CA" sz="4800" dirty="0" smtClean="0">
                <a:sym typeface="GeezTypeNet"/>
              </a:rPr>
              <a:t>፣ </a:t>
            </a:r>
            <a:r>
              <a:rPr lang="en-CA" sz="4800" dirty="0" err="1" smtClean="0">
                <a:sym typeface="GeezTypeNet"/>
              </a:rPr>
              <a:t>መለኮቱ</a:t>
            </a:r>
            <a:r>
              <a:rPr lang="en-CA" sz="4800" dirty="0" smtClean="0">
                <a:sym typeface="GeezTypeNet"/>
              </a:rPr>
              <a:t> </a:t>
            </a:r>
            <a:r>
              <a:rPr lang="en-CA" sz="4800" dirty="0" err="1" smtClean="0">
                <a:sym typeface="GeezTypeNet"/>
              </a:rPr>
              <a:t>ምስ</a:t>
            </a:r>
            <a:r>
              <a:rPr lang="en-CA" sz="4800" dirty="0" smtClean="0">
                <a:sym typeface="GeezTypeNet"/>
              </a:rPr>
              <a:t> </a:t>
            </a:r>
            <a:r>
              <a:rPr lang="en-CA" sz="4800" dirty="0" err="1" smtClean="0">
                <a:sym typeface="GeezTypeNet"/>
              </a:rPr>
              <a:t>ሰብነቱ</a:t>
            </a:r>
            <a:r>
              <a:rPr lang="en-CA" sz="4800" dirty="0" smtClean="0">
                <a:sym typeface="GeezTypeNet"/>
              </a:rPr>
              <a:t> </a:t>
            </a:r>
            <a:r>
              <a:rPr lang="en-CA" sz="4800" dirty="0" err="1" smtClean="0">
                <a:sym typeface="GeezTypeNet"/>
              </a:rPr>
              <a:t>ሓደ</a:t>
            </a:r>
            <a:r>
              <a:rPr lang="en-CA" sz="4800" dirty="0" smtClean="0">
                <a:sym typeface="GeezTypeNet"/>
              </a:rPr>
              <a:t> </a:t>
            </a:r>
            <a:r>
              <a:rPr lang="en-CA" sz="4800" dirty="0" err="1" smtClean="0">
                <a:sym typeface="GeezTypeNet"/>
              </a:rPr>
              <a:t>ከም</a:t>
            </a:r>
            <a:r>
              <a:rPr lang="en-CA" sz="4800" dirty="0" smtClean="0">
                <a:sym typeface="GeezTypeNet"/>
              </a:rPr>
              <a:t> </a:t>
            </a:r>
            <a:r>
              <a:rPr lang="en-CA" sz="4800" dirty="0" err="1" smtClean="0">
                <a:sym typeface="GeezTypeNet"/>
              </a:rPr>
              <a:t>ዝኾነ</a:t>
            </a:r>
            <a:r>
              <a:rPr lang="en-CA" sz="4800" dirty="0" smtClean="0">
                <a:sym typeface="GeezTypeNet"/>
              </a:rPr>
              <a:t> </a:t>
            </a:r>
            <a:r>
              <a:rPr lang="en-CA" sz="4800" dirty="0" err="1" smtClean="0">
                <a:sym typeface="GeezTypeNet"/>
              </a:rPr>
              <a:t>ንዘለዓለም</a:t>
            </a:r>
            <a:r>
              <a:rPr lang="en-CA" sz="4800" dirty="0" smtClean="0">
                <a:sym typeface="GeezTypeNet"/>
              </a:rPr>
              <a:t> </a:t>
            </a:r>
            <a:r>
              <a:rPr lang="en-CA" sz="4800" dirty="0" err="1" smtClean="0">
                <a:sym typeface="GeezTypeNet"/>
              </a:rPr>
              <a:t>ዓለም</a:t>
            </a:r>
            <a:r>
              <a:rPr lang="en-CA" sz="4800" dirty="0" smtClean="0">
                <a:sym typeface="GeezTypeNet"/>
              </a:rPr>
              <a:t>። </a:t>
            </a:r>
            <a:endParaRPr lang="en-CA" sz="4800" dirty="0"/>
          </a:p>
        </p:txBody>
      </p:sp>
      <p:sp>
        <p:nvSpPr>
          <p:cNvPr id="20" name="Rectangle 19"/>
          <p:cNvSpPr/>
          <p:nvPr/>
        </p:nvSpPr>
        <p:spPr>
          <a:xfrm>
            <a:off x="8295670" y="31579"/>
            <a:ext cx="3896330" cy="6878806"/>
          </a:xfrm>
          <a:prstGeom prst="rect">
            <a:avLst/>
          </a:prstGeom>
        </p:spPr>
        <p:txBody>
          <a:bodyPr wrap="square">
            <a:spAutoFit/>
          </a:bodyPr>
          <a:lstStyle/>
          <a:p>
            <a:pPr marL="40639" marR="40639">
              <a:spcBef>
                <a:spcPts val="600"/>
              </a:spcBef>
              <a:buClr>
                <a:srgbClr val="000000"/>
              </a:buClr>
              <a:defRPr sz="1800"/>
            </a:pPr>
            <a:r>
              <a:rPr lang="en-US" sz="4000" dirty="0" smtClean="0"/>
              <a:t>He </a:t>
            </a:r>
            <a:r>
              <a:rPr lang="en-US" sz="4000" dirty="0"/>
              <a:t>drinks mere blood without body and Spirit, but one is the body, blood and Spirit as His divinity became one with His humanity, world without end.</a:t>
            </a:r>
          </a:p>
          <a:p>
            <a:pPr marL="40639" marR="40639">
              <a:spcBef>
                <a:spcPts val="600"/>
              </a:spcBef>
              <a:buClr>
                <a:srgbClr val="000000"/>
              </a:buClr>
              <a:buFont typeface="Arial"/>
              <a:defRPr sz="1800"/>
            </a:pPr>
            <a:endParaRPr lang="en-US" sz="3600" dirty="0"/>
          </a:p>
        </p:txBody>
      </p:sp>
      <p:sp>
        <p:nvSpPr>
          <p:cNvPr id="2" name="Rectangle 1"/>
          <p:cNvSpPr/>
          <p:nvPr/>
        </p:nvSpPr>
        <p:spPr>
          <a:xfrm>
            <a:off x="-20472" y="76466"/>
            <a:ext cx="4086364" cy="5632311"/>
          </a:xfrm>
          <a:prstGeom prst="rect">
            <a:avLst/>
          </a:prstGeom>
        </p:spPr>
        <p:txBody>
          <a:bodyPr wrap="square">
            <a:spAutoFit/>
          </a:bodyPr>
          <a:lstStyle/>
          <a:p>
            <a:r>
              <a:rPr lang="en-CA" sz="4500" dirty="0" err="1" smtClean="0"/>
              <a:t>ዘይሰቲ</a:t>
            </a:r>
            <a:r>
              <a:rPr lang="en-CA" sz="4500" dirty="0" smtClean="0"/>
              <a:t> </a:t>
            </a:r>
            <a:r>
              <a:rPr lang="en-CA" sz="4500" dirty="0" err="1" smtClean="0"/>
              <a:t>ደመ</a:t>
            </a:r>
            <a:r>
              <a:rPr lang="en-CA" sz="4500" dirty="0" smtClean="0"/>
              <a:t> </a:t>
            </a:r>
            <a:r>
              <a:rPr lang="en-CA" sz="4500" dirty="0" err="1" smtClean="0"/>
              <a:t>ባሕቲቶ</a:t>
            </a:r>
            <a:r>
              <a:rPr lang="en-CA" sz="4500" dirty="0" smtClean="0"/>
              <a:t> </a:t>
            </a:r>
            <a:r>
              <a:rPr lang="en-CA" sz="4500" dirty="0" err="1" smtClean="0"/>
              <a:t>ዘእንበለ</a:t>
            </a:r>
            <a:r>
              <a:rPr lang="en-CA" sz="4500" dirty="0" smtClean="0"/>
              <a:t> </a:t>
            </a:r>
            <a:r>
              <a:rPr lang="en-CA" sz="4500" dirty="0" err="1" smtClean="0"/>
              <a:t>ሥጋ</a:t>
            </a:r>
            <a:r>
              <a:rPr lang="en-CA" sz="4500" dirty="0" smtClean="0"/>
              <a:t> </a:t>
            </a:r>
            <a:r>
              <a:rPr lang="en-CA" sz="4500" dirty="0" err="1" smtClean="0"/>
              <a:t>ወመንፈስ</a:t>
            </a:r>
            <a:r>
              <a:rPr lang="en-CA" sz="4500" dirty="0" smtClean="0"/>
              <a:t> </a:t>
            </a:r>
            <a:r>
              <a:rPr lang="en-CA" sz="4500" dirty="0" err="1" smtClean="0"/>
              <a:t>ኣላ</a:t>
            </a:r>
            <a:r>
              <a:rPr lang="en-CA" sz="4500" dirty="0" smtClean="0"/>
              <a:t> ፩ዱ </a:t>
            </a:r>
            <a:r>
              <a:rPr lang="en-CA" sz="4500" dirty="0" err="1" smtClean="0"/>
              <a:t>ውእቱ</a:t>
            </a:r>
            <a:r>
              <a:rPr lang="en-CA" sz="4500" dirty="0" smtClean="0"/>
              <a:t> </a:t>
            </a:r>
            <a:r>
              <a:rPr lang="en-CA" sz="4500" dirty="0" err="1" smtClean="0"/>
              <a:t>ሥጋ</a:t>
            </a:r>
            <a:r>
              <a:rPr lang="en-CA" sz="4500" dirty="0" smtClean="0"/>
              <a:t> </a:t>
            </a:r>
            <a:r>
              <a:rPr lang="en-CA" sz="4500" dirty="0" err="1" smtClean="0"/>
              <a:t>ወደም</a:t>
            </a:r>
            <a:r>
              <a:rPr lang="en-CA" sz="4500" dirty="0" smtClean="0"/>
              <a:t> </a:t>
            </a:r>
            <a:r>
              <a:rPr lang="en-CA" sz="4500" dirty="0" err="1" smtClean="0"/>
              <a:t>ወመንፈስ</a:t>
            </a:r>
            <a:r>
              <a:rPr lang="en-CA" sz="4500" dirty="0" smtClean="0"/>
              <a:t> </a:t>
            </a:r>
            <a:r>
              <a:rPr lang="en-CA" sz="4500" dirty="0" err="1" smtClean="0"/>
              <a:t>በከመ</a:t>
            </a:r>
            <a:r>
              <a:rPr lang="en-CA" sz="4500" dirty="0" smtClean="0"/>
              <a:t> </a:t>
            </a:r>
            <a:r>
              <a:rPr lang="en-CA" sz="4500" dirty="0" err="1" smtClean="0"/>
              <a:t>ኮነ</a:t>
            </a:r>
            <a:r>
              <a:rPr lang="en-CA" sz="4500" dirty="0" smtClean="0"/>
              <a:t> </a:t>
            </a:r>
            <a:r>
              <a:rPr lang="en-CA" sz="4500" dirty="0" err="1" smtClean="0"/>
              <a:t>መለኮቱ</a:t>
            </a:r>
            <a:r>
              <a:rPr lang="en-CA" sz="4500" dirty="0" smtClean="0"/>
              <a:t> </a:t>
            </a:r>
            <a:r>
              <a:rPr lang="en-CA" sz="4500" dirty="0" err="1" smtClean="0"/>
              <a:t>ዘምስለ</a:t>
            </a:r>
            <a:r>
              <a:rPr lang="en-CA" sz="4500" dirty="0" smtClean="0"/>
              <a:t> </a:t>
            </a:r>
            <a:r>
              <a:rPr lang="en-CA" sz="4500" dirty="0" err="1" smtClean="0"/>
              <a:t>ትስብእት</a:t>
            </a:r>
            <a:r>
              <a:rPr lang="en-CA" sz="4500" dirty="0" smtClean="0"/>
              <a:t> ፩ደ </a:t>
            </a:r>
            <a:r>
              <a:rPr lang="en-CA" sz="4500" dirty="0" err="1" smtClean="0"/>
              <a:t>ለዓለመ</a:t>
            </a:r>
            <a:r>
              <a:rPr lang="en-CA" sz="4500" dirty="0" smtClean="0"/>
              <a:t> </a:t>
            </a:r>
            <a:r>
              <a:rPr lang="en-CA" sz="4500" dirty="0" err="1" smtClean="0"/>
              <a:t>ዓለም</a:t>
            </a:r>
            <a:r>
              <a:rPr lang="en-CA" sz="4500" dirty="0" smtClean="0"/>
              <a:t>። </a:t>
            </a:r>
            <a:endParaRPr lang="en-CA" sz="4500" dirty="0"/>
          </a:p>
        </p:txBody>
      </p:sp>
    </p:spTree>
    <p:extLst>
      <p:ext uri="{BB962C8B-B14F-4D97-AF65-F5344CB8AC3E}">
        <p14:creationId xmlns:p14="http://schemas.microsoft.com/office/powerpoint/2010/main" val="1263008217"/>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223592" cy="7171194"/>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dirty="0">
                <a:solidFill>
                  <a:srgbClr val="FFC000"/>
                </a:solidFill>
              </a:rPr>
              <a:t> </a:t>
            </a:r>
            <a:r>
              <a:rPr lang="en-CA" sz="1400" dirty="0" smtClean="0">
                <a:solidFill>
                  <a:srgbClr val="FFC000"/>
                </a:solidFill>
              </a:rPr>
              <a:t> </a:t>
            </a:r>
            <a:r>
              <a:rPr lang="en-CA" sz="6000" dirty="0" err="1" smtClean="0"/>
              <a:t>ንእግዚኣብሄር</a:t>
            </a:r>
            <a:r>
              <a:rPr lang="en-CA" sz="6000" dirty="0" smtClean="0"/>
              <a:t> </a:t>
            </a:r>
            <a:r>
              <a:rPr lang="en-CA" sz="6000" dirty="0" err="1"/>
              <a:t>ብፍርሃት</a:t>
            </a:r>
            <a:r>
              <a:rPr lang="en-CA" sz="6000" dirty="0"/>
              <a:t> </a:t>
            </a:r>
            <a:r>
              <a:rPr lang="en-CA" sz="6000" dirty="0" err="1"/>
              <a:t>ስገዱ</a:t>
            </a:r>
            <a:r>
              <a:rPr lang="en-CA" sz="6000" dirty="0"/>
              <a:t>። </a:t>
            </a:r>
          </a:p>
          <a:p>
            <a:r>
              <a:rPr lang="en-CA" sz="6000" dirty="0" err="1">
                <a:solidFill>
                  <a:srgbClr val="FFFF00"/>
                </a:solidFill>
              </a:rPr>
              <a:t>ይ.ሕ</a:t>
            </a:r>
            <a:r>
              <a:rPr lang="en-CA" sz="6000" dirty="0">
                <a:solidFill>
                  <a:srgbClr val="FFFF00"/>
                </a:solidFill>
              </a:rPr>
              <a:t>. </a:t>
            </a:r>
          </a:p>
          <a:p>
            <a:r>
              <a:rPr lang="en-CA" sz="1400" dirty="0" smtClean="0">
                <a:solidFill>
                  <a:srgbClr val="FFC000"/>
                </a:solidFill>
              </a:rPr>
              <a:t> </a:t>
            </a:r>
            <a:r>
              <a:rPr lang="en-CA" sz="5500" dirty="0"/>
              <a:t>ኦ </a:t>
            </a:r>
            <a:r>
              <a:rPr lang="en-CA" sz="5500" dirty="0" err="1" smtClean="0"/>
              <a:t>ጐይታ</a:t>
            </a:r>
            <a:r>
              <a:rPr lang="en-CA" sz="5500" dirty="0" smtClean="0"/>
              <a:t>፥  </a:t>
            </a:r>
            <a:r>
              <a:rPr lang="en-CA" sz="5500" dirty="0" err="1" smtClean="0"/>
              <a:t>ኣብ</a:t>
            </a:r>
            <a:r>
              <a:rPr lang="en-CA" sz="5500" dirty="0" smtClean="0"/>
              <a:t> </a:t>
            </a:r>
            <a:r>
              <a:rPr lang="en-CA" sz="5500" dirty="0" err="1"/>
              <a:t>ቅድሜኻ</a:t>
            </a:r>
            <a:r>
              <a:rPr lang="en-CA" sz="5500" dirty="0"/>
              <a:t> </a:t>
            </a:r>
            <a:r>
              <a:rPr lang="en-CA" sz="5500" dirty="0" err="1"/>
              <a:t>ንሰግድን</a:t>
            </a:r>
            <a:r>
              <a:rPr lang="en-CA" sz="5500" dirty="0"/>
              <a:t> </a:t>
            </a:r>
            <a:r>
              <a:rPr lang="en-CA" sz="5500" dirty="0" err="1"/>
              <a:t>ነመስግነካን</a:t>
            </a:r>
            <a:r>
              <a:rPr lang="en-CA" sz="5500" dirty="0"/>
              <a:t> </a:t>
            </a:r>
            <a:r>
              <a:rPr lang="en-CA" sz="5500" dirty="0" err="1"/>
              <a:t>ኣሎና</a:t>
            </a:r>
            <a:r>
              <a:rPr lang="en-CA" sz="5500" dirty="0" smtClean="0"/>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endParaRPr lang="en-CA" sz="2000" dirty="0">
              <a:solidFill>
                <a:srgbClr val="FFC000"/>
              </a:solidFill>
            </a:endParaRPr>
          </a:p>
        </p:txBody>
      </p:sp>
      <p:sp>
        <p:nvSpPr>
          <p:cNvPr id="2" name="Rectangle 1"/>
          <p:cNvSpPr/>
          <p:nvPr/>
        </p:nvSpPr>
        <p:spPr>
          <a:xfrm>
            <a:off x="-32437" y="-80007"/>
            <a:ext cx="3918637" cy="6863417"/>
          </a:xfrm>
          <a:prstGeom prst="rect">
            <a:avLst/>
          </a:prstGeom>
        </p:spPr>
        <p:txBody>
          <a:bodyPr wrap="square">
            <a:spAutoFit/>
          </a:bodyPr>
          <a:lstStyle/>
          <a:p>
            <a:r>
              <a:rPr lang="pt-BR" sz="6000" dirty="0">
                <a:solidFill>
                  <a:srgbClr val="92D050"/>
                </a:solidFill>
              </a:rPr>
              <a:t>ይ.ዲ.</a:t>
            </a:r>
            <a:r>
              <a:rPr lang="pt-BR" sz="1400" dirty="0">
                <a:solidFill>
                  <a:srgbClr val="92D050"/>
                </a:solidFill>
              </a:rPr>
              <a:t>  </a:t>
            </a:r>
            <a:r>
              <a:rPr lang="pt-BR" sz="1400" dirty="0" smtClean="0">
                <a:solidFill>
                  <a:srgbClr val="FFC000"/>
                </a:solidFill>
              </a:rPr>
              <a:t>. </a:t>
            </a:r>
            <a:r>
              <a:rPr lang="pt-BR" sz="6000" b="1" dirty="0"/>
              <a:t>ስግዱ ለእግዚአብሔር በፍርሃት።</a:t>
            </a:r>
            <a:endParaRPr lang="en-CA" sz="6000" b="1" dirty="0"/>
          </a:p>
          <a:p>
            <a:r>
              <a:rPr lang="pt-BR" sz="6000" dirty="0">
                <a:solidFill>
                  <a:srgbClr val="FFFF00"/>
                </a:solidFill>
              </a:rPr>
              <a:t>ይ.ሕ. </a:t>
            </a:r>
            <a:endParaRPr lang="pt-BR" sz="1400" dirty="0">
              <a:solidFill>
                <a:srgbClr val="FFC000"/>
              </a:solidFill>
            </a:endParaRPr>
          </a:p>
          <a:p>
            <a:r>
              <a:rPr lang="pt-BR" sz="1400" b="1" dirty="0" smtClean="0">
                <a:solidFill>
                  <a:srgbClr val="FFC000"/>
                </a:solidFill>
              </a:rPr>
              <a:t>          </a:t>
            </a:r>
            <a:r>
              <a:rPr lang="pt-BR" sz="6000" b="1" dirty="0" smtClean="0"/>
              <a:t>ቅድሜከ </a:t>
            </a:r>
            <a:r>
              <a:rPr lang="pt-BR" sz="6000" b="1" dirty="0"/>
              <a:t>እግዚኦ ንሰግድ </a:t>
            </a:r>
            <a:r>
              <a:rPr lang="pt-BR" sz="6000" b="1" dirty="0" smtClean="0"/>
              <a:t>ወንሴብሐከ።</a:t>
            </a:r>
            <a:r>
              <a:rPr lang="en-CA" sz="6000" b="1" dirty="0"/>
              <a:t> </a:t>
            </a:r>
            <a:r>
              <a:rPr lang="en-CA" sz="6000" b="1" dirty="0" smtClean="0"/>
              <a:t>    </a:t>
            </a:r>
            <a:r>
              <a:rPr lang="en-CA" sz="2000" dirty="0" smtClean="0">
                <a:solidFill>
                  <a:srgbClr val="FFC000"/>
                </a:solidFill>
                <a:latin typeface="GeezTypeNet"/>
                <a:ea typeface="GeezTypeNet"/>
                <a:cs typeface="GeezTypeNet"/>
                <a:sym typeface="GeezTypeNet"/>
              </a:rPr>
              <a:t>        </a:t>
            </a:r>
          </a:p>
          <a:p>
            <a:r>
              <a:rPr lang="en-CA" sz="2000" dirty="0">
                <a:solidFill>
                  <a:srgbClr val="FFC000"/>
                </a:solidFill>
                <a:latin typeface="GeezTypeNet"/>
                <a:ea typeface="GeezTypeNet"/>
                <a:cs typeface="GeezTypeNet"/>
                <a:sym typeface="GeezTypeNet"/>
              </a:rPr>
              <a:t> </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ጊዜ</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ሰጊድ</a:t>
            </a:r>
            <a:endParaRPr lang="en-CA" sz="2000" dirty="0">
              <a:solidFill>
                <a:srgbClr val="FFC000"/>
              </a:solidFill>
              <a:latin typeface="GeezTypeNet"/>
              <a:ea typeface="GeezTypeNet"/>
              <a:cs typeface="GeezTypeNet"/>
              <a:sym typeface="GeezTypeNet"/>
            </a:endParaRPr>
          </a:p>
        </p:txBody>
      </p:sp>
      <p:sp>
        <p:nvSpPr>
          <p:cNvPr id="7" name="Rectangle 6"/>
          <p:cNvSpPr/>
          <p:nvPr/>
        </p:nvSpPr>
        <p:spPr>
          <a:xfrm>
            <a:off x="7986410" y="-125376"/>
            <a:ext cx="4306143" cy="628172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p>
          <a:p>
            <a:pPr marL="40639" marR="40639">
              <a:lnSpc>
                <a:spcPct val="130000"/>
              </a:lnSpc>
              <a:spcBef>
                <a:spcPts val="600"/>
              </a:spcBef>
              <a:buClr>
                <a:srgbClr val="000000"/>
              </a:buClr>
              <a:buFont typeface="Arial"/>
              <a:defRPr sz="2800"/>
            </a:pPr>
            <a:r>
              <a:rPr lang="en-US" altLang="en-US" sz="1400" dirty="0" smtClean="0">
                <a:solidFill>
                  <a:srgbClr val="FFC000"/>
                </a:solidFill>
                <a:latin typeface="Arial" charset="0"/>
              </a:rPr>
              <a:t> </a:t>
            </a:r>
            <a:r>
              <a:rPr lang="en-US" sz="4000" dirty="0" smtClean="0"/>
              <a:t>Worship </a:t>
            </a:r>
            <a:r>
              <a:rPr lang="en-US" sz="4000" dirty="0"/>
              <a:t>the Lord with fear.</a:t>
            </a:r>
          </a:p>
          <a:p>
            <a:pPr marL="40639" marR="40639">
              <a:lnSpc>
                <a:spcPct val="130000"/>
              </a:lnSpc>
              <a:spcBef>
                <a:spcPts val="600"/>
              </a:spcBef>
              <a:buClr>
                <a:srgbClr val="0329D6"/>
              </a:buClr>
              <a:buFont typeface="Arial"/>
              <a:defRPr sz="2800"/>
            </a:pPr>
            <a:r>
              <a:rPr lang="en-US" sz="4000" b="1" dirty="0" smtClean="0">
                <a:solidFill>
                  <a:srgbClr val="FFFF00"/>
                </a:solidFill>
                <a:uFill>
                  <a:solidFill>
                    <a:srgbClr val="0329D6"/>
                  </a:solidFill>
                </a:uFill>
              </a:rPr>
              <a:t>People:</a:t>
            </a:r>
            <a:endParaRPr lang="en-US" sz="4000" dirty="0" smtClean="0">
              <a:solidFill>
                <a:srgbClr val="FFFF00"/>
              </a:solidFill>
              <a:uFill>
                <a:solidFill>
                  <a:srgbClr val="0329D6"/>
                </a:solidFill>
              </a:uFill>
            </a:endParaRPr>
          </a:p>
          <a:p>
            <a:pPr marL="40639" marR="40639">
              <a:lnSpc>
                <a:spcPct val="130000"/>
              </a:lnSpc>
              <a:spcBef>
                <a:spcPts val="600"/>
              </a:spcBef>
              <a:buClr>
                <a:srgbClr val="0329D6"/>
              </a:buClr>
              <a:buFont typeface="Arial"/>
              <a:defRPr sz="2800"/>
            </a:pPr>
            <a:r>
              <a:rPr lang="en-US" altLang="en-US" sz="1400" dirty="0" smtClean="0">
                <a:latin typeface="Arial" charset="0"/>
              </a:rPr>
              <a:t> </a:t>
            </a:r>
            <a:r>
              <a:rPr lang="en-US" sz="1400" dirty="0" smtClean="0">
                <a:solidFill>
                  <a:srgbClr val="FFFF00"/>
                </a:solidFill>
                <a:uFill>
                  <a:solidFill>
                    <a:srgbClr val="0329D6"/>
                  </a:solidFill>
                </a:uFill>
              </a:rPr>
              <a:t> </a:t>
            </a:r>
            <a:r>
              <a:rPr lang="en-US" sz="3800" dirty="0" smtClean="0">
                <a:solidFill>
                  <a:schemeClr val="tx1">
                    <a:lumMod val="95000"/>
                  </a:schemeClr>
                </a:solidFill>
                <a:uFill>
                  <a:solidFill>
                    <a:srgbClr val="0329D6"/>
                  </a:solidFill>
                </a:uFill>
              </a:rPr>
              <a:t>Before </a:t>
            </a:r>
            <a:r>
              <a:rPr lang="en-US" sz="3800" dirty="0">
                <a:solidFill>
                  <a:schemeClr val="tx1">
                    <a:lumMod val="95000"/>
                  </a:schemeClr>
                </a:solidFill>
                <a:uFill>
                  <a:solidFill>
                    <a:srgbClr val="0329D6"/>
                  </a:solidFill>
                </a:uFill>
              </a:rPr>
              <a:t>Thee, Lord, we worship, and Thee do we </a:t>
            </a:r>
            <a:r>
              <a:rPr lang="en-US" sz="3800" dirty="0" smtClean="0">
                <a:solidFill>
                  <a:schemeClr val="tx1">
                    <a:lumMod val="95000"/>
                  </a:schemeClr>
                </a:solidFill>
                <a:uFill>
                  <a:solidFill>
                    <a:srgbClr val="0329D6"/>
                  </a:solidFill>
                </a:uFill>
              </a:rPr>
              <a:t>glorify. </a:t>
            </a:r>
          </a:p>
          <a:p>
            <a:pPr marL="40639" marR="40639" algn="ctr">
              <a:lnSpc>
                <a:spcPct val="130000"/>
              </a:lnSpc>
              <a:spcBef>
                <a:spcPts val="600"/>
              </a:spcBef>
              <a:buClr>
                <a:srgbClr val="0329D6"/>
              </a:buClr>
              <a:buFont typeface="Arial"/>
              <a:defRPr sz="2800"/>
            </a:pPr>
            <a:r>
              <a:rPr lang="en-US" sz="2000" dirty="0" smtClean="0">
                <a:solidFill>
                  <a:srgbClr val="FFC000"/>
                </a:solidFill>
                <a:uFill>
                  <a:solidFill>
                    <a:srgbClr val="0329D6"/>
                  </a:solidFill>
                </a:uFill>
              </a:rPr>
              <a:t>Time to Prostrate</a:t>
            </a:r>
            <a:endParaRPr lang="en-US" sz="2000" dirty="0">
              <a:solidFill>
                <a:srgbClr val="FFC000"/>
              </a:solidFill>
              <a:uFill>
                <a:solidFill>
                  <a:srgbClr val="0329D6"/>
                </a:solidFill>
              </a:uFill>
            </a:endParaRPr>
          </a:p>
        </p:txBody>
      </p:sp>
    </p:spTree>
    <p:extLst>
      <p:ext uri="{BB962C8B-B14F-4D97-AF65-F5344CB8AC3E}">
        <p14:creationId xmlns:p14="http://schemas.microsoft.com/office/powerpoint/2010/main" val="770857814"/>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smtClean="0">
                <a:solidFill>
                  <a:srgbClr val="FFC000"/>
                </a:solidFill>
              </a:rPr>
              <a:t>                    </a:t>
            </a:r>
            <a:r>
              <a:rPr lang="en-CA" sz="1400" dirty="0" smtClean="0"/>
              <a:t>1.</a:t>
            </a:r>
            <a:r>
              <a:rPr lang="en-CA" sz="2000" dirty="0" smtClean="0">
                <a:solidFill>
                  <a:srgbClr val="FFC000"/>
                </a:solidFill>
              </a:rPr>
              <a:t>ናይ </a:t>
            </a:r>
            <a:r>
              <a:rPr lang="en-CA" sz="2000" dirty="0" err="1" smtClean="0">
                <a:solidFill>
                  <a:srgbClr val="FFC000"/>
                </a:solidFill>
              </a:rPr>
              <a:t>ንስሓ</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ዓለም</a:t>
            </a:r>
            <a:r>
              <a:rPr lang="en-CA" sz="4000" dirty="0" smtClean="0"/>
              <a:t> </a:t>
            </a:r>
            <a:r>
              <a:rPr lang="en-CA" sz="4000" dirty="0" err="1" smtClean="0"/>
              <a:t>ዝኃዝካ</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smtClean="0"/>
              <a:t>አብ</a:t>
            </a:r>
            <a:r>
              <a:rPr lang="en-CA" sz="4000" dirty="0" smtClean="0"/>
              <a:t>፥ </a:t>
            </a:r>
            <a:r>
              <a:rPr lang="en-CA" sz="4000" dirty="0" err="1" smtClean="0"/>
              <a:t>ቍስሊ</a:t>
            </a:r>
            <a:r>
              <a:rPr lang="en-CA" sz="4000" dirty="0" smtClean="0"/>
              <a:t> </a:t>
            </a:r>
            <a:r>
              <a:rPr lang="en-CA" sz="4000" dirty="0" err="1" smtClean="0"/>
              <a:t>ነፍስናን</a:t>
            </a:r>
            <a:r>
              <a:rPr lang="en-CA" sz="4000" dirty="0" smtClean="0"/>
              <a:t> </a:t>
            </a:r>
            <a:r>
              <a:rPr lang="en-CA" sz="4000" dirty="0" err="1" smtClean="0"/>
              <a:t>መንፈስና</a:t>
            </a:r>
            <a:r>
              <a:rPr lang="en-CA" sz="4000" dirty="0" smtClean="0"/>
              <a:t> </a:t>
            </a:r>
            <a:r>
              <a:rPr lang="en-CA" sz="4000" dirty="0" err="1" smtClean="0"/>
              <a:t>እትፍውስ</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3.   </a:t>
            </a:r>
            <a:r>
              <a:rPr lang="en-CA" sz="4000" dirty="0" err="1" smtClean="0"/>
              <a:t>ብኣፍ</a:t>
            </a:r>
            <a:r>
              <a:rPr lang="en-CA" sz="4000" dirty="0" smtClean="0"/>
              <a:t> </a:t>
            </a:r>
            <a:r>
              <a:rPr lang="en-CA" sz="4000" dirty="0" err="1" smtClean="0"/>
              <a:t>ሓደ</a:t>
            </a:r>
            <a:r>
              <a:rPr lang="en-CA" sz="4000" dirty="0" smtClean="0"/>
              <a:t> </a:t>
            </a:r>
            <a:r>
              <a:rPr lang="en-CA" sz="4000" dirty="0" err="1" smtClean="0"/>
              <a:t>ወድኻ</a:t>
            </a:r>
            <a:r>
              <a:rPr lang="en-CA" sz="4000" dirty="0" smtClean="0"/>
              <a:t> </a:t>
            </a:r>
            <a:r>
              <a:rPr lang="en-CA" sz="4000" dirty="0" err="1" smtClean="0"/>
              <a:t>ብጐይታናን</a:t>
            </a:r>
            <a:r>
              <a:rPr lang="en-CA" sz="4000" dirty="0" smtClean="0"/>
              <a:t> </a:t>
            </a:r>
            <a:r>
              <a:rPr lang="en-CA" sz="4000" dirty="0" err="1" smtClean="0"/>
              <a:t>ኣምላኽናን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ነቦና</a:t>
            </a:r>
            <a:r>
              <a:rPr lang="en-CA" sz="4000" dirty="0" smtClean="0"/>
              <a:t> </a:t>
            </a:r>
            <a:r>
              <a:rPr lang="en-CA" sz="4000" dirty="0" err="1" smtClean="0"/>
              <a:t>ጴጥሮስ</a:t>
            </a:r>
            <a:r>
              <a:rPr lang="en-CA" sz="4000" dirty="0" smtClean="0"/>
              <a:t>      “ </a:t>
            </a:r>
            <a:r>
              <a:rPr lang="en-CA" sz="4000" dirty="0" err="1" smtClean="0"/>
              <a:t>ንስኻ</a:t>
            </a:r>
            <a:r>
              <a:rPr lang="en-CA" sz="4000" dirty="0" smtClean="0"/>
              <a:t> </a:t>
            </a:r>
            <a:r>
              <a:rPr lang="en-CA" sz="4000" dirty="0" err="1" smtClean="0"/>
              <a:t>ከውሒ</a:t>
            </a:r>
            <a:r>
              <a:rPr lang="en-CA" sz="4000" dirty="0" smtClean="0"/>
              <a:t> </a:t>
            </a:r>
            <a:r>
              <a:rPr lang="en-CA" sz="4000" dirty="0" err="1" smtClean="0"/>
              <a:t>ኢኻ</a:t>
            </a:r>
            <a:r>
              <a:rPr lang="en-CA" sz="4000" dirty="0" smtClean="0"/>
              <a:t>፣ </a:t>
            </a:r>
            <a:endParaRPr lang="en-CA" sz="4000" dirty="0"/>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smtClean="0">
                <a:solidFill>
                  <a:srgbClr val="FF0000"/>
                </a:solidFill>
              </a:rPr>
              <a:t>      </a:t>
            </a:r>
            <a:r>
              <a:rPr lang="en-US" sz="1400" b="1" dirty="0" smtClean="0"/>
              <a:t>1. </a:t>
            </a:r>
            <a:r>
              <a:rPr lang="en-US" sz="2000" b="1" dirty="0" smtClean="0">
                <a:solidFill>
                  <a:srgbClr val="FFC000"/>
                </a:solidFill>
              </a:rPr>
              <a:t>The Prayer of Penance</a:t>
            </a:r>
          </a:p>
          <a:p>
            <a:pPr marL="40639" marR="40639">
              <a:spcBef>
                <a:spcPts val="600"/>
              </a:spcBef>
              <a:buClr>
                <a:srgbClr val="000000"/>
              </a:buClr>
              <a:buFont typeface="Arial"/>
              <a:defRPr sz="2000"/>
            </a:pPr>
            <a:r>
              <a:rPr lang="en-US" sz="3000" b="1" dirty="0" smtClean="0">
                <a:solidFill>
                  <a:srgbClr val="FF0000"/>
                </a:solidFill>
              </a:rPr>
              <a:t>Priest : </a:t>
            </a:r>
            <a:r>
              <a:rPr lang="en-US" sz="1400" b="1" dirty="0" smtClean="0">
                <a:solidFill>
                  <a:srgbClr val="FFC000"/>
                </a:solidFill>
              </a:rPr>
              <a:t>2. </a:t>
            </a:r>
            <a:r>
              <a:rPr lang="en-US" sz="3400" dirty="0"/>
              <a:t>O Lord God, the Father almighty, it is Thou that </a:t>
            </a:r>
            <a:r>
              <a:rPr lang="en-US" sz="3400" dirty="0" smtClean="0"/>
              <a:t>heals </a:t>
            </a:r>
            <a:r>
              <a:rPr lang="en-US" sz="3400" dirty="0"/>
              <a:t>the wounds of our </a:t>
            </a:r>
            <a:r>
              <a:rPr lang="en-US" sz="3400" dirty="0" smtClean="0"/>
              <a:t>soul, body and </a:t>
            </a:r>
            <a:r>
              <a:rPr lang="en-US" sz="3400" dirty="0"/>
              <a:t>spirit</a:t>
            </a:r>
            <a:r>
              <a:rPr lang="en-US" sz="3400" dirty="0" smtClean="0"/>
              <a:t>,</a:t>
            </a:r>
          </a:p>
          <a:p>
            <a:pPr marL="40639" marR="40639">
              <a:spcBef>
                <a:spcPts val="600"/>
              </a:spcBef>
              <a:buClr>
                <a:srgbClr val="000000"/>
              </a:buClr>
              <a:buFont typeface="Arial"/>
              <a:defRPr sz="2000"/>
            </a:pPr>
            <a:r>
              <a:rPr lang="en-US" sz="1400" dirty="0" smtClean="0">
                <a:solidFill>
                  <a:srgbClr val="FFC000"/>
                </a:solidFill>
              </a:rPr>
              <a:t>3. </a:t>
            </a:r>
            <a:r>
              <a:rPr lang="en-US" sz="3400" dirty="0" smtClean="0"/>
              <a:t>Because </a:t>
            </a:r>
            <a:r>
              <a:rPr lang="en-US" sz="3400" dirty="0"/>
              <a:t>Thou </a:t>
            </a:r>
            <a:r>
              <a:rPr lang="en-US" sz="3400" dirty="0" smtClean="0"/>
              <a:t>has </a:t>
            </a:r>
            <a:r>
              <a:rPr lang="en-US" sz="3400" dirty="0"/>
              <a:t>said, with the mouth of Thy only-begotten Son, our </a:t>
            </a:r>
            <a:r>
              <a:rPr lang="en-US" sz="3400" dirty="0" smtClean="0"/>
              <a:t>Lord, God, and </a:t>
            </a:r>
            <a:r>
              <a:rPr lang="en-US" sz="3400" dirty="0"/>
              <a:t>Savior Jesus Christ, </a:t>
            </a:r>
            <a:r>
              <a:rPr lang="en-US" sz="3400" dirty="0" smtClean="0"/>
              <a:t>that</a:t>
            </a:r>
            <a:endParaRPr lang="en-US" sz="3400" dirty="0"/>
          </a:p>
        </p:txBody>
      </p:sp>
      <p:sp>
        <p:nvSpPr>
          <p:cNvPr id="2" name="Rectangle 1"/>
          <p:cNvSpPr/>
          <p:nvPr/>
        </p:nvSpPr>
        <p:spPr>
          <a:xfrm>
            <a:off x="24713" y="68532"/>
            <a:ext cx="3738106" cy="6555641"/>
          </a:xfrm>
          <a:prstGeom prst="rect">
            <a:avLst/>
          </a:prstGeom>
        </p:spPr>
        <p:txBody>
          <a:bodyPr wrap="square">
            <a:spAutoFit/>
          </a:bodyPr>
          <a:lstStyle/>
          <a:p>
            <a:r>
              <a:rPr lang="pt-BR" sz="2000" dirty="0" smtClean="0">
                <a:solidFill>
                  <a:srgbClr val="FFC000"/>
                </a:solidFill>
              </a:rPr>
              <a:t>                    </a:t>
            </a:r>
            <a:r>
              <a:rPr lang="pt-BR" sz="1400" dirty="0" smtClean="0"/>
              <a:t>፩. </a:t>
            </a:r>
            <a:r>
              <a:rPr lang="pt-BR" sz="2000" dirty="0" smtClean="0">
                <a:solidFill>
                  <a:srgbClr val="FFC000"/>
                </a:solidFill>
              </a:rPr>
              <a:t>ጸሎተ ንስሓ</a:t>
            </a:r>
          </a:p>
          <a:p>
            <a:r>
              <a:rPr lang="pt-BR" sz="4000" dirty="0" smtClean="0">
                <a:solidFill>
                  <a:srgbClr val="FF0000"/>
                </a:solidFill>
              </a:rPr>
              <a:t>ይ.ካ</a:t>
            </a:r>
            <a:r>
              <a:rPr lang="pt-BR" sz="4000" dirty="0">
                <a:solidFill>
                  <a:srgbClr val="FF0000"/>
                </a:solidFill>
              </a:rPr>
              <a:t>. </a:t>
            </a:r>
            <a:r>
              <a:rPr lang="pt-BR" sz="1400" dirty="0" smtClean="0">
                <a:solidFill>
                  <a:srgbClr val="FFC000"/>
                </a:solidFill>
              </a:rPr>
              <a:t>፪. </a:t>
            </a:r>
            <a:r>
              <a:rPr lang="pt-BR" sz="4000" dirty="0" smtClean="0"/>
              <a:t>እግዚእ እግዚኦ እግዚአብሔር አብ አኃዜ ኵሉ ዓለም እንተ ውእቱ ዘትፌውስ ቍስለ ነፍስነ ወሥጋነ ወመንፈስነ። </a:t>
            </a:r>
            <a:endParaRPr lang="en-CA" sz="4000" dirty="0"/>
          </a:p>
          <a:p>
            <a:r>
              <a:rPr lang="pt-BR" sz="1400" dirty="0" smtClean="0">
                <a:solidFill>
                  <a:srgbClr val="FFC000"/>
                </a:solidFill>
              </a:rPr>
              <a:t>፫. </a:t>
            </a:r>
            <a:r>
              <a:rPr lang="pt-BR" sz="4000" dirty="0" smtClean="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4283892078"/>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smtClean="0"/>
              <a:t>ኣብ</a:t>
            </a:r>
            <a:r>
              <a:rPr lang="en-CA" sz="4000" dirty="0" smtClean="0"/>
              <a:t> </a:t>
            </a:r>
            <a:r>
              <a:rPr lang="en-CA" sz="4000" dirty="0" err="1" smtClean="0"/>
              <a:t>ልዕሊ</a:t>
            </a:r>
            <a:r>
              <a:rPr lang="en-CA" sz="4000" dirty="0" smtClean="0"/>
              <a:t> </a:t>
            </a:r>
            <a:r>
              <a:rPr lang="en-CA" sz="4000" dirty="0" err="1" smtClean="0"/>
              <a:t>እዛ</a:t>
            </a:r>
            <a:r>
              <a:rPr lang="en-CA" sz="4000" dirty="0" smtClean="0"/>
              <a:t> </a:t>
            </a:r>
            <a:r>
              <a:rPr lang="en-CA" sz="4000" dirty="0" err="1" smtClean="0"/>
              <a:t>ከውሒ</a:t>
            </a:r>
            <a:r>
              <a:rPr lang="en-CA" sz="4000" dirty="0" smtClean="0"/>
              <a:t> </a:t>
            </a:r>
            <a:r>
              <a:rPr lang="en-CA" sz="4000" dirty="0" err="1" smtClean="0"/>
              <a:t>እዚኣ</a:t>
            </a:r>
            <a:r>
              <a:rPr lang="en-CA" sz="4000" dirty="0" smtClean="0"/>
              <a:t> </a:t>
            </a:r>
            <a:r>
              <a:rPr lang="en-CA" sz="4000" dirty="0" err="1" smtClean="0"/>
              <a:t>ድማ</a:t>
            </a:r>
            <a:r>
              <a:rPr lang="en-CA" sz="4000" dirty="0" smtClean="0"/>
              <a:t> </a:t>
            </a:r>
            <a:r>
              <a:rPr lang="en-CA" sz="4000" dirty="0" err="1" smtClean="0"/>
              <a:t>ንቤተ</a:t>
            </a:r>
            <a:r>
              <a:rPr lang="en-CA" sz="4000" dirty="0" smtClean="0"/>
              <a:t> </a:t>
            </a:r>
            <a:r>
              <a:rPr lang="en-CA" sz="4000" dirty="0" err="1" smtClean="0"/>
              <a:t>ክርስትያነይ</a:t>
            </a:r>
            <a:r>
              <a:rPr lang="en-CA" sz="4000" dirty="0" smtClean="0"/>
              <a:t> </a:t>
            </a:r>
            <a:r>
              <a:rPr lang="en-CA" sz="4000" dirty="0" err="1" smtClean="0"/>
              <a:t>ክሃንጻ</a:t>
            </a:r>
            <a:r>
              <a:rPr lang="en-CA" sz="4000" dirty="0" smtClean="0"/>
              <a:t> </a:t>
            </a:r>
            <a:r>
              <a:rPr lang="en-CA" sz="4000" dirty="0" err="1" smtClean="0"/>
              <a:t>እየ</a:t>
            </a:r>
            <a:r>
              <a:rPr lang="en-CA" sz="4000" dirty="0" smtClean="0"/>
              <a:t>። </a:t>
            </a:r>
            <a:r>
              <a:rPr lang="en-CA" sz="4000" dirty="0" err="1" smtClean="0"/>
              <a:t>ናይ</a:t>
            </a:r>
            <a:r>
              <a:rPr lang="en-CA" sz="4000" dirty="0" smtClean="0"/>
              <a:t> </a:t>
            </a:r>
            <a:r>
              <a:rPr lang="en-CA" sz="4000" dirty="0" err="1" smtClean="0"/>
              <a:t>ሲኦል</a:t>
            </a:r>
            <a:r>
              <a:rPr lang="en-CA" sz="4000" dirty="0" smtClean="0"/>
              <a:t> </a:t>
            </a:r>
            <a:r>
              <a:rPr lang="en-CA" sz="4000" dirty="0" err="1" smtClean="0"/>
              <a:t>ኣፍደጌታት</a:t>
            </a:r>
            <a:r>
              <a:rPr lang="en-CA" sz="4000" dirty="0" smtClean="0"/>
              <a:t> </a:t>
            </a:r>
            <a:r>
              <a:rPr lang="en-CA" sz="4000" dirty="0" err="1" smtClean="0"/>
              <a:t>ከጥፍእዋን</a:t>
            </a:r>
            <a:r>
              <a:rPr lang="en-CA" sz="4000" dirty="0" smtClean="0"/>
              <a:t> </a:t>
            </a:r>
            <a:r>
              <a:rPr lang="en-CA" sz="4000" dirty="0" err="1" smtClean="0"/>
              <a:t>ከናውጽዋን</a:t>
            </a:r>
            <a:r>
              <a:rPr lang="en-CA" sz="4000" dirty="0" smtClean="0"/>
              <a:t> </a:t>
            </a:r>
            <a:r>
              <a:rPr lang="en-CA" sz="4000" dirty="0" err="1" smtClean="0"/>
              <a:t>ኣይክእሉን</a:t>
            </a:r>
            <a:r>
              <a:rPr lang="en-CA" sz="4000" dirty="0" smtClean="0"/>
              <a:t> </a:t>
            </a:r>
            <a:r>
              <a:rPr lang="en-CA" sz="4000" dirty="0" err="1" smtClean="0"/>
              <a:t>እዮም</a:t>
            </a:r>
            <a:r>
              <a:rPr lang="en-CA" sz="4000" dirty="0" smtClean="0"/>
              <a:t>። </a:t>
            </a:r>
            <a:r>
              <a:rPr lang="en-CA" sz="4000" dirty="0" err="1" smtClean="0"/>
              <a:t>መፍትሕ</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r>
              <a:rPr lang="en-CA" sz="4000" dirty="0" err="1" smtClean="0"/>
              <a:t>ንዓኻ</a:t>
            </a:r>
            <a:r>
              <a:rPr lang="en-CA" sz="4000" dirty="0" smtClean="0"/>
              <a:t> </a:t>
            </a:r>
            <a:r>
              <a:rPr lang="en-CA" sz="4000" dirty="0" err="1" smtClean="0"/>
              <a:t>ክህበካ</a:t>
            </a:r>
            <a:r>
              <a:rPr lang="en-CA" sz="4000" dirty="0" smtClean="0"/>
              <a:t> </a:t>
            </a:r>
            <a:r>
              <a:rPr lang="en-CA" sz="4000" dirty="0" err="1" smtClean="0"/>
              <a:t>እየ</a:t>
            </a:r>
            <a:r>
              <a:rPr lang="en-CA" sz="4000" dirty="0" smtClean="0"/>
              <a:t>። </a:t>
            </a:r>
            <a:r>
              <a:rPr lang="en-CA" sz="4000" dirty="0" err="1" smtClean="0"/>
              <a:t>ኣብ</a:t>
            </a:r>
            <a:r>
              <a:rPr lang="en-CA" sz="4000" dirty="0" smtClean="0"/>
              <a:t> </a:t>
            </a:r>
            <a:r>
              <a:rPr lang="en-CA" sz="4000" dirty="0" err="1" smtClean="0"/>
              <a:t>ምድሪ</a:t>
            </a:r>
            <a:r>
              <a:rPr lang="en-CA" sz="4000" dirty="0" smtClean="0"/>
              <a:t> </a:t>
            </a:r>
            <a:r>
              <a:rPr lang="en-CA" sz="4000" dirty="0" err="1" smtClean="0"/>
              <a:t>ዝኣሠርካዩ</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ዝተኣሥረ</a:t>
            </a:r>
            <a:r>
              <a:rPr lang="en-CA" sz="4000" dirty="0" smtClean="0"/>
              <a:t> </a:t>
            </a:r>
            <a:r>
              <a:rPr lang="en-CA" sz="4000" dirty="0" err="1" smtClean="0"/>
              <a:t>ክኸውን</a:t>
            </a:r>
            <a:r>
              <a:rPr lang="en-CA" sz="4000" dirty="0" smtClean="0"/>
              <a:t> </a:t>
            </a:r>
            <a:r>
              <a:rPr lang="en-CA" sz="4000" dirty="0" err="1" smtClean="0"/>
              <a:t>እዩ</a:t>
            </a:r>
            <a:r>
              <a:rPr lang="en-CA" sz="4000" dirty="0" smtClean="0"/>
              <a:t>።</a:t>
            </a:r>
            <a:endParaRPr lang="en-CA" sz="4000" dirty="0"/>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smtClean="0"/>
              <a:t>ወመድኃኒነ ኢየሱስ ክርስቶስ፥ ዘይቤሎ ለአቡነ ጴጥሮስ አንተ ኰኵሕ ወዲበ ዛቲ ኰኵሕ አሐንጻ ለቤተ ክርትያንየ ቅድስት።</a:t>
            </a:r>
          </a:p>
          <a:p>
            <a:r>
              <a:rPr lang="pt-BR" sz="4000" dirty="0" smtClean="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3370959198"/>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smtClean="0"/>
              <a:t>ኣብ</a:t>
            </a:r>
            <a:r>
              <a:rPr lang="en-CA" sz="4000" dirty="0" smtClean="0"/>
              <a:t> </a:t>
            </a:r>
            <a:r>
              <a:rPr lang="en-CA" sz="4000" dirty="0" err="1" smtClean="0"/>
              <a:t>ምድሪ</a:t>
            </a:r>
            <a:r>
              <a:rPr lang="en-CA" sz="4000" dirty="0" smtClean="0"/>
              <a:t> </a:t>
            </a:r>
            <a:r>
              <a:rPr lang="en-CA" sz="4000" dirty="0" err="1" smtClean="0"/>
              <a:t>ዝፍታሕካዮ</a:t>
            </a:r>
            <a:r>
              <a:rPr lang="en-CA" sz="4000" dirty="0" smtClean="0"/>
              <a:t> </a:t>
            </a:r>
            <a:r>
              <a:rPr lang="en-CA" sz="4000" dirty="0" err="1" smtClean="0"/>
              <a:t>ድማ</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ዝተፈትሐ</a:t>
            </a:r>
            <a:r>
              <a:rPr lang="en-CA" sz="4000" dirty="0" smtClean="0"/>
              <a:t> </a:t>
            </a:r>
            <a:r>
              <a:rPr lang="en-CA" sz="4000" dirty="0" err="1" smtClean="0"/>
              <a:t>ክኸውን</a:t>
            </a:r>
            <a:r>
              <a:rPr lang="en-CA" sz="4000" dirty="0" smtClean="0"/>
              <a:t>  </a:t>
            </a:r>
            <a:r>
              <a:rPr lang="en-CA" sz="4000" dirty="0" err="1" smtClean="0"/>
              <a:t>እዩ</a:t>
            </a:r>
            <a:r>
              <a:rPr lang="en-CA" sz="4000" dirty="0" smtClean="0"/>
              <a:t>።” </a:t>
            </a:r>
            <a:r>
              <a:rPr lang="en-CA" sz="4000" dirty="0" err="1" smtClean="0"/>
              <a:t>ዝበልካዮ</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 4.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a:t>
            </a:r>
            <a:r>
              <a:rPr lang="en-CA" sz="4000" dirty="0" smtClean="0"/>
              <a:t> </a:t>
            </a:r>
            <a:r>
              <a:rPr lang="en-CA" sz="4000" dirty="0" err="1" smtClean="0"/>
              <a:t>ዅሎም</a:t>
            </a:r>
            <a:r>
              <a:rPr lang="en-CA" sz="4000" dirty="0" smtClean="0"/>
              <a:t> </a:t>
            </a:r>
            <a:r>
              <a:rPr lang="en-CA" sz="4000" dirty="0" err="1" smtClean="0"/>
              <a:t>በብስሞም</a:t>
            </a:r>
            <a:r>
              <a:rPr lang="en-CA" sz="4000" dirty="0" smtClean="0"/>
              <a:t> </a:t>
            </a:r>
            <a:r>
              <a:rPr lang="en-CA" sz="4000" dirty="0" err="1" smtClean="0"/>
              <a:t>ብቓል</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ናጻ</a:t>
            </a:r>
            <a:r>
              <a:rPr lang="en-CA" sz="4000" dirty="0" smtClean="0"/>
              <a:t> </a:t>
            </a:r>
            <a:r>
              <a:rPr lang="en-CA" sz="4000" dirty="0" err="1" smtClean="0"/>
              <a:t>ዝወፁን</a:t>
            </a:r>
            <a:r>
              <a:rPr lang="en-CA" sz="4000" dirty="0" smtClean="0"/>
              <a:t> </a:t>
            </a:r>
            <a:r>
              <a:rPr lang="en-CA" sz="4000" dirty="0" err="1" smtClean="0"/>
              <a:t>ይኹኑ</a:t>
            </a:r>
            <a:r>
              <a:rPr lang="en-CA" sz="4000" dirty="0" smtClean="0"/>
              <a:t>። </a:t>
            </a:r>
            <a:endParaRPr lang="en-CA" sz="4000" dirty="0"/>
          </a:p>
        </p:txBody>
      </p:sp>
      <p:sp>
        <p:nvSpPr>
          <p:cNvPr id="20" name="Rectangle 19"/>
          <p:cNvSpPr/>
          <p:nvPr/>
        </p:nvSpPr>
        <p:spPr>
          <a:xfrm>
            <a:off x="8211200" y="-11773"/>
            <a:ext cx="3831388" cy="6955750"/>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endParaRPr lang="en-US" sz="3400" dirty="0" smtClean="0">
              <a:uFill>
                <a:solidFill>
                  <a:srgbClr val="000000"/>
                </a:solidFill>
              </a:uFill>
            </a:endParaRPr>
          </a:p>
          <a:p>
            <a:pPr marL="40639" marR="40639">
              <a:spcBef>
                <a:spcPts val="600"/>
              </a:spcBef>
              <a:buClr>
                <a:srgbClr val="000000"/>
              </a:buClr>
              <a:defRPr sz="2000"/>
            </a:pPr>
            <a:r>
              <a:rPr lang="en-US" sz="1400" dirty="0" smtClean="0">
                <a:solidFill>
                  <a:srgbClr val="FFC000"/>
                </a:solidFill>
                <a:uFill>
                  <a:solidFill>
                    <a:srgbClr val="000000"/>
                  </a:solidFill>
                </a:uFill>
              </a:rPr>
              <a:t>4. </a:t>
            </a:r>
            <a:r>
              <a:rPr lang="en-US" sz="3400" dirty="0" smtClean="0">
                <a:uFill>
                  <a:solidFill>
                    <a:srgbClr val="000000"/>
                  </a:solidFill>
                </a:uFill>
              </a:rPr>
              <a:t>Let </a:t>
            </a:r>
            <a:r>
              <a:rPr lang="en-US" sz="3400" dirty="0">
                <a:uFill>
                  <a:solidFill>
                    <a:srgbClr val="000000"/>
                  </a:solidFill>
                </a:uFill>
              </a:rPr>
              <a:t>all Thy servants and Thy handmaids, according to their several names, be absolved and set free out of the mouth of the Holy Sprit, and out of </a:t>
            </a:r>
            <a:r>
              <a:rPr lang="en-US" sz="3400" dirty="0" smtClean="0">
                <a:uFill>
                  <a:solidFill>
                    <a:srgbClr val="000000"/>
                  </a:solidFill>
                </a:uFill>
              </a:rPr>
              <a:t>the </a:t>
            </a:r>
            <a:r>
              <a:rPr lang="en-US" sz="3600" dirty="0">
                <a:uFill>
                  <a:solidFill>
                    <a:srgbClr val="000000"/>
                  </a:solidFill>
                </a:uFill>
              </a:rPr>
              <a:t>mouth of me </a:t>
            </a:r>
            <a:endParaRPr lang="en-US" sz="3400" dirty="0" smtClean="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smtClean="0"/>
              <a:t>ሰማያት ዘአሠርከ በምድር ይኩን እሡረ በሰማያት፥ ወዘፈታሕከ በምድር ይኩን ፍቱሓ በሰማያት። </a:t>
            </a:r>
          </a:p>
          <a:p>
            <a:r>
              <a:rPr lang="pt-BR" sz="1400" dirty="0" smtClean="0">
                <a:solidFill>
                  <a:srgbClr val="FFC000"/>
                </a:solidFill>
              </a:rPr>
              <a:t>፬. </a:t>
            </a:r>
            <a:r>
              <a:rPr lang="nl-NL" sz="4000" dirty="0" smtClean="0"/>
              <a:t>ወይኩኑ ፍቱሓነ ወግዑዛነ ኵሎሙ አግብርቲከ ወአእማቲከ በበአስማቲሆሙ በአፉሁ ለመንፈስ ቅዱስ። </a:t>
            </a:r>
            <a:endParaRPr lang="pt-BR" sz="4000" dirty="0" smtClean="0"/>
          </a:p>
        </p:txBody>
      </p:sp>
    </p:spTree>
    <p:extLst>
      <p:ext uri="{BB962C8B-B14F-4D97-AF65-F5344CB8AC3E}">
        <p14:creationId xmlns:p14="http://schemas.microsoft.com/office/powerpoint/2010/main" val="1822648592"/>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ብፍልጠትን</a:t>
            </a:r>
            <a:r>
              <a:rPr lang="en-CA" sz="4000" dirty="0" smtClean="0"/>
              <a:t>  </a:t>
            </a:r>
            <a:r>
              <a:rPr lang="en-CA" sz="4000" dirty="0" err="1" smtClean="0"/>
              <a:t>ብዘይፍልጠ</a:t>
            </a:r>
            <a:endParaRPr lang="en-CA" sz="4000" dirty="0" smtClean="0"/>
          </a:p>
          <a:p>
            <a:r>
              <a:rPr lang="en-CA" sz="4000" dirty="0" err="1" smtClean="0"/>
              <a:t>ትን</a:t>
            </a:r>
            <a:r>
              <a:rPr lang="en-CA" sz="4000" dirty="0" smtClean="0"/>
              <a:t> </a:t>
            </a:r>
            <a:r>
              <a:rPr lang="en-CA" sz="4000" dirty="0" err="1" smtClean="0"/>
              <a:t>እንተ</a:t>
            </a:r>
            <a:r>
              <a:rPr lang="en-CA" sz="4000" dirty="0" smtClean="0"/>
              <a:t> </a:t>
            </a:r>
            <a:r>
              <a:rPr lang="en-CA" sz="4000" dirty="0" err="1" smtClean="0"/>
              <a:t>በደሉ</a:t>
            </a:r>
            <a:r>
              <a:rPr lang="en-CA" sz="4000" dirty="0" smtClean="0"/>
              <a:t>፣ </a:t>
            </a:r>
          </a:p>
          <a:p>
            <a:r>
              <a:rPr lang="en-CA" sz="14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ነዞም</a:t>
            </a:r>
            <a:r>
              <a:rPr lang="en-CA" sz="4000" dirty="0" smtClean="0"/>
              <a:t> </a:t>
            </a:r>
            <a:r>
              <a:rPr lang="en-CA" sz="4000" dirty="0" err="1" smtClean="0"/>
              <a:t>ኣቦታተ</a:t>
            </a:r>
            <a:endParaRPr lang="en-CA" sz="4000" dirty="0" smtClean="0"/>
          </a:p>
          <a:p>
            <a:r>
              <a:rPr lang="en-CA" sz="4000" dirty="0" err="1" smtClean="0"/>
              <a:t>ይን</a:t>
            </a:r>
            <a:r>
              <a:rPr lang="en-CA" sz="4000" dirty="0" smtClean="0"/>
              <a:t> </a:t>
            </a:r>
            <a:r>
              <a:rPr lang="en-CA" sz="4000" dirty="0" err="1" smtClean="0"/>
              <a:t>ኣዴታተይን</a:t>
            </a:r>
            <a:r>
              <a:rPr lang="en-CA" sz="4000" dirty="0" smtClean="0"/>
              <a:t> </a:t>
            </a:r>
            <a:r>
              <a:rPr lang="en-CA" sz="4000" dirty="0" err="1" smtClean="0"/>
              <a:t>ኣኅዋተይን</a:t>
            </a:r>
            <a:r>
              <a:rPr lang="en-CA" sz="4000" dirty="0" smtClean="0"/>
              <a:t> </a:t>
            </a:r>
            <a:r>
              <a:rPr lang="en-CA" sz="4000" dirty="0" err="1" smtClean="0"/>
              <a:t>ኣኃተይን</a:t>
            </a:r>
            <a:r>
              <a:rPr lang="en-CA" sz="4000" dirty="0" smtClean="0"/>
              <a:t> ፣ </a:t>
            </a:r>
            <a:r>
              <a:rPr lang="en-CA" sz="4000" dirty="0" err="1" smtClean="0"/>
              <a:t>ኣጽኒዕካ</a:t>
            </a:r>
            <a:r>
              <a:rPr lang="en-CA" sz="4000" dirty="0" smtClean="0"/>
              <a:t> </a:t>
            </a:r>
            <a:r>
              <a:rPr lang="en-CA" sz="4000" dirty="0" err="1" smtClean="0"/>
              <a:t>ሓልዎምን</a:t>
            </a:r>
            <a:r>
              <a:rPr lang="en-CA" sz="4000" dirty="0" smtClean="0"/>
              <a:t> </a:t>
            </a:r>
            <a:r>
              <a:rPr lang="en-CA" sz="4000" dirty="0" err="1" smtClean="0"/>
              <a:t>ተማሕጸኖምን</a:t>
            </a:r>
            <a:r>
              <a:rPr lang="en-CA" sz="4000" dirty="0" smtClean="0"/>
              <a:t>። </a:t>
            </a:r>
            <a:r>
              <a:rPr lang="en-CA" sz="1400" dirty="0" smtClean="0">
                <a:solidFill>
                  <a:srgbClr val="FFC000"/>
                </a:solidFill>
              </a:rPr>
              <a:t>6. </a:t>
            </a:r>
            <a:r>
              <a:rPr lang="en-CA" sz="4000" dirty="0" err="1" smtClean="0"/>
              <a:t>ከምኡ</a:t>
            </a:r>
            <a:r>
              <a:rPr lang="en-CA" sz="4000" dirty="0" smtClean="0"/>
              <a:t> </a:t>
            </a:r>
            <a:r>
              <a:rPr lang="en-CA" sz="4000" dirty="0" err="1" smtClean="0"/>
              <a:t>ኸአ</a:t>
            </a:r>
            <a:r>
              <a:rPr lang="en-CA" sz="4000" dirty="0" smtClean="0"/>
              <a:t> </a:t>
            </a:r>
            <a:r>
              <a:rPr lang="en-CA" sz="4000" dirty="0" err="1" smtClean="0"/>
              <a:t>ኃጢኣተኛን</a:t>
            </a:r>
            <a:r>
              <a:rPr lang="en-CA" sz="4000" dirty="0" smtClean="0"/>
              <a:t> </a:t>
            </a:r>
            <a:r>
              <a:rPr lang="en-CA" sz="4000" dirty="0" err="1" smtClean="0"/>
              <a:t>በደለኛን</a:t>
            </a:r>
            <a:r>
              <a:rPr lang="en-CA" sz="4000" dirty="0" smtClean="0"/>
              <a:t> </a:t>
            </a:r>
            <a:r>
              <a:rPr lang="en-CA" sz="4000" dirty="0" err="1" smtClean="0"/>
              <a:t>ንዝኾንኩ</a:t>
            </a:r>
            <a:r>
              <a:rPr lang="en-CA" sz="4000" dirty="0" smtClean="0"/>
              <a:t> </a:t>
            </a:r>
            <a:r>
              <a:rPr lang="en-CA" sz="4000" dirty="0" err="1" smtClean="0"/>
              <a:t>ንኣይ</a:t>
            </a:r>
            <a:r>
              <a:rPr lang="en-CA" sz="4000" dirty="0" smtClean="0"/>
              <a:t> </a:t>
            </a:r>
            <a:r>
              <a:rPr lang="en-CA" sz="4000" dirty="0" err="1" smtClean="0"/>
              <a:t>ንትሑት</a:t>
            </a:r>
            <a:r>
              <a:rPr lang="en-CA" sz="4000" dirty="0" smtClean="0"/>
              <a:t> </a:t>
            </a:r>
            <a:r>
              <a:rPr lang="en-CA" sz="4000" dirty="0" err="1" smtClean="0"/>
              <a:t>ባርያኻ</a:t>
            </a:r>
            <a:r>
              <a:rPr lang="en-CA" sz="4000" dirty="0" smtClean="0"/>
              <a:t> </a:t>
            </a:r>
            <a:r>
              <a:rPr lang="en-CA" sz="4000" dirty="0" err="1" smtClean="0"/>
              <a:t>ፍትሓኒ</a:t>
            </a:r>
            <a:r>
              <a:rPr lang="en-CA" sz="4000" dirty="0" smtClean="0"/>
              <a:t>። </a:t>
            </a:r>
            <a:endParaRPr lang="en-CA" sz="4000" dirty="0"/>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smtClean="0">
                <a:uFill>
                  <a:solidFill>
                    <a:srgbClr val="000000"/>
                  </a:solidFill>
                </a:uFill>
              </a:rPr>
              <a:t>also </a:t>
            </a:r>
            <a:r>
              <a:rPr lang="en-US" sz="3300" dirty="0">
                <a:uFill>
                  <a:solidFill>
                    <a:srgbClr val="000000"/>
                  </a:solidFill>
                </a:uFill>
              </a:rPr>
              <a:t>Thy sinful and </a:t>
            </a:r>
            <a:r>
              <a:rPr lang="en-US" sz="3300" dirty="0" smtClean="0">
                <a:uFill>
                  <a:solidFill>
                    <a:srgbClr val="000000"/>
                  </a:solidFill>
                </a:uFill>
              </a:rPr>
              <a:t>guilty servant </a:t>
            </a:r>
            <a:r>
              <a:rPr lang="en-US" sz="3300" dirty="0" smtClean="0">
                <a:solidFill>
                  <a:srgbClr val="FFC000"/>
                </a:solidFill>
                <a:uFill>
                  <a:solidFill>
                    <a:srgbClr val="000000"/>
                  </a:solidFill>
                </a:uFill>
              </a:rPr>
              <a:t>….</a:t>
            </a:r>
            <a:r>
              <a:rPr lang="en-US" sz="3300" dirty="0" smtClean="0">
                <a:uFill>
                  <a:solidFill>
                    <a:srgbClr val="000000"/>
                  </a:solidFill>
                </a:uFill>
              </a:rPr>
              <a:t> whether </a:t>
            </a:r>
            <a:r>
              <a:rPr lang="en-US" sz="3300" dirty="0">
                <a:uFill>
                  <a:solidFill>
                    <a:srgbClr val="000000"/>
                  </a:solidFill>
                </a:uFill>
              </a:rPr>
              <a:t>they have wrought wittingly or unwittingly.</a:t>
            </a:r>
            <a:r>
              <a:rPr lang="en-US" sz="3400" dirty="0">
                <a:uFill>
                  <a:solidFill>
                    <a:srgbClr val="000000"/>
                  </a:solidFill>
                </a:uFill>
              </a:rPr>
              <a:t>
</a:t>
            </a:r>
            <a:r>
              <a:rPr lang="en-US" sz="1400" dirty="0" smtClean="0">
                <a:solidFill>
                  <a:srgbClr val="FFC000"/>
                </a:solidFill>
                <a:uFill>
                  <a:solidFill>
                    <a:srgbClr val="000000"/>
                  </a:solidFill>
                </a:uFill>
              </a:rPr>
              <a:t>5.  </a:t>
            </a:r>
            <a:r>
              <a:rPr lang="en-US" sz="3400" dirty="0">
                <a:uFill>
                  <a:solidFill>
                    <a:srgbClr val="000000"/>
                  </a:solidFill>
                </a:uFill>
              </a:rPr>
              <a:t>Keep them, Lord, and defend them, they servants, my fathers, brothers and sisters.
</a:t>
            </a:r>
            <a:r>
              <a:rPr lang="en-US" sz="1400" dirty="0" smtClean="0">
                <a:solidFill>
                  <a:srgbClr val="FFC000"/>
                </a:solidFill>
                <a:uFill>
                  <a:solidFill>
                    <a:srgbClr val="000000"/>
                  </a:solidFill>
                </a:uFill>
              </a:rPr>
              <a:t>6. </a:t>
            </a:r>
            <a:r>
              <a:rPr lang="en-US" sz="3400" dirty="0">
                <a:uFill>
                  <a:solidFill>
                    <a:srgbClr val="000000"/>
                  </a:solidFill>
                </a:uFill>
              </a:rPr>
              <a:t>And also loose me, thy humble </a:t>
            </a:r>
            <a:r>
              <a:rPr lang="en-US" sz="3400" dirty="0" smtClean="0">
                <a:uFill>
                  <a:solidFill>
                    <a:srgbClr val="000000"/>
                  </a:solidFill>
                </a:uFill>
              </a:rPr>
              <a:t>and sinful servant.</a:t>
            </a:r>
            <a:endParaRPr lang="en-US" sz="3400" dirty="0">
              <a:uFill>
                <a:solidFill>
                  <a:srgbClr val="000000"/>
                </a:solidFill>
              </a:uFill>
            </a:endParaRPr>
          </a:p>
        </p:txBody>
      </p:sp>
      <p:sp>
        <p:nvSpPr>
          <p:cNvPr id="2" name="Rectangle 1"/>
          <p:cNvSpPr/>
          <p:nvPr/>
        </p:nvSpPr>
        <p:spPr>
          <a:xfrm>
            <a:off x="-52975" y="68532"/>
            <a:ext cx="3895847" cy="6863417"/>
          </a:xfrm>
          <a:prstGeom prst="rect">
            <a:avLst/>
          </a:prstGeom>
        </p:spPr>
        <p:txBody>
          <a:bodyPr wrap="square">
            <a:spAutoFit/>
          </a:bodyPr>
          <a:lstStyle/>
          <a:p>
            <a:r>
              <a:rPr lang="en-CA" sz="4000" dirty="0" err="1" smtClean="0"/>
              <a:t>ወበአፈ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a:t>
            </a:r>
            <a:endParaRPr lang="en-CA" sz="4000" dirty="0" smtClean="0"/>
          </a:p>
          <a:p>
            <a:r>
              <a:rPr lang="en-CA" sz="4000" dirty="0" err="1" smtClean="0"/>
              <a:t>ርከ</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ኃጥእ</a:t>
            </a:r>
            <a:r>
              <a:rPr lang="en-CA" sz="4000" dirty="0" smtClean="0"/>
              <a:t> </a:t>
            </a:r>
            <a:r>
              <a:rPr lang="en-CA" sz="4000" dirty="0" err="1" smtClean="0"/>
              <a:t>ወአባሲ</a:t>
            </a:r>
            <a:r>
              <a:rPr lang="en-CA" sz="4000" dirty="0" smtClean="0"/>
              <a:t>፣ </a:t>
            </a:r>
            <a:r>
              <a:rPr lang="en-CA" sz="4000" dirty="0" err="1" smtClean="0"/>
              <a:t>እመሂ</a:t>
            </a:r>
            <a:r>
              <a:rPr lang="en-CA" sz="4000" dirty="0" smtClean="0"/>
              <a:t> </a:t>
            </a:r>
            <a:r>
              <a:rPr lang="en-CA" sz="4000" dirty="0" err="1" smtClean="0"/>
              <a:t>በአእምሮ</a:t>
            </a:r>
            <a:r>
              <a:rPr lang="en-CA" sz="4000" dirty="0" smtClean="0"/>
              <a:t> </a:t>
            </a:r>
            <a:r>
              <a:rPr lang="en-CA" sz="4000" dirty="0" err="1" smtClean="0"/>
              <a:t>አው</a:t>
            </a:r>
            <a:r>
              <a:rPr lang="en-CA" sz="4000" dirty="0" smtClean="0"/>
              <a:t> </a:t>
            </a:r>
            <a:r>
              <a:rPr lang="en-CA" sz="4000" dirty="0" err="1" smtClean="0"/>
              <a:t>በኢያእምሮ</a:t>
            </a:r>
            <a:r>
              <a:rPr lang="en-CA" sz="4000" dirty="0" smtClean="0"/>
              <a:t> </a:t>
            </a:r>
            <a:r>
              <a:rPr lang="en-CA" sz="4000" dirty="0" err="1" smtClean="0"/>
              <a:t>ገብሩ</a:t>
            </a:r>
            <a:r>
              <a:rPr lang="nl-NL" sz="4000" dirty="0" smtClean="0"/>
              <a:t>። </a:t>
            </a:r>
          </a:p>
          <a:p>
            <a:r>
              <a:rPr lang="nl-NL" sz="1400" dirty="0" smtClean="0">
                <a:solidFill>
                  <a:srgbClr val="FFC000"/>
                </a:solidFill>
              </a:rPr>
              <a:t>፭.  </a:t>
            </a:r>
            <a:r>
              <a:rPr lang="nl-NL" sz="4000" dirty="0" smtClean="0"/>
              <a:t>ዕቀቦሙ እግዚኦ ወተማኅፀኖሙ ለእሉ አግብርቲከ አበውየ ወአኃውየ ወአኃትየ </a:t>
            </a:r>
          </a:p>
          <a:p>
            <a:r>
              <a:rPr lang="nl-NL" sz="1400" dirty="0" smtClean="0">
                <a:solidFill>
                  <a:srgbClr val="FFC000"/>
                </a:solidFill>
              </a:rPr>
              <a:t>፮. </a:t>
            </a:r>
            <a:r>
              <a:rPr lang="nl-NL" sz="4000" dirty="0" smtClean="0"/>
              <a:t>ወዓዲ ለትሕትና ዚአየኒ አነ ገብርከ ኃጥእ ወአባሲ ፍትሓኒ።  </a:t>
            </a:r>
            <a:endParaRPr lang="pt-BR" sz="4000" dirty="0" smtClean="0"/>
          </a:p>
        </p:txBody>
      </p:sp>
    </p:spTree>
    <p:extLst>
      <p:ext uri="{BB962C8B-B14F-4D97-AF65-F5344CB8AC3E}">
        <p14:creationId xmlns:p14="http://schemas.microsoft.com/office/powerpoint/2010/main" val="2717124785"/>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smtClean="0">
                <a:solidFill>
                  <a:srgbClr val="FFC000"/>
                </a:solidFill>
              </a:rPr>
              <a:t>7. </a:t>
            </a:r>
            <a:r>
              <a:rPr lang="en-CA" sz="4000" dirty="0" err="1" smtClean="0"/>
              <a:t>ብኣፍ</a:t>
            </a:r>
            <a:r>
              <a:rPr lang="en-CA" sz="4000" dirty="0" smtClean="0"/>
              <a:t> </a:t>
            </a:r>
            <a:r>
              <a:rPr lang="en-CA" sz="4000" dirty="0" err="1" smtClean="0"/>
              <a:t>ሥሉስ</a:t>
            </a:r>
            <a:r>
              <a:rPr lang="en-CA" sz="4000" dirty="0" smtClean="0"/>
              <a:t> </a:t>
            </a:r>
            <a:r>
              <a:rPr lang="en-CA" sz="4000" dirty="0" err="1" smtClean="0"/>
              <a:t>ቅዱስ</a:t>
            </a:r>
            <a:r>
              <a:rPr lang="en-CA" sz="4000" dirty="0" smtClean="0"/>
              <a:t> ፣ </a:t>
            </a:r>
          </a:p>
          <a:p>
            <a:r>
              <a:rPr lang="en-CA" sz="4000" dirty="0" err="1" smtClean="0"/>
              <a:t>ኣብ</a:t>
            </a:r>
            <a:r>
              <a:rPr lang="en-CA" sz="4000" dirty="0" smtClean="0"/>
              <a:t> </a:t>
            </a:r>
            <a:r>
              <a:rPr lang="en-CA" sz="4000" dirty="0" err="1" smtClean="0"/>
              <a:t>ወልድ</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ነጻ</a:t>
            </a:r>
            <a:r>
              <a:rPr lang="en-CA" sz="4000" dirty="0" smtClean="0"/>
              <a:t> </a:t>
            </a:r>
            <a:r>
              <a:rPr lang="en-CA" sz="4000" dirty="0" err="1" smtClean="0"/>
              <a:t>ዝወጹን</a:t>
            </a:r>
            <a:r>
              <a:rPr lang="en-CA" sz="4000" dirty="0" smtClean="0"/>
              <a:t> </a:t>
            </a:r>
            <a:r>
              <a:rPr lang="en-CA" sz="4000" dirty="0" err="1" smtClean="0"/>
              <a:t>ይኹኑ</a:t>
            </a:r>
            <a:r>
              <a:rPr lang="en-CA" sz="4000" dirty="0" smtClean="0"/>
              <a:t>። </a:t>
            </a:r>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ዝተፈትሑ</a:t>
            </a:r>
            <a:r>
              <a:rPr lang="en-CA" sz="4000" dirty="0" smtClean="0"/>
              <a:t> </a:t>
            </a:r>
            <a:r>
              <a:rPr lang="en-CA" sz="4000" dirty="0" err="1" smtClean="0"/>
              <a:t>ይኹኑ</a:t>
            </a:r>
            <a:r>
              <a:rPr lang="en-CA" sz="4000" dirty="0" smtClean="0"/>
              <a:t>። </a:t>
            </a:r>
          </a:p>
          <a:p>
            <a:r>
              <a:rPr lang="en-CA" sz="1400" dirty="0" smtClean="0">
                <a:solidFill>
                  <a:srgbClr val="FFC000"/>
                </a:solidFill>
              </a:rPr>
              <a:t>8. </a:t>
            </a:r>
            <a:r>
              <a:rPr lang="en-CA" sz="4000" dirty="0" smtClean="0"/>
              <a:t>ኦ </a:t>
            </a:r>
            <a:r>
              <a:rPr lang="en-CA" sz="4000" dirty="0" err="1" smtClean="0"/>
              <a:t>መሓሪ</a:t>
            </a:r>
            <a:r>
              <a:rPr lang="en-CA" sz="4000" dirty="0" smtClean="0"/>
              <a:t> </a:t>
            </a:r>
            <a:r>
              <a:rPr lang="en-CA" sz="4000" dirty="0" err="1" smtClean="0"/>
              <a:t>ብዓል</a:t>
            </a:r>
            <a:r>
              <a:rPr lang="en-CA" sz="4000" dirty="0" smtClean="0"/>
              <a:t> </a:t>
            </a:r>
            <a:r>
              <a:rPr lang="en-CA" sz="4000" dirty="0" err="1" smtClean="0"/>
              <a:t>ብዙሕ</a:t>
            </a:r>
            <a:r>
              <a:rPr lang="en-CA" sz="4000" dirty="0" smtClean="0"/>
              <a:t> </a:t>
            </a:r>
            <a:r>
              <a:rPr lang="en-CA" sz="4000" dirty="0" err="1" smtClean="0"/>
              <a:t>ምሕረት</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ዝኾንካ</a:t>
            </a:r>
            <a:r>
              <a:rPr lang="en-CA" sz="4000" dirty="0" smtClean="0"/>
              <a:t>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ናይ</a:t>
            </a:r>
            <a:r>
              <a:rPr lang="en-CA" sz="4000" dirty="0" smtClean="0"/>
              <a:t> </a:t>
            </a:r>
            <a:r>
              <a:rPr lang="en-CA" sz="4000" dirty="0" err="1" smtClean="0"/>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7. </a:t>
            </a:r>
            <a:r>
              <a:rPr lang="en-US" sz="3400" dirty="0">
                <a:uFill>
                  <a:solidFill>
                    <a:srgbClr val="000000"/>
                  </a:solidFill>
                </a:uFill>
              </a:rPr>
              <a:t>Both absolve them and set </a:t>
            </a:r>
            <a:r>
              <a:rPr lang="en-US" sz="3400" dirty="0" smtClean="0">
                <a:uFill>
                  <a:solidFill>
                    <a:srgbClr val="000000"/>
                  </a:solidFill>
                </a:uFill>
              </a:rPr>
              <a:t>them free</a:t>
            </a:r>
            <a:r>
              <a:rPr lang="en-US" sz="3400" dirty="0">
                <a:uFill>
                  <a:solidFill>
                    <a:srgbClr val="000000"/>
                  </a:solidFill>
                </a:uFill>
              </a:rPr>
              <a:t>: out of the mouth of the holy Trinity</a:t>
            </a:r>
            <a:r>
              <a:rPr lang="en-US" sz="3400" dirty="0" smtClean="0">
                <a:uFill>
                  <a:solidFill>
                    <a:srgbClr val="000000"/>
                  </a:solidFill>
                </a:uFill>
              </a:rPr>
              <a:t>: the </a:t>
            </a:r>
            <a:r>
              <a:rPr lang="en-US" sz="3400" dirty="0">
                <a:uFill>
                  <a:solidFill>
                    <a:srgbClr val="000000"/>
                  </a:solidFill>
                </a:uFill>
              </a:rPr>
              <a:t>Father, Son, and Holy Spirit, and out </a:t>
            </a:r>
            <a:r>
              <a:rPr lang="en-US" sz="3400" dirty="0" smtClean="0">
                <a:uFill>
                  <a:solidFill>
                    <a:srgbClr val="000000"/>
                  </a:solidFill>
                </a:uFill>
              </a:rPr>
              <a:t>of the </a:t>
            </a:r>
            <a:r>
              <a:rPr lang="en-US" sz="3400" dirty="0">
                <a:uFill>
                  <a:solidFill>
                    <a:srgbClr val="000000"/>
                  </a:solidFill>
                </a:uFill>
              </a:rPr>
              <a:t>mouth of me Thy sinful and </a:t>
            </a:r>
            <a:r>
              <a:rPr lang="en-US" sz="3400" dirty="0" smtClean="0">
                <a:uFill>
                  <a:solidFill>
                    <a:srgbClr val="000000"/>
                  </a:solidFill>
                </a:uFill>
              </a:rPr>
              <a:t>unrighteous servant.</a:t>
            </a:r>
          </a:p>
          <a:p>
            <a:pPr marL="40639" marR="40639">
              <a:spcBef>
                <a:spcPts val="600"/>
              </a:spcBef>
              <a:buClr>
                <a:srgbClr val="000000"/>
              </a:buClr>
              <a:defRPr sz="2000"/>
            </a:pPr>
            <a:r>
              <a:rPr lang="en-US" sz="1400" dirty="0" smtClean="0">
                <a:solidFill>
                  <a:srgbClr val="FFC000"/>
                </a:solidFill>
                <a:uFill>
                  <a:solidFill>
                    <a:srgbClr val="000000"/>
                  </a:solidFill>
                </a:uFill>
              </a:rPr>
              <a:t>8. </a:t>
            </a:r>
            <a:r>
              <a:rPr lang="en-US" sz="3400" dirty="0" smtClean="0">
                <a:uFill>
                  <a:solidFill>
                    <a:srgbClr val="000000"/>
                  </a:solidFill>
                </a:uFill>
              </a:rPr>
              <a:t>O </a:t>
            </a:r>
            <a:r>
              <a:rPr lang="en-US" sz="3400" dirty="0">
                <a:uFill>
                  <a:solidFill>
                    <a:srgbClr val="000000"/>
                  </a:solidFill>
                </a:uFill>
              </a:rPr>
              <a:t>propitious, merciful and lover </a:t>
            </a:r>
            <a:r>
              <a:rPr lang="en-US" sz="3400" dirty="0" smtClean="0">
                <a:uFill>
                  <a:solidFill>
                    <a:srgbClr val="000000"/>
                  </a:solidFill>
                </a:uFill>
              </a:rPr>
              <a:t>of man</a:t>
            </a:r>
            <a:r>
              <a:rPr lang="en-US" sz="3400" dirty="0">
                <a:uFill>
                  <a:solidFill>
                    <a:srgbClr val="000000"/>
                  </a:solidFill>
                </a:uFill>
              </a:rPr>
              <a:t>, Lord our God, that takes away </a:t>
            </a:r>
            <a:r>
              <a:rPr lang="en-US" sz="3400" dirty="0" smtClean="0">
                <a:uFill>
                  <a:solidFill>
                    <a:srgbClr val="000000"/>
                  </a:solidFill>
                </a:uFill>
              </a:rPr>
              <a:t>the</a:t>
            </a:r>
            <a:endParaRPr lang="en-US" sz="3400" dirty="0">
              <a:uFill>
                <a:solidFill>
                  <a:srgbClr val="000000"/>
                </a:solidFill>
              </a:uFill>
            </a:endParaRPr>
          </a:p>
        </p:txBody>
      </p:sp>
      <p:sp>
        <p:nvSpPr>
          <p:cNvPr id="2" name="Rectangle 1"/>
          <p:cNvSpPr/>
          <p:nvPr/>
        </p:nvSpPr>
        <p:spPr>
          <a:xfrm>
            <a:off x="-29071" y="68532"/>
            <a:ext cx="4015377" cy="6863417"/>
          </a:xfrm>
          <a:prstGeom prst="rect">
            <a:avLst/>
          </a:prstGeom>
        </p:spPr>
        <p:txBody>
          <a:bodyPr wrap="square">
            <a:spAutoFit/>
          </a:bodyPr>
          <a:lstStyle/>
          <a:p>
            <a:r>
              <a:rPr lang="en-CA" sz="1400" dirty="0" smtClean="0">
                <a:solidFill>
                  <a:srgbClr val="FFC000"/>
                </a:solidFill>
              </a:rPr>
              <a:t>፯. </a:t>
            </a:r>
            <a:r>
              <a:rPr lang="en-CA" sz="4000" dirty="0" err="1" smtClean="0"/>
              <a:t>ወይኩኑ</a:t>
            </a:r>
            <a:r>
              <a:rPr lang="en-CA" sz="4000" dirty="0" smtClean="0"/>
              <a:t>  </a:t>
            </a:r>
            <a:r>
              <a:rPr lang="en-CA" sz="4000" dirty="0" err="1" smtClean="0"/>
              <a:t>ፍቱሓነ</a:t>
            </a:r>
            <a:r>
              <a:rPr lang="en-CA" sz="4000" dirty="0" smtClean="0"/>
              <a:t>  </a:t>
            </a:r>
            <a:r>
              <a:rPr lang="en-CA" sz="4000" dirty="0" err="1" smtClean="0"/>
              <a:t>ወግ</a:t>
            </a:r>
            <a:endParaRPr lang="en-CA" sz="4000" dirty="0" smtClean="0"/>
          </a:p>
          <a:p>
            <a:r>
              <a:rPr lang="en-CA" sz="4000" dirty="0" err="1" smtClean="0"/>
              <a:t>ዑዛነ</a:t>
            </a:r>
            <a:r>
              <a:rPr lang="en-CA" sz="4000" dirty="0" smtClean="0"/>
              <a:t> </a:t>
            </a:r>
            <a:r>
              <a:rPr lang="en-CA" sz="4000" dirty="0" err="1" smtClean="0"/>
              <a:t>እምአፈ</a:t>
            </a:r>
            <a:r>
              <a:rPr lang="en-CA" sz="4000" dirty="0" smtClean="0"/>
              <a:t> </a:t>
            </a:r>
            <a:r>
              <a:rPr lang="en-CA" sz="4000" dirty="0" err="1" smtClean="0"/>
              <a:t>ሥሉስ</a:t>
            </a:r>
            <a:r>
              <a:rPr lang="en-CA" sz="4000" dirty="0" smtClean="0"/>
              <a:t>  </a:t>
            </a:r>
            <a:r>
              <a:rPr lang="en-CA" sz="4000" dirty="0" err="1" smtClean="0"/>
              <a:t>ቅዱስ</a:t>
            </a:r>
            <a:r>
              <a:rPr lang="en-CA" sz="4000" dirty="0" smtClean="0"/>
              <a:t>፣ </a:t>
            </a:r>
            <a:r>
              <a:rPr lang="en-CA" sz="4000" dirty="0" err="1" smtClean="0"/>
              <a:t>አብ</a:t>
            </a:r>
            <a:r>
              <a:rPr lang="en-CA" sz="4000" dirty="0" smtClean="0"/>
              <a:t> </a:t>
            </a:r>
            <a:r>
              <a:rPr lang="en-CA" sz="4000" dirty="0" err="1" smtClean="0"/>
              <a:t>ወወልድ</a:t>
            </a:r>
            <a:r>
              <a:rPr lang="en-CA" sz="4000" dirty="0" smtClean="0"/>
              <a:t> </a:t>
            </a:r>
            <a:r>
              <a:rPr lang="en-CA" sz="4000" dirty="0" err="1" smtClean="0"/>
              <a:t>ወመንፈስ</a:t>
            </a:r>
            <a:r>
              <a:rPr lang="en-CA" sz="4000" dirty="0" smtClean="0"/>
              <a:t> </a:t>
            </a:r>
            <a:r>
              <a:rPr lang="en-CA" sz="4000" dirty="0" err="1" smtClean="0"/>
              <a:t>ቅዱስ</a:t>
            </a:r>
            <a:r>
              <a:rPr lang="en-CA" sz="4000" dirty="0" smtClean="0"/>
              <a:t>። </a:t>
            </a:r>
            <a:r>
              <a:rPr lang="en-CA" sz="4000" dirty="0" err="1" smtClean="0"/>
              <a:t>ወእምአፈ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ገብርከ</a:t>
            </a:r>
            <a:r>
              <a:rPr lang="en-CA" sz="4000" dirty="0" smtClean="0"/>
              <a:t> </a:t>
            </a:r>
            <a:r>
              <a:rPr lang="en-CA" sz="4000" dirty="0" err="1" smtClean="0"/>
              <a:t>ኃጥእ</a:t>
            </a:r>
            <a:r>
              <a:rPr lang="en-CA" sz="4000" dirty="0" smtClean="0"/>
              <a:t> </a:t>
            </a:r>
            <a:r>
              <a:rPr lang="en-CA" sz="4000" dirty="0" err="1" smtClean="0"/>
              <a:t>ወአባሲ</a:t>
            </a:r>
            <a:r>
              <a:rPr lang="en-CA" sz="4000" dirty="0" smtClean="0"/>
              <a:t>። </a:t>
            </a:r>
          </a:p>
          <a:p>
            <a:r>
              <a:rPr lang="en-CA" sz="1400" dirty="0" smtClean="0">
                <a:solidFill>
                  <a:srgbClr val="FFC000"/>
                </a:solidFill>
              </a:rPr>
              <a:t>፰.  </a:t>
            </a:r>
            <a:r>
              <a:rPr lang="en-CA" sz="4000" dirty="0" smtClean="0"/>
              <a:t>ኦ </a:t>
            </a:r>
            <a:r>
              <a:rPr lang="en-CA" sz="4000" dirty="0" err="1" smtClean="0"/>
              <a:t>መሓሪ</a:t>
            </a:r>
            <a:r>
              <a:rPr lang="en-CA" sz="4000" dirty="0" smtClean="0"/>
              <a:t> </a:t>
            </a:r>
            <a:r>
              <a:rPr lang="en-CA" sz="4000" dirty="0" err="1" smtClean="0"/>
              <a:t>ወመስተሣ</a:t>
            </a:r>
            <a:endParaRPr lang="en-CA" sz="4000" dirty="0" smtClean="0"/>
          </a:p>
          <a:p>
            <a:r>
              <a:rPr lang="en-CA" sz="4000" dirty="0" err="1" smtClean="0"/>
              <a:t>ሕል</a:t>
            </a:r>
            <a:r>
              <a:rPr lang="en-CA" sz="4000" dirty="0" smtClean="0"/>
              <a:t> </a:t>
            </a:r>
            <a:r>
              <a:rPr lang="en-CA" sz="4000" dirty="0" err="1" smtClean="0"/>
              <a:t>ወመፍቀሬ</a:t>
            </a:r>
            <a:r>
              <a:rPr lang="en-CA" sz="4000" dirty="0" smtClean="0"/>
              <a:t> </a:t>
            </a:r>
            <a:r>
              <a:rPr lang="en-CA" sz="4000" dirty="0" err="1" smtClean="0"/>
              <a:t>ሰብ</a:t>
            </a:r>
            <a:r>
              <a:rPr lang="en-CA" sz="4000" dirty="0" smtClean="0"/>
              <a:t>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ዘተዐትት</a:t>
            </a:r>
            <a:r>
              <a:rPr lang="en-CA" sz="4000" dirty="0" smtClean="0"/>
              <a:t> </a:t>
            </a:r>
            <a:r>
              <a:rPr lang="en-CA" sz="4000" dirty="0" err="1" smtClean="0"/>
              <a:t>ኃጢኣተ</a:t>
            </a:r>
            <a:r>
              <a:rPr lang="en-CA" sz="4000" dirty="0" smtClean="0"/>
              <a:t> </a:t>
            </a:r>
            <a:r>
              <a:rPr lang="en-CA" sz="4000" dirty="0" err="1" smtClean="0"/>
              <a:t>ዓለም</a:t>
            </a:r>
            <a:r>
              <a:rPr lang="en-CA" sz="4000" dirty="0" smtClean="0"/>
              <a:t> ፣ </a:t>
            </a:r>
            <a:endParaRPr lang="pt-BR" sz="4000" dirty="0" smtClean="0"/>
          </a:p>
        </p:txBody>
      </p:sp>
    </p:spTree>
    <p:extLst>
      <p:ext uri="{BB962C8B-B14F-4D97-AF65-F5344CB8AC3E}">
        <p14:creationId xmlns:p14="http://schemas.microsoft.com/office/powerpoint/2010/main" val="2903850854"/>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smtClean="0"/>
              <a:t>ኃጢኣት</a:t>
            </a:r>
            <a:r>
              <a:rPr lang="en-CA" sz="4000" dirty="0" smtClean="0"/>
              <a:t> </a:t>
            </a:r>
            <a:r>
              <a:rPr lang="en-CA" sz="4000" dirty="0" err="1" smtClean="0"/>
              <a:t>እተርሕቕ</a:t>
            </a:r>
            <a:r>
              <a:rPr lang="en-CA" sz="4000" dirty="0" smtClean="0"/>
              <a:t> </a:t>
            </a:r>
            <a:r>
              <a:rPr lang="en-CA" sz="4000" dirty="0" err="1" smtClean="0"/>
              <a:t>ናይ</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ንስሓኦም</a:t>
            </a:r>
            <a:r>
              <a:rPr lang="en-CA" sz="4000" dirty="0" smtClean="0"/>
              <a:t> </a:t>
            </a:r>
            <a:r>
              <a:rPr lang="en-CA" sz="4000" dirty="0" err="1" smtClean="0"/>
              <a:t>ተቐበል</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ብርሃንካውን</a:t>
            </a:r>
            <a:r>
              <a:rPr lang="en-CA" sz="4000" dirty="0" smtClean="0"/>
              <a:t> </a:t>
            </a:r>
            <a:r>
              <a:rPr lang="en-CA" sz="4000" dirty="0" err="1" smtClean="0"/>
              <a:t>ኣብርሃሎም</a:t>
            </a:r>
            <a:r>
              <a:rPr lang="en-CA" sz="4000" dirty="0" smtClean="0"/>
              <a:t>። 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ኃጢኣቶምውን</a:t>
            </a:r>
            <a:r>
              <a:rPr lang="en-CA" sz="4000" dirty="0" smtClean="0"/>
              <a:t> </a:t>
            </a:r>
            <a:r>
              <a:rPr lang="en-CA" sz="4000" dirty="0" err="1" smtClean="0"/>
              <a:t>ኅደገሎም</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ሰብን</a:t>
            </a:r>
            <a:r>
              <a:rPr lang="en-CA" sz="4000" dirty="0" smtClean="0"/>
              <a:t> </a:t>
            </a:r>
            <a:r>
              <a:rPr lang="en-CA" sz="4000" dirty="0" err="1" smtClean="0"/>
              <a:t>ኢኻ</a:t>
            </a:r>
            <a:r>
              <a:rPr lang="en-CA" sz="4000" dirty="0" smtClean="0"/>
              <a:t> </a:t>
            </a:r>
            <a:r>
              <a:rPr lang="en-CA" sz="4000" dirty="0" err="1" smtClean="0"/>
              <a:t>እሞ</a:t>
            </a:r>
            <a:r>
              <a:rPr lang="en-CA" sz="4000" dirty="0" smtClean="0"/>
              <a:t>፥</a:t>
            </a:r>
          </a:p>
          <a:p>
            <a:r>
              <a:rPr lang="en-CA" sz="1400" dirty="0" smtClean="0">
                <a:solidFill>
                  <a:srgbClr val="FFC000"/>
                </a:solidFill>
              </a:rPr>
              <a:t>9.  </a:t>
            </a:r>
            <a:r>
              <a:rPr lang="en-CA" sz="4000" dirty="0" smtClean="0"/>
              <a:t>ኦ  </a:t>
            </a:r>
            <a:r>
              <a:rPr lang="en-CA" sz="4000" dirty="0" err="1" smtClean="0"/>
              <a:t>እግዚኣብሔር</a:t>
            </a:r>
            <a:r>
              <a:rPr lang="en-CA" sz="4000" dirty="0" smtClean="0"/>
              <a:t>  </a:t>
            </a:r>
            <a:r>
              <a:rPr lang="en-CA" sz="4000" dirty="0" err="1" smtClean="0"/>
              <a:t>ኣምላ</a:t>
            </a:r>
            <a:endParaRPr lang="en-CA" sz="4000" dirty="0" smtClean="0"/>
          </a:p>
          <a:p>
            <a:r>
              <a:rPr lang="en-CA" sz="4000" dirty="0" err="1" smtClean="0"/>
              <a:t>ኽና</a:t>
            </a:r>
            <a:r>
              <a:rPr lang="en-CA" sz="4000" dirty="0" smtClean="0"/>
              <a:t> ፥ </a:t>
            </a:r>
            <a:r>
              <a:rPr lang="en-CA" sz="4000" dirty="0" err="1" smtClean="0"/>
              <a:t>በዓል</a:t>
            </a:r>
            <a:r>
              <a:rPr lang="en-CA" sz="4000" dirty="0" smtClean="0"/>
              <a:t> </a:t>
            </a:r>
            <a:r>
              <a:rPr lang="en-CA" sz="4000" dirty="0" err="1" smtClean="0"/>
              <a:t>ብዙሕ</a:t>
            </a:r>
            <a:r>
              <a:rPr lang="en-CA" sz="4000" dirty="0" smtClean="0"/>
              <a:t>  </a:t>
            </a:r>
            <a:r>
              <a:rPr lang="en-CA" sz="4000" dirty="0" err="1" smtClean="0"/>
              <a:t>ምሕ</a:t>
            </a:r>
            <a:endParaRPr lang="en-CA" sz="4000" dirty="0" smtClean="0"/>
          </a:p>
          <a:p>
            <a:r>
              <a:rPr lang="en-CA" sz="4000" dirty="0" err="1" smtClean="0"/>
              <a:t>ረት</a:t>
            </a:r>
            <a:r>
              <a:rPr lang="en-CA" sz="4000" dirty="0" smtClean="0"/>
              <a:t>፥ </a:t>
            </a:r>
            <a:r>
              <a:rPr lang="en-CA" sz="4000" dirty="0" err="1" smtClean="0"/>
              <a:t>መዓትካ</a:t>
            </a:r>
            <a:r>
              <a:rPr lang="en-CA" sz="4000" dirty="0" smtClean="0"/>
              <a:t> </a:t>
            </a:r>
            <a:r>
              <a:rPr lang="en-CA" sz="4000" dirty="0" err="1" smtClean="0"/>
              <a:t>ዝረሓቐ</a:t>
            </a:r>
            <a:r>
              <a:rPr lang="en-CA" sz="4000" dirty="0" smtClean="0"/>
              <a:t>፥</a:t>
            </a:r>
            <a:endParaRPr lang="en-CA" sz="4000" dirty="0"/>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smtClean="0">
                <a:uFill>
                  <a:solidFill>
                    <a:srgbClr val="000000"/>
                  </a:solidFill>
                </a:uFill>
              </a:rPr>
              <a:t>Sin of </a:t>
            </a:r>
            <a:r>
              <a:rPr lang="en-US" sz="3200" dirty="0">
                <a:uFill>
                  <a:solidFill>
                    <a:srgbClr val="000000"/>
                  </a:solidFill>
                </a:uFill>
              </a:rPr>
              <a:t>the world, accept the penitence of </a:t>
            </a:r>
            <a:r>
              <a:rPr lang="en-US" sz="3200" dirty="0" smtClean="0">
                <a:uFill>
                  <a:solidFill>
                    <a:srgbClr val="000000"/>
                  </a:solidFill>
                </a:uFill>
              </a:rPr>
              <a:t>Thy servants </a:t>
            </a:r>
            <a:r>
              <a:rPr lang="en-US" sz="3200" dirty="0">
                <a:uFill>
                  <a:solidFill>
                    <a:srgbClr val="000000"/>
                  </a:solidFill>
                </a:uFill>
              </a:rPr>
              <a:t>and Thy handmaids, and </a:t>
            </a:r>
            <a:r>
              <a:rPr lang="en-US" sz="3200" dirty="0" smtClean="0">
                <a:uFill>
                  <a:solidFill>
                    <a:srgbClr val="000000"/>
                  </a:solidFill>
                </a:uFill>
              </a:rPr>
              <a:t>shine upon </a:t>
            </a:r>
            <a:r>
              <a:rPr lang="en-US" sz="3200" dirty="0">
                <a:uFill>
                  <a:solidFill>
                    <a:srgbClr val="000000"/>
                  </a:solidFill>
                </a:uFill>
              </a:rPr>
              <a:t>them with the light of everlasting life</a:t>
            </a:r>
            <a:r>
              <a:rPr lang="en-US" sz="3200" dirty="0" smtClean="0">
                <a:uFill>
                  <a:solidFill>
                    <a:srgbClr val="000000"/>
                  </a:solidFill>
                </a:uFill>
              </a:rPr>
              <a:t>, and </a:t>
            </a:r>
            <a:r>
              <a:rPr lang="en-US" sz="3200" dirty="0">
                <a:uFill>
                  <a:solidFill>
                    <a:srgbClr val="000000"/>
                  </a:solidFill>
                </a:uFill>
              </a:rPr>
              <a:t>forgive them, Lord, all their sins; </a:t>
            </a:r>
            <a:r>
              <a:rPr lang="en-US" sz="3200" dirty="0" smtClean="0">
                <a:uFill>
                  <a:solidFill>
                    <a:srgbClr val="000000"/>
                  </a:solidFill>
                </a:uFill>
              </a:rPr>
              <a:t>for Thou </a:t>
            </a:r>
            <a:r>
              <a:rPr lang="en-US" sz="3200" dirty="0">
                <a:uFill>
                  <a:solidFill>
                    <a:srgbClr val="000000"/>
                  </a:solidFill>
                </a:uFill>
              </a:rPr>
              <a:t>art good and the lover of man</a:t>
            </a:r>
            <a:r>
              <a:rPr lang="en-US" sz="32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9. </a:t>
            </a:r>
            <a:r>
              <a:rPr lang="en-US" sz="3200" dirty="0">
                <a:uFill>
                  <a:solidFill>
                    <a:srgbClr val="000000"/>
                  </a:solidFill>
                </a:uFill>
              </a:rPr>
              <a:t>O Lord our God, merciful, slow </a:t>
            </a:r>
            <a:r>
              <a:rPr lang="en-US" sz="3200" dirty="0" smtClean="0">
                <a:uFill>
                  <a:solidFill>
                    <a:srgbClr val="000000"/>
                  </a:solidFill>
                </a:uFill>
              </a:rPr>
              <a:t>to anger</a:t>
            </a:r>
            <a:r>
              <a:rPr lang="en-US" sz="3200" dirty="0">
                <a:uFill>
                  <a:solidFill>
                    <a:srgbClr val="000000"/>
                  </a:solidFill>
                </a:uFill>
              </a:rPr>
              <a:t>, plenteous </a:t>
            </a:r>
            <a:r>
              <a:rPr lang="en-US" sz="3200" dirty="0" smtClean="0">
                <a:uFill>
                  <a:solidFill>
                    <a:srgbClr val="000000"/>
                  </a:solidFill>
                </a:uFill>
              </a:rPr>
              <a:t>in</a:t>
            </a:r>
            <a:endParaRPr lang="en-US" sz="3200" dirty="0">
              <a:uFill>
                <a:solidFill>
                  <a:srgbClr val="000000"/>
                </a:solidFill>
              </a:uFill>
            </a:endParaRPr>
          </a:p>
        </p:txBody>
      </p:sp>
      <p:sp>
        <p:nvSpPr>
          <p:cNvPr id="2" name="Rectangle 1"/>
          <p:cNvSpPr/>
          <p:nvPr/>
        </p:nvSpPr>
        <p:spPr>
          <a:xfrm>
            <a:off x="-52975" y="26700"/>
            <a:ext cx="4146856" cy="6863417"/>
          </a:xfrm>
          <a:prstGeom prst="rect">
            <a:avLst/>
          </a:prstGeom>
        </p:spPr>
        <p:txBody>
          <a:bodyPr wrap="square">
            <a:spAutoFit/>
          </a:bodyPr>
          <a:lstStyle/>
          <a:p>
            <a:r>
              <a:rPr lang="en-CA" sz="4000" dirty="0" err="1" smtClean="0"/>
              <a:t>ተወከፍ</a:t>
            </a:r>
            <a:r>
              <a:rPr lang="en-CA" sz="4000" dirty="0" smtClean="0"/>
              <a:t> </a:t>
            </a:r>
            <a:r>
              <a:rPr lang="en-CA" sz="4000" dirty="0" err="1" smtClean="0"/>
              <a:t>ንስሓሖሙ</a:t>
            </a:r>
            <a:r>
              <a:rPr lang="en-CA" sz="4000" dirty="0" smtClean="0"/>
              <a:t> </a:t>
            </a:r>
            <a:r>
              <a:rPr lang="en-CA" sz="4000" dirty="0" err="1" smtClean="0"/>
              <a:t>ለአግብርቲከ</a:t>
            </a:r>
            <a:r>
              <a:rPr lang="en-CA" sz="4000" dirty="0" smtClean="0"/>
              <a:t> </a:t>
            </a:r>
            <a:r>
              <a:rPr lang="en-CA" sz="4000" dirty="0" err="1" smtClean="0"/>
              <a:t>ወለአእማ</a:t>
            </a:r>
            <a:endParaRPr lang="en-CA" sz="4000" dirty="0" smtClean="0"/>
          </a:p>
          <a:p>
            <a:r>
              <a:rPr lang="en-CA" sz="4000" dirty="0" err="1" smtClean="0"/>
              <a:t>ቲከ</a:t>
            </a:r>
            <a:r>
              <a:rPr lang="en-CA" sz="4000" dirty="0" smtClean="0"/>
              <a:t>። </a:t>
            </a:r>
            <a:r>
              <a:rPr lang="en-CA" sz="4000" dirty="0" err="1" smtClean="0"/>
              <a:t>ወአሥርቅ</a:t>
            </a:r>
            <a:r>
              <a:rPr lang="en-CA" sz="4000" dirty="0" smtClean="0"/>
              <a:t>  </a:t>
            </a:r>
            <a:r>
              <a:rPr lang="en-CA" sz="4000" dirty="0" err="1" smtClean="0"/>
              <a:t>ላዕሌ</a:t>
            </a:r>
            <a:endParaRPr lang="en-CA" sz="4000" dirty="0" smtClean="0"/>
          </a:p>
          <a:p>
            <a:r>
              <a:rPr lang="en-CA" sz="4000" dirty="0" err="1" smtClean="0"/>
              <a:t>ሆሙ</a:t>
            </a:r>
            <a:r>
              <a:rPr lang="en-CA" sz="4000" dirty="0" smtClean="0"/>
              <a:t> </a:t>
            </a:r>
            <a:r>
              <a:rPr lang="en-CA" sz="4000" dirty="0" err="1" smtClean="0"/>
              <a:t>ብርሃነ</a:t>
            </a:r>
            <a:r>
              <a:rPr lang="en-CA" sz="4000" dirty="0" smtClean="0"/>
              <a:t> </a:t>
            </a:r>
            <a:r>
              <a:rPr lang="en-CA" sz="4000" dirty="0" err="1" smtClean="0"/>
              <a:t>ሕይወት</a:t>
            </a:r>
            <a:r>
              <a:rPr lang="en-CA" sz="4000" dirty="0" smtClean="0"/>
              <a:t> </a:t>
            </a:r>
            <a:r>
              <a:rPr lang="en-CA" sz="4000" dirty="0" err="1" smtClean="0"/>
              <a:t>ዘለዓለም</a:t>
            </a:r>
            <a:r>
              <a:rPr lang="en-CA" sz="4000" dirty="0" smtClean="0"/>
              <a:t> </a:t>
            </a:r>
            <a:r>
              <a:rPr lang="en-CA" sz="4000" dirty="0" err="1" smtClean="0"/>
              <a:t>ወሥረይ</a:t>
            </a:r>
            <a:r>
              <a:rPr lang="en-CA" sz="4000" dirty="0" smtClean="0"/>
              <a:t> </a:t>
            </a:r>
            <a:r>
              <a:rPr lang="en-CA" sz="4000" dirty="0" err="1" smtClean="0"/>
              <a:t>ሎሙ</a:t>
            </a:r>
            <a:r>
              <a:rPr lang="en-CA" sz="4000" dirty="0" smtClean="0"/>
              <a:t> </a:t>
            </a:r>
            <a:r>
              <a:rPr lang="en-CA" sz="4000" dirty="0" err="1" smtClean="0"/>
              <a:t>እግዚኦ</a:t>
            </a:r>
            <a:r>
              <a:rPr lang="en-CA" sz="4000" dirty="0" smtClean="0"/>
              <a:t> </a:t>
            </a:r>
            <a:r>
              <a:rPr lang="en-CA" sz="4000" dirty="0" err="1" smtClean="0"/>
              <a:t>ኵሎ</a:t>
            </a:r>
            <a:r>
              <a:rPr lang="en-CA" sz="4000" dirty="0" smtClean="0"/>
              <a:t> </a:t>
            </a:r>
            <a:r>
              <a:rPr lang="en-CA" sz="4000" dirty="0" err="1" smtClean="0"/>
              <a:t>ኃጢአቶሙ</a:t>
            </a:r>
            <a:r>
              <a:rPr lang="en-CA" sz="4000" dirty="0" smtClean="0"/>
              <a:t> ፣ </a:t>
            </a:r>
            <a:r>
              <a:rPr lang="en-CA" sz="4000" dirty="0" err="1" smtClean="0"/>
              <a:t>እስመ</a:t>
            </a:r>
            <a:r>
              <a:rPr lang="en-CA" sz="4000" dirty="0" smtClean="0"/>
              <a:t>  </a:t>
            </a:r>
            <a:r>
              <a:rPr lang="en-CA" sz="4000" dirty="0" err="1" smtClean="0"/>
              <a:t>ኄር</a:t>
            </a:r>
            <a:r>
              <a:rPr lang="en-CA" sz="4000" dirty="0" smtClean="0"/>
              <a:t> </a:t>
            </a:r>
            <a:r>
              <a:rPr lang="en-CA" sz="4000" dirty="0" err="1" smtClean="0"/>
              <a:t>አንተ</a:t>
            </a:r>
            <a:r>
              <a:rPr lang="en-CA" sz="4000" dirty="0" smtClean="0"/>
              <a:t> </a:t>
            </a:r>
            <a:r>
              <a:rPr lang="en-CA" sz="4000" dirty="0" err="1" smtClean="0"/>
              <a:t>ወመፍቀሬ</a:t>
            </a:r>
            <a:r>
              <a:rPr lang="en-CA" sz="4000" dirty="0" smtClean="0"/>
              <a:t> </a:t>
            </a:r>
            <a:r>
              <a:rPr lang="en-CA" sz="4000" dirty="0" err="1" smtClean="0"/>
              <a:t>ሰብእ</a:t>
            </a:r>
            <a:r>
              <a:rPr lang="en-CA" sz="4000" dirty="0" smtClean="0"/>
              <a:t>።</a:t>
            </a:r>
          </a:p>
          <a:p>
            <a:r>
              <a:rPr lang="en-CA" sz="4000" dirty="0" smtClean="0"/>
              <a:t> </a:t>
            </a:r>
            <a:r>
              <a:rPr lang="en-CA" sz="1400" dirty="0" smtClean="0">
                <a:solidFill>
                  <a:srgbClr val="FFC000"/>
                </a:solidFill>
              </a:rPr>
              <a:t>፱.  </a:t>
            </a:r>
            <a:r>
              <a:rPr lang="en-CA" sz="4000" dirty="0" smtClean="0"/>
              <a:t>ኦ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ወመሥተሳህል</a:t>
            </a:r>
            <a:r>
              <a:rPr lang="en-CA" sz="4000" dirty="0" smtClean="0"/>
              <a:t> </a:t>
            </a:r>
            <a:r>
              <a:rPr lang="en-CA" sz="4000" dirty="0" err="1" smtClean="0"/>
              <a:t>ርኁቀ</a:t>
            </a:r>
            <a:r>
              <a:rPr lang="en-CA" sz="4000" dirty="0" smtClean="0"/>
              <a:t> </a:t>
            </a:r>
            <a:r>
              <a:rPr lang="en-CA" sz="4000" dirty="0" err="1" smtClean="0"/>
              <a:t>መዓት</a:t>
            </a:r>
            <a:r>
              <a:rPr lang="en-CA" sz="4000" dirty="0" smtClean="0"/>
              <a:t> </a:t>
            </a:r>
            <a:r>
              <a:rPr lang="en-CA" sz="4000" dirty="0" err="1" smtClean="0"/>
              <a:t>ወብዙኃ</a:t>
            </a:r>
            <a:endParaRPr lang="pt-BR" sz="4000" dirty="0" smtClean="0"/>
          </a:p>
        </p:txBody>
      </p:sp>
    </p:spTree>
    <p:extLst>
      <p:ext uri="{BB962C8B-B14F-4D97-AF65-F5344CB8AC3E}">
        <p14:creationId xmlns:p14="http://schemas.microsoft.com/office/powerpoint/2010/main" val="1187173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3500240869"/>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smtClean="0"/>
              <a:t>ምሕረትካ</a:t>
            </a:r>
            <a:r>
              <a:rPr lang="en-CA" sz="4000" dirty="0" smtClean="0"/>
              <a:t> </a:t>
            </a:r>
            <a:r>
              <a:rPr lang="en-CA" sz="4000" dirty="0" err="1" smtClean="0"/>
              <a:t>ዝበዝሐ</a:t>
            </a:r>
            <a:r>
              <a:rPr lang="en-CA" sz="4000" dirty="0" smtClean="0"/>
              <a:t> </a:t>
            </a:r>
            <a:r>
              <a:rPr lang="en-CA" sz="4000" dirty="0" err="1" smtClean="0"/>
              <a:t>ጻድቅ</a:t>
            </a:r>
            <a:r>
              <a:rPr lang="en-CA" sz="4000" dirty="0" smtClean="0"/>
              <a:t> </a:t>
            </a:r>
            <a:r>
              <a:rPr lang="en-CA" sz="4000" dirty="0" err="1" smtClean="0"/>
              <a:t>ንዓይ</a:t>
            </a:r>
            <a:r>
              <a:rPr lang="en-CA" sz="4000" dirty="0" smtClean="0"/>
              <a:t> </a:t>
            </a:r>
            <a:r>
              <a:rPr lang="en-CA" sz="4000" dirty="0" err="1" smtClean="0"/>
              <a:t>ንባርያኻ</a:t>
            </a:r>
            <a:r>
              <a:rPr lang="en-CA" sz="4000" dirty="0" smtClean="0"/>
              <a:t> </a:t>
            </a:r>
            <a:r>
              <a:rPr lang="en-CA" sz="4000" dirty="0" err="1" smtClean="0"/>
              <a:t>ኃጢኣተይ</a:t>
            </a:r>
            <a:r>
              <a:rPr lang="en-CA" sz="4000" dirty="0" smtClean="0"/>
              <a:t> </a:t>
            </a:r>
            <a:r>
              <a:rPr lang="en-CA" sz="4000" dirty="0" err="1" smtClean="0"/>
              <a:t>ሥረየለይ</a:t>
            </a:r>
            <a:r>
              <a:rPr lang="en-CA" sz="4000" dirty="0" smtClean="0"/>
              <a:t>። </a:t>
            </a:r>
          </a:p>
          <a:p>
            <a:r>
              <a:rPr lang="en-CA" sz="1400" dirty="0" smtClean="0">
                <a:solidFill>
                  <a:srgbClr val="FFC000"/>
                </a:solidFill>
              </a:rPr>
              <a:t>10. </a:t>
            </a:r>
            <a:r>
              <a:rPr lang="en-CA" sz="4000" dirty="0" err="1" smtClean="0"/>
              <a:t>ንዅሎም</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ባሮትካውን</a:t>
            </a:r>
            <a:r>
              <a:rPr lang="en-CA" sz="4000" dirty="0" smtClean="0"/>
              <a:t> </a:t>
            </a:r>
            <a:r>
              <a:rPr lang="en-CA" sz="4000" dirty="0" err="1" smtClean="0"/>
              <a:t>ካብ</a:t>
            </a:r>
            <a:r>
              <a:rPr lang="en-CA" sz="4000" dirty="0" smtClean="0"/>
              <a:t> </a:t>
            </a:r>
            <a:r>
              <a:rPr lang="en-CA" sz="4000" dirty="0" err="1" smtClean="0"/>
              <a:t>በደልን</a:t>
            </a:r>
            <a:r>
              <a:rPr lang="en-CA" sz="4000" dirty="0" smtClean="0"/>
              <a:t> </a:t>
            </a:r>
            <a:r>
              <a:rPr lang="en-CA" sz="4000" dirty="0" err="1" smtClean="0"/>
              <a:t>ካብ</a:t>
            </a:r>
            <a:r>
              <a:rPr lang="en-CA" sz="4000" dirty="0" smtClean="0"/>
              <a:t> </a:t>
            </a:r>
            <a:r>
              <a:rPr lang="en-CA" sz="4000" dirty="0" err="1" smtClean="0"/>
              <a:t>መርገምን</a:t>
            </a:r>
            <a:r>
              <a:rPr lang="en-CA" sz="4000" dirty="0" smtClean="0"/>
              <a:t> </a:t>
            </a:r>
            <a:r>
              <a:rPr lang="en-CA" sz="4000" dirty="0" err="1" smtClean="0"/>
              <a:t>ኣድሕኖም</a:t>
            </a:r>
            <a:r>
              <a:rPr lang="en-CA" sz="4000" dirty="0" smtClean="0"/>
              <a:t>። ኦ </a:t>
            </a:r>
            <a:r>
              <a:rPr lang="en-CA" sz="4000" dirty="0" err="1" smtClean="0"/>
              <a:t>ጐይታ</a:t>
            </a:r>
            <a:r>
              <a:rPr lang="en-CA" sz="4000" dirty="0" smtClean="0"/>
              <a:t>፣ </a:t>
            </a:r>
            <a:r>
              <a:rPr lang="en-CA" sz="4000" dirty="0" err="1" smtClean="0"/>
              <a:t>ብእንዛረቦን</a:t>
            </a:r>
            <a:r>
              <a:rPr lang="en-CA" sz="4000" dirty="0" smtClean="0"/>
              <a:t>፡ </a:t>
            </a:r>
            <a:r>
              <a:rPr lang="en-CA" sz="4000" dirty="0" err="1" smtClean="0"/>
              <a:t>ብእንሓስቦን</a:t>
            </a:r>
            <a:r>
              <a:rPr lang="en-CA" sz="4000" dirty="0" smtClean="0"/>
              <a:t>፡ </a:t>
            </a:r>
            <a:r>
              <a:rPr lang="en-CA" sz="4000" dirty="0" err="1" smtClean="0"/>
              <a:t>ኵሉ</a:t>
            </a:r>
            <a:r>
              <a:rPr lang="en-CA" sz="4000" dirty="0" smtClean="0"/>
              <a:t> </a:t>
            </a:r>
            <a:r>
              <a:rPr lang="en-CA" sz="4000" dirty="0" err="1" smtClean="0"/>
              <a:t>ንዓኻ</a:t>
            </a:r>
            <a:r>
              <a:rPr lang="en-CA" sz="4000" dirty="0" smtClean="0"/>
              <a:t> </a:t>
            </a:r>
            <a:r>
              <a:rPr lang="en-CA" sz="4000" dirty="0" err="1" smtClean="0"/>
              <a:t>እንተ</a:t>
            </a:r>
            <a:r>
              <a:rPr lang="en-CA" sz="4000" dirty="0" smtClean="0"/>
              <a:t> </a:t>
            </a:r>
            <a:r>
              <a:rPr lang="en-CA" sz="4000" dirty="0" err="1" smtClean="0"/>
              <a:t>በደልና</a:t>
            </a:r>
            <a:r>
              <a:rPr lang="en-CA" sz="4000" dirty="0" smtClean="0"/>
              <a:t>፣ </a:t>
            </a:r>
            <a:r>
              <a:rPr lang="en-CA" sz="4000" dirty="0" err="1" smtClean="0"/>
              <a:t>ኅደገልና</a:t>
            </a:r>
            <a:r>
              <a:rPr lang="en-CA" sz="4000" dirty="0" smtClean="0"/>
              <a:t>፥ </a:t>
            </a:r>
            <a:r>
              <a:rPr lang="en-CA" sz="4000" dirty="0" err="1" smtClean="0"/>
              <a:t>ሥረየልና</a:t>
            </a:r>
            <a:r>
              <a:rPr lang="en-CA" sz="4000" dirty="0" smtClean="0"/>
              <a:t>፥ </a:t>
            </a:r>
            <a:r>
              <a:rPr lang="en-CA" sz="4000" dirty="0" err="1" smtClean="0"/>
              <a:t>ኣናሕስየልና</a:t>
            </a:r>
            <a:r>
              <a:rPr lang="en-CA" sz="4000" dirty="0" smtClean="0"/>
              <a:t>፥</a:t>
            </a:r>
            <a:endParaRPr lang="en-CA" sz="4000" dirty="0"/>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a:t>
            </a:r>
            <a:r>
              <a:rPr lang="en-US" sz="3600" dirty="0" smtClean="0">
                <a:uFill>
                  <a:solidFill>
                    <a:srgbClr val="000000"/>
                  </a:solidFill>
                </a:uFill>
              </a:rPr>
              <a:t>righteous , </a:t>
            </a:r>
            <a:r>
              <a:rPr lang="en-US" sz="3400" dirty="0" smtClean="0">
                <a:uFill>
                  <a:solidFill>
                    <a:srgbClr val="000000"/>
                  </a:solidFill>
                </a:uFill>
              </a:rPr>
              <a:t>forgive </a:t>
            </a:r>
            <a:r>
              <a:rPr lang="en-US" sz="3400" dirty="0">
                <a:uFill>
                  <a:solidFill>
                    <a:srgbClr val="000000"/>
                  </a:solidFill>
                </a:uFill>
              </a:rPr>
              <a:t>me my </a:t>
            </a:r>
            <a:r>
              <a:rPr lang="en-US" sz="3400" dirty="0" smtClean="0">
                <a:uFill>
                  <a:solidFill>
                    <a:srgbClr val="000000"/>
                  </a:solidFill>
                </a:uFill>
              </a:rPr>
              <a:t>sins.</a:t>
            </a:r>
          </a:p>
          <a:p>
            <a:pPr marL="40639" marR="40639">
              <a:spcBef>
                <a:spcPts val="600"/>
              </a:spcBef>
              <a:buClr>
                <a:srgbClr val="000000"/>
              </a:buClr>
              <a:defRPr sz="2000"/>
            </a:pPr>
            <a:r>
              <a:rPr lang="en-US" sz="1400" dirty="0" smtClean="0">
                <a:solidFill>
                  <a:srgbClr val="FFC000"/>
                </a:solidFill>
                <a:uFill>
                  <a:solidFill>
                    <a:srgbClr val="000000"/>
                  </a:solidFill>
                </a:uFill>
              </a:rPr>
              <a:t>10. </a:t>
            </a:r>
            <a:r>
              <a:rPr lang="en-US" sz="3400" dirty="0">
                <a:uFill>
                  <a:solidFill>
                    <a:srgbClr val="000000"/>
                  </a:solidFill>
                </a:uFill>
              </a:rPr>
              <a:t>A</a:t>
            </a:r>
            <a:r>
              <a:rPr lang="en-US" sz="3400" dirty="0" smtClean="0">
                <a:uFill>
                  <a:solidFill>
                    <a:srgbClr val="000000"/>
                  </a:solidFill>
                </a:uFill>
              </a:rPr>
              <a:t>nd </a:t>
            </a:r>
            <a:r>
              <a:rPr lang="en-US" sz="3400" dirty="0">
                <a:uFill>
                  <a:solidFill>
                    <a:srgbClr val="000000"/>
                  </a:solidFill>
                </a:uFill>
              </a:rPr>
              <a:t>deliver all thy servants </a:t>
            </a:r>
            <a:r>
              <a:rPr lang="en-US" sz="3400" dirty="0" smtClean="0">
                <a:uFill>
                  <a:solidFill>
                    <a:srgbClr val="000000"/>
                  </a:solidFill>
                </a:uFill>
              </a:rPr>
              <a:t>and handmaids </a:t>
            </a:r>
            <a:r>
              <a:rPr lang="en-US" sz="3400" dirty="0">
                <a:uFill>
                  <a:solidFill>
                    <a:srgbClr val="000000"/>
                  </a:solidFill>
                </a:uFill>
              </a:rPr>
              <a:t>from all transgression and </a:t>
            </a:r>
            <a:r>
              <a:rPr lang="en-US" sz="3400" dirty="0" smtClean="0">
                <a:uFill>
                  <a:solidFill>
                    <a:srgbClr val="000000"/>
                  </a:solidFill>
                </a:uFill>
              </a:rPr>
              <a:t> curse. If </a:t>
            </a:r>
            <a:r>
              <a:rPr lang="en-US" sz="3400" dirty="0">
                <a:uFill>
                  <a:solidFill>
                    <a:srgbClr val="000000"/>
                  </a:solidFill>
                </a:uFill>
              </a:rPr>
              <a:t>we have transgressed against Thee, Lord</a:t>
            </a:r>
            <a:r>
              <a:rPr lang="en-US" sz="3400" dirty="0" smtClean="0">
                <a:uFill>
                  <a:solidFill>
                    <a:srgbClr val="000000"/>
                  </a:solidFill>
                </a:uFill>
              </a:rPr>
              <a:t>, whether </a:t>
            </a:r>
            <a:r>
              <a:rPr lang="en-US" sz="3400" dirty="0">
                <a:uFill>
                  <a:solidFill>
                    <a:srgbClr val="000000"/>
                  </a:solidFill>
                </a:uFill>
              </a:rPr>
              <a:t>in our word, deed, or thought</a:t>
            </a:r>
            <a:r>
              <a:rPr lang="en-US" sz="3400" dirty="0" smtClean="0">
                <a:uFill>
                  <a:solidFill>
                    <a:srgbClr val="000000"/>
                  </a:solidFill>
                </a:uFill>
              </a:rPr>
              <a:t>, release</a:t>
            </a:r>
            <a:r>
              <a:rPr lang="en-US" sz="3400" dirty="0">
                <a:uFill>
                  <a:solidFill>
                    <a:srgbClr val="000000"/>
                  </a:solidFill>
                </a:uFill>
              </a:rPr>
              <a:t>, remit, pardon </a:t>
            </a:r>
            <a:r>
              <a:rPr lang="en-US" sz="3400" dirty="0" smtClean="0">
                <a:uFill>
                  <a:solidFill>
                    <a:srgbClr val="000000"/>
                  </a:solidFill>
                </a:uFill>
              </a:rPr>
              <a:t>and</a:t>
            </a:r>
            <a:endParaRPr lang="en-US" sz="3400" dirty="0">
              <a:uFill>
                <a:solidFill>
                  <a:srgbClr val="000000"/>
                </a:solidFill>
              </a:uFill>
            </a:endParaRPr>
          </a:p>
        </p:txBody>
      </p:sp>
      <p:sp>
        <p:nvSpPr>
          <p:cNvPr id="2" name="Rectangle 1"/>
          <p:cNvSpPr/>
          <p:nvPr/>
        </p:nvSpPr>
        <p:spPr>
          <a:xfrm>
            <a:off x="-29071" y="68532"/>
            <a:ext cx="4099047" cy="6863417"/>
          </a:xfrm>
          <a:prstGeom prst="rect">
            <a:avLst/>
          </a:prstGeom>
        </p:spPr>
        <p:txBody>
          <a:bodyPr wrap="square">
            <a:spAutoFit/>
          </a:bodyPr>
          <a:lstStyle/>
          <a:p>
            <a:r>
              <a:rPr lang="en-CA" sz="4000" dirty="0" err="1" smtClean="0"/>
              <a:t>ምሕረት</a:t>
            </a:r>
            <a:r>
              <a:rPr lang="en-CA" sz="4000" dirty="0" smtClean="0"/>
              <a:t> </a:t>
            </a:r>
            <a:r>
              <a:rPr lang="en-CA" sz="4000" dirty="0" err="1" smtClean="0"/>
              <a:t>ወጻድቅ</a:t>
            </a:r>
            <a:r>
              <a:rPr lang="en-CA" sz="4000" dirty="0" smtClean="0"/>
              <a:t> </a:t>
            </a:r>
            <a:r>
              <a:rPr lang="en-CA" sz="4000" dirty="0" err="1" smtClean="0"/>
              <a:t>ሥረይ</a:t>
            </a:r>
            <a:r>
              <a:rPr lang="en-CA" sz="4000" dirty="0" smtClean="0"/>
              <a:t> </a:t>
            </a:r>
            <a:r>
              <a:rPr lang="en-CA" sz="4000" dirty="0" err="1" smtClean="0"/>
              <a:t>ሊተ</a:t>
            </a:r>
            <a:r>
              <a:rPr lang="en-CA" sz="4000" dirty="0" smtClean="0"/>
              <a:t> </a:t>
            </a:r>
            <a:r>
              <a:rPr lang="en-CA" sz="4000" dirty="0" err="1" smtClean="0"/>
              <a:t>ኃጢአትየ</a:t>
            </a:r>
            <a:r>
              <a:rPr lang="en-CA" sz="4000" dirty="0" smtClean="0"/>
              <a:t>። </a:t>
            </a:r>
          </a:p>
          <a:p>
            <a:r>
              <a:rPr lang="en-CA" sz="1400" dirty="0" smtClean="0">
                <a:solidFill>
                  <a:srgbClr val="FFC000"/>
                </a:solidFill>
              </a:rPr>
              <a:t>፲. </a:t>
            </a:r>
            <a:r>
              <a:rPr lang="en-CA" sz="4000" dirty="0" err="1" smtClean="0"/>
              <a:t>ወለኵሎሙ</a:t>
            </a:r>
            <a:r>
              <a:rPr lang="en-CA" sz="4000" dirty="0" smtClean="0"/>
              <a:t> </a:t>
            </a:r>
            <a:r>
              <a:rPr lang="en-CA" sz="4000" dirty="0" err="1" smtClean="0"/>
              <a:t>አግብርቲከ</a:t>
            </a:r>
            <a:r>
              <a:rPr lang="en-CA" sz="4000" dirty="0" smtClean="0"/>
              <a:t> </a:t>
            </a:r>
            <a:r>
              <a:rPr lang="en-CA" sz="4000" dirty="0" err="1" smtClean="0"/>
              <a:t>ወአእማቲከ</a:t>
            </a:r>
            <a:r>
              <a:rPr lang="en-CA" sz="4000" dirty="0" smtClean="0"/>
              <a:t> </a:t>
            </a:r>
            <a:r>
              <a:rPr lang="en-CA" sz="4000" dirty="0" err="1" smtClean="0"/>
              <a:t>አድኅኖሙ</a:t>
            </a:r>
            <a:r>
              <a:rPr lang="en-CA" sz="4000" dirty="0" smtClean="0"/>
              <a:t> </a:t>
            </a:r>
            <a:r>
              <a:rPr lang="en-CA" sz="4000" dirty="0" err="1" smtClean="0"/>
              <a:t>እምኩሉ</a:t>
            </a:r>
            <a:r>
              <a:rPr lang="en-CA" sz="4000" dirty="0" smtClean="0"/>
              <a:t>  </a:t>
            </a:r>
            <a:r>
              <a:rPr lang="en-CA" sz="4000" dirty="0" err="1" smtClean="0"/>
              <a:t>አበሳ</a:t>
            </a:r>
            <a:r>
              <a:rPr lang="en-CA" sz="4000" dirty="0" smtClean="0"/>
              <a:t>  </a:t>
            </a:r>
            <a:r>
              <a:rPr lang="en-CA" sz="4000" dirty="0" err="1" smtClean="0"/>
              <a:t>ወመር</a:t>
            </a:r>
            <a:endParaRPr lang="en-CA" sz="4000" dirty="0" smtClean="0"/>
          </a:p>
          <a:p>
            <a:r>
              <a:rPr lang="en-CA" sz="4000" dirty="0" err="1" smtClean="0"/>
              <a:t>ገም</a:t>
            </a:r>
            <a:r>
              <a:rPr lang="en-CA" sz="4000" dirty="0" smtClean="0"/>
              <a:t>። </a:t>
            </a:r>
            <a:r>
              <a:rPr lang="en-CA" sz="4000" dirty="0" err="1" smtClean="0"/>
              <a:t>ለእመ</a:t>
            </a:r>
            <a:r>
              <a:rPr lang="en-CA" sz="4000" dirty="0" smtClean="0"/>
              <a:t> </a:t>
            </a:r>
            <a:r>
              <a:rPr lang="en-CA" sz="4000" dirty="0" err="1" smtClean="0"/>
              <a:t>አበስነ</a:t>
            </a:r>
            <a:r>
              <a:rPr lang="en-CA" sz="4000" dirty="0" smtClean="0"/>
              <a:t> </a:t>
            </a:r>
            <a:r>
              <a:rPr lang="en-CA" sz="4000" dirty="0" err="1" smtClean="0"/>
              <a:t>ለከ</a:t>
            </a:r>
            <a:r>
              <a:rPr lang="en-CA" sz="4000" dirty="0" smtClean="0"/>
              <a:t> </a:t>
            </a:r>
            <a:r>
              <a:rPr lang="en-CA" sz="4000" dirty="0" err="1" smtClean="0"/>
              <a:t>እግዚኦ</a:t>
            </a:r>
            <a:r>
              <a:rPr lang="en-CA" sz="4000" dirty="0" smtClean="0"/>
              <a:t> </a:t>
            </a:r>
            <a:r>
              <a:rPr lang="en-CA" sz="4000" dirty="0" err="1" smtClean="0"/>
              <a:t>እመሂ</a:t>
            </a:r>
            <a:r>
              <a:rPr lang="en-CA" sz="4000" dirty="0" smtClean="0"/>
              <a:t> </a:t>
            </a:r>
            <a:r>
              <a:rPr lang="en-CA" sz="4000" dirty="0" err="1" smtClean="0"/>
              <a:t>በቃልነ</a:t>
            </a:r>
            <a:r>
              <a:rPr lang="en-CA" sz="4000" dirty="0" smtClean="0"/>
              <a:t>፣ </a:t>
            </a:r>
            <a:r>
              <a:rPr lang="en-CA" sz="4000" dirty="0" err="1" smtClean="0"/>
              <a:t>ወእመሂ</a:t>
            </a:r>
            <a:r>
              <a:rPr lang="en-CA" sz="4000" dirty="0" smtClean="0"/>
              <a:t> </a:t>
            </a:r>
            <a:r>
              <a:rPr lang="en-CA" sz="4000" dirty="0" err="1" smtClean="0"/>
              <a:t>በምግባርነ</a:t>
            </a:r>
            <a:r>
              <a:rPr lang="en-CA" sz="4000" dirty="0" smtClean="0"/>
              <a:t>፥ </a:t>
            </a:r>
            <a:r>
              <a:rPr lang="en-CA" sz="4000" dirty="0" err="1" smtClean="0"/>
              <a:t>ወእመሂ</a:t>
            </a:r>
            <a:r>
              <a:rPr lang="en-CA" sz="4000" dirty="0" smtClean="0"/>
              <a:t> </a:t>
            </a:r>
            <a:r>
              <a:rPr lang="en-CA" sz="4000" dirty="0" err="1" smtClean="0"/>
              <a:t>በሕሊናነ</a:t>
            </a:r>
            <a:r>
              <a:rPr lang="en-CA" sz="4000" dirty="0" smtClean="0"/>
              <a:t>፣ </a:t>
            </a:r>
            <a:r>
              <a:rPr lang="en-CA" sz="4000" dirty="0" err="1" smtClean="0"/>
              <a:t>ኅድግ</a:t>
            </a:r>
            <a:r>
              <a:rPr lang="en-CA" sz="4000" dirty="0" smtClean="0"/>
              <a:t> </a:t>
            </a:r>
            <a:r>
              <a:rPr lang="en-CA" sz="4000" dirty="0" err="1" smtClean="0"/>
              <a:t>ወሥረይ</a:t>
            </a:r>
            <a:r>
              <a:rPr lang="en-CA" sz="4000" dirty="0" smtClean="0"/>
              <a:t> </a:t>
            </a:r>
            <a:r>
              <a:rPr lang="en-CA" sz="4000" dirty="0" err="1" smtClean="0"/>
              <a:t>ወአናሕሲ</a:t>
            </a:r>
            <a:r>
              <a:rPr lang="en-CA" sz="4000" dirty="0" smtClean="0"/>
              <a:t> </a:t>
            </a:r>
            <a:r>
              <a:rPr lang="en-CA" sz="4000" dirty="0" err="1" smtClean="0"/>
              <a:t>ወተሣሃል</a:t>
            </a:r>
            <a:r>
              <a:rPr lang="en-CA" sz="4000" dirty="0" smtClean="0"/>
              <a:t>። </a:t>
            </a:r>
          </a:p>
        </p:txBody>
      </p:sp>
    </p:spTree>
    <p:extLst>
      <p:ext uri="{BB962C8B-B14F-4D97-AF65-F5344CB8AC3E}">
        <p14:creationId xmlns:p14="http://schemas.microsoft.com/office/powerpoint/2010/main" val="1825917247"/>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smtClean="0"/>
              <a:t>በለልና</a:t>
            </a:r>
            <a:r>
              <a:rPr lang="en-CA" sz="4000" dirty="0" smtClean="0"/>
              <a:t> ።   </a:t>
            </a:r>
            <a:r>
              <a:rPr lang="en-CA" sz="4000" dirty="0" err="1" smtClean="0"/>
              <a:t>እግዚኣብ</a:t>
            </a:r>
            <a:endParaRPr lang="en-CA" sz="4000" dirty="0" smtClean="0"/>
          </a:p>
          <a:p>
            <a:r>
              <a:rPr lang="en-CA" sz="4000" dirty="0" err="1" smtClean="0"/>
              <a:t>ሄር</a:t>
            </a:r>
            <a:r>
              <a:rPr lang="en-CA" sz="4000" dirty="0" smtClean="0"/>
              <a:t> </a:t>
            </a:r>
            <a:r>
              <a:rPr lang="en-CA" sz="4000" dirty="0" err="1" smtClean="0"/>
              <a:t>ኣምላኽና</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ኢኻ</a:t>
            </a:r>
            <a:r>
              <a:rPr lang="en-CA" sz="4000" dirty="0" smtClean="0"/>
              <a:t> </a:t>
            </a:r>
            <a:r>
              <a:rPr lang="en-CA" sz="4000" dirty="0" err="1" smtClean="0"/>
              <a:t>እሞ</a:t>
            </a:r>
            <a:r>
              <a:rPr lang="en-CA" sz="4000" dirty="0" smtClean="0"/>
              <a:t>፥ </a:t>
            </a:r>
          </a:p>
          <a:p>
            <a:r>
              <a:rPr lang="en-CA" sz="1400" dirty="0" smtClean="0">
                <a:solidFill>
                  <a:srgbClr val="FFC000"/>
                </a:solidFill>
              </a:rPr>
              <a:t>11. </a:t>
            </a:r>
            <a:r>
              <a:rPr lang="en-CA" sz="4000" dirty="0" smtClean="0"/>
              <a:t>ኦ </a:t>
            </a:r>
            <a:r>
              <a:rPr lang="en-CA" sz="4000" dirty="0" err="1" smtClean="0"/>
              <a:t>ጐይታ</a:t>
            </a:r>
            <a:r>
              <a:rPr lang="en-CA" sz="4000" dirty="0" smtClean="0"/>
              <a:t>፣ </a:t>
            </a:r>
            <a:r>
              <a:rPr lang="en-CA" sz="4000" dirty="0" err="1" smtClean="0"/>
              <a:t>ዝተፈታሕናን</a:t>
            </a:r>
            <a:r>
              <a:rPr lang="en-CA" sz="4000" dirty="0" smtClean="0"/>
              <a:t> </a:t>
            </a:r>
            <a:r>
              <a:rPr lang="en-CA" sz="4000" dirty="0" err="1" smtClean="0"/>
              <a:t>ናጻ</a:t>
            </a:r>
            <a:r>
              <a:rPr lang="en-CA" sz="4000" dirty="0" smtClean="0"/>
              <a:t> </a:t>
            </a:r>
            <a:r>
              <a:rPr lang="en-CA" sz="4000" dirty="0" err="1" smtClean="0"/>
              <a:t>ዝወጻእናን</a:t>
            </a:r>
            <a:r>
              <a:rPr lang="en-CA" sz="4000" dirty="0" smtClean="0"/>
              <a:t> </a:t>
            </a:r>
            <a:r>
              <a:rPr lang="en-CA" sz="4000" dirty="0" err="1" smtClean="0"/>
              <a:t>ግበረና</a:t>
            </a:r>
            <a:r>
              <a:rPr lang="en-CA" sz="4000" dirty="0" smtClean="0"/>
              <a:t>። </a:t>
            </a:r>
            <a:r>
              <a:rPr lang="en-CA" sz="4000" dirty="0" err="1" smtClean="0"/>
              <a:t>ንኹሉ</a:t>
            </a:r>
            <a:r>
              <a:rPr lang="en-CA" sz="4000" dirty="0" smtClean="0"/>
              <a:t> </a:t>
            </a:r>
            <a:r>
              <a:rPr lang="en-CA" sz="4000" dirty="0" err="1" smtClean="0"/>
              <a:t>ህዝብኻውን</a:t>
            </a:r>
            <a:r>
              <a:rPr lang="en-CA" sz="4000" dirty="0" smtClean="0"/>
              <a:t> </a:t>
            </a:r>
            <a:r>
              <a:rPr lang="en-CA" sz="4000" dirty="0" err="1" smtClean="0"/>
              <a:t>ፍትሓ</a:t>
            </a:r>
            <a:endParaRPr lang="en-CA" sz="4000" dirty="0" smtClean="0"/>
          </a:p>
          <a:p>
            <a:r>
              <a:rPr lang="en-CA" sz="4000" dirty="0" err="1" smtClean="0"/>
              <a:t>ዮም</a:t>
            </a:r>
            <a:r>
              <a:rPr lang="en-CA" sz="4000" dirty="0" smtClean="0"/>
              <a:t>። </a:t>
            </a:r>
            <a:r>
              <a:rPr lang="en-CA" sz="4000" dirty="0" err="1" smtClean="0"/>
              <a:t>ኃጢኣተኛ</a:t>
            </a:r>
            <a:r>
              <a:rPr lang="en-CA" sz="4000" dirty="0" smtClean="0"/>
              <a:t> </a:t>
            </a:r>
            <a:r>
              <a:rPr lang="en-CA" sz="4000" dirty="0" err="1" smtClean="0"/>
              <a:t>ንዝኾንኩ</a:t>
            </a:r>
            <a:r>
              <a:rPr lang="en-CA" sz="4000" dirty="0" smtClean="0"/>
              <a:t> </a:t>
            </a:r>
            <a:r>
              <a:rPr lang="en-CA" sz="4000" dirty="0" err="1" smtClean="0"/>
              <a:t>ንዓይ</a:t>
            </a:r>
            <a:r>
              <a:rPr lang="en-CA" sz="4000" dirty="0"/>
              <a:t> </a:t>
            </a:r>
            <a:r>
              <a:rPr lang="en-CA" sz="4000" dirty="0" err="1" smtClean="0"/>
              <a:t>ንኣገልጋሊኻውን</a:t>
            </a:r>
            <a:r>
              <a:rPr lang="en-CA" sz="4000" dirty="0" smtClean="0"/>
              <a:t> </a:t>
            </a:r>
            <a:r>
              <a:rPr lang="en-CA" sz="4000" dirty="0" err="1" smtClean="0"/>
              <a:t>ፍትሓኒ</a:t>
            </a:r>
            <a:r>
              <a:rPr lang="en-CA" sz="4000" dirty="0" smtClean="0"/>
              <a:t>።</a:t>
            </a:r>
          </a:p>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ህዝቢ</a:t>
            </a:r>
            <a:r>
              <a:rPr lang="en-CA" sz="2000" dirty="0" smtClean="0">
                <a:solidFill>
                  <a:srgbClr val="FFC000"/>
                </a:solidFill>
              </a:rPr>
              <a:t> </a:t>
            </a:r>
            <a:r>
              <a:rPr lang="en-CA" sz="2000" dirty="0" err="1" smtClean="0">
                <a:solidFill>
                  <a:srgbClr val="FFC000"/>
                </a:solidFill>
              </a:rPr>
              <a:t>መሊሱ</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ይባርኮም</a:t>
            </a:r>
            <a:r>
              <a:rPr lang="en-CA" sz="2000" dirty="0" smtClean="0">
                <a:solidFill>
                  <a:srgbClr val="FFC000"/>
                </a:solidFill>
              </a:rPr>
              <a:t>። </a:t>
            </a:r>
            <a:r>
              <a:rPr lang="en-CA" sz="2000" dirty="0" err="1" smtClean="0">
                <a:solidFill>
                  <a:srgbClr val="FFC000"/>
                </a:solidFill>
              </a:rPr>
              <a:t>ነቶም</a:t>
            </a:r>
            <a:r>
              <a:rPr lang="en-CA" sz="2000" dirty="0" smtClean="0">
                <a:solidFill>
                  <a:srgbClr val="FFC000"/>
                </a:solidFill>
              </a:rPr>
              <a:t> </a:t>
            </a:r>
            <a:r>
              <a:rPr lang="en-CA" sz="2000" dirty="0" err="1" smtClean="0">
                <a:solidFill>
                  <a:srgbClr val="FFC000"/>
                </a:solidFill>
              </a:rPr>
              <a:t>ምስኡ</a:t>
            </a:r>
            <a:r>
              <a:rPr lang="en-CA" sz="2000" dirty="0" smtClean="0">
                <a:solidFill>
                  <a:srgbClr val="FFC000"/>
                </a:solidFill>
              </a:rPr>
              <a:t> </a:t>
            </a:r>
            <a:r>
              <a:rPr lang="en-CA" sz="2000" dirty="0" err="1" smtClean="0">
                <a:solidFill>
                  <a:srgbClr val="FFC000"/>
                </a:solidFill>
              </a:rPr>
              <a:t>ዘለዉውን</a:t>
            </a:r>
            <a:r>
              <a:rPr lang="en-CA" sz="2000" dirty="0" smtClean="0">
                <a:solidFill>
                  <a:srgbClr val="FFC000"/>
                </a:solidFill>
              </a:rPr>
              <a:t>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ይዘክሮም</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ኸኣ</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a:t>
            </a:r>
            <a:r>
              <a:rPr lang="en-US" sz="3400" dirty="0" smtClean="0">
                <a:uFill>
                  <a:solidFill>
                    <a:srgbClr val="000000"/>
                  </a:solidFill>
                </a:uFill>
              </a:rPr>
              <a:t>Lord our </a:t>
            </a:r>
            <a:r>
              <a:rPr lang="en-US" sz="3400" dirty="0">
                <a:uFill>
                  <a:solidFill>
                    <a:srgbClr val="000000"/>
                  </a:solidFill>
                </a:uFill>
              </a:rPr>
              <a:t>God</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11. </a:t>
            </a:r>
            <a:r>
              <a:rPr lang="en-US" sz="3400" dirty="0" smtClean="0">
                <a:uFill>
                  <a:solidFill>
                    <a:srgbClr val="000000"/>
                  </a:solidFill>
                </a:uFill>
              </a:rPr>
              <a:t>O </a:t>
            </a:r>
            <a:r>
              <a:rPr lang="en-US" sz="3400" dirty="0">
                <a:uFill>
                  <a:solidFill>
                    <a:srgbClr val="000000"/>
                  </a:solidFill>
                </a:uFill>
              </a:rPr>
              <a:t>Lord, absolve us and set us free, </a:t>
            </a:r>
            <a:r>
              <a:rPr lang="en-US" sz="3400" dirty="0" smtClean="0">
                <a:uFill>
                  <a:solidFill>
                    <a:srgbClr val="000000"/>
                  </a:solidFill>
                </a:uFill>
              </a:rPr>
              <a:t>and absolve </a:t>
            </a:r>
            <a:r>
              <a:rPr lang="en-US" sz="3400" dirty="0">
                <a:uFill>
                  <a:solidFill>
                    <a:srgbClr val="000000"/>
                  </a:solidFill>
                </a:uFill>
              </a:rPr>
              <a:t>all Thy people, and absolve me </a:t>
            </a:r>
            <a:r>
              <a:rPr lang="en-US" sz="3400" dirty="0" smtClean="0">
                <a:uFill>
                  <a:solidFill>
                    <a:srgbClr val="000000"/>
                  </a:solidFill>
                </a:uFill>
              </a:rPr>
              <a:t>Thy sinful </a:t>
            </a:r>
            <a:r>
              <a:rPr lang="en-US" sz="3400" dirty="0">
                <a:uFill>
                  <a:solidFill>
                    <a:srgbClr val="000000"/>
                  </a:solidFill>
                </a:uFill>
              </a:rPr>
              <a:t>servant</a:t>
            </a:r>
            <a:r>
              <a:rPr lang="en-US" sz="3400" dirty="0" smtClean="0">
                <a:uFill>
                  <a:solidFill>
                    <a:srgbClr val="000000"/>
                  </a:solidFill>
                </a:uFill>
              </a:rPr>
              <a: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a:t>
            </a:r>
            <a:r>
              <a:rPr lang="en-US" sz="2000" dirty="0" smtClean="0">
                <a:solidFill>
                  <a:srgbClr val="FFC000"/>
                </a:solidFill>
                <a:uFill>
                  <a:solidFill>
                    <a:srgbClr val="000000"/>
                  </a:solidFill>
                </a:uFill>
              </a:rPr>
              <a:t>the people</a:t>
            </a:r>
            <a:r>
              <a:rPr lang="en-US" sz="2000" dirty="0">
                <a:solidFill>
                  <a:srgbClr val="FFC000"/>
                </a:solidFill>
                <a:uFill>
                  <a:solidFill>
                    <a:srgbClr val="000000"/>
                  </a:solidFill>
                </a:uFill>
              </a:rPr>
              <a:t>, bless them three times, </a:t>
            </a:r>
            <a:r>
              <a:rPr lang="en-US" sz="2000" dirty="0" smtClean="0">
                <a:solidFill>
                  <a:srgbClr val="FFC000"/>
                </a:solidFill>
                <a:uFill>
                  <a:solidFill>
                    <a:srgbClr val="000000"/>
                  </a:solidFill>
                </a:uFill>
              </a:rPr>
              <a:t>make mention </a:t>
            </a:r>
            <a:r>
              <a:rPr lang="en-US" sz="2000" dirty="0">
                <a:solidFill>
                  <a:srgbClr val="FFC000"/>
                </a:solidFill>
                <a:uFill>
                  <a:solidFill>
                    <a:srgbClr val="000000"/>
                  </a:solidFill>
                </a:uFill>
              </a:rPr>
              <a:t>of them that are with him and </a:t>
            </a:r>
            <a:r>
              <a:rPr lang="en-US" sz="2000" dirty="0" smtClean="0">
                <a:solidFill>
                  <a:srgbClr val="FFC000"/>
                </a:solidFill>
                <a:uFill>
                  <a:solidFill>
                    <a:srgbClr val="000000"/>
                  </a:solidFill>
                </a:uFill>
              </a:rPr>
              <a:t>say also </a:t>
            </a:r>
            <a:r>
              <a:rPr lang="en-US" sz="2000" dirty="0">
                <a:solidFill>
                  <a:srgbClr val="FFC000"/>
                </a:solidFill>
                <a:uFill>
                  <a:solidFill>
                    <a:srgbClr val="000000"/>
                  </a:solidFill>
                </a:uFill>
              </a:rPr>
              <a:t>:</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smtClean="0"/>
              <a:t>ወመፍቀሬ</a:t>
            </a:r>
            <a:r>
              <a:rPr lang="en-CA" sz="4000" dirty="0" smtClean="0"/>
              <a:t> </a:t>
            </a:r>
            <a:r>
              <a:rPr lang="en-CA" sz="4000" dirty="0" err="1" smtClean="0"/>
              <a:t>ሰብእ</a:t>
            </a:r>
            <a:r>
              <a:rPr lang="en-CA" sz="4000" dirty="0" smtClean="0"/>
              <a:t> </a:t>
            </a:r>
            <a:r>
              <a:rPr lang="en-CA" sz="4000" dirty="0" err="1" smtClean="0"/>
              <a:t>እግዚ</a:t>
            </a:r>
            <a:endParaRPr lang="en-CA" sz="4000" dirty="0" smtClean="0"/>
          </a:p>
          <a:p>
            <a:r>
              <a:rPr lang="en-CA" sz="4000" dirty="0" err="1" smtClean="0"/>
              <a:t>አብሔር</a:t>
            </a:r>
            <a:r>
              <a:rPr lang="en-CA" sz="4000" dirty="0" smtClean="0"/>
              <a:t> </a:t>
            </a:r>
            <a:r>
              <a:rPr lang="en-CA" sz="4000" dirty="0" err="1" smtClean="0"/>
              <a:t>አምላክነ</a:t>
            </a:r>
            <a:r>
              <a:rPr lang="en-CA" sz="4000" dirty="0" smtClean="0"/>
              <a:t> ። </a:t>
            </a:r>
          </a:p>
          <a:p>
            <a:r>
              <a:rPr lang="en-CA" sz="1400" dirty="0" smtClean="0">
                <a:solidFill>
                  <a:srgbClr val="FFC000"/>
                </a:solidFill>
              </a:rPr>
              <a:t>፲፩.  </a:t>
            </a:r>
            <a:r>
              <a:rPr lang="en-CA" sz="4400" dirty="0" smtClean="0"/>
              <a:t>ኦ </a:t>
            </a:r>
            <a:r>
              <a:rPr lang="en-CA" sz="4400" dirty="0" err="1" smtClean="0"/>
              <a:t>እግዚኦ</a:t>
            </a:r>
            <a:r>
              <a:rPr lang="en-CA" sz="4400" dirty="0" smtClean="0"/>
              <a:t>፥ </a:t>
            </a:r>
            <a:r>
              <a:rPr lang="en-CA" sz="4400" dirty="0" err="1" smtClean="0"/>
              <a:t>ረስየነ</a:t>
            </a:r>
            <a:r>
              <a:rPr lang="en-CA" sz="4400" dirty="0" smtClean="0"/>
              <a:t> </a:t>
            </a:r>
            <a:r>
              <a:rPr lang="en-CA" sz="4400" dirty="0" err="1" smtClean="0"/>
              <a:t>ፍቱሓነ</a:t>
            </a:r>
            <a:r>
              <a:rPr lang="en-CA" sz="4400" dirty="0" smtClean="0"/>
              <a:t> </a:t>
            </a:r>
            <a:r>
              <a:rPr lang="en-CA" sz="4400" dirty="0" err="1" smtClean="0"/>
              <a:t>ወግዑዛነ</a:t>
            </a:r>
            <a:r>
              <a:rPr lang="en-CA" sz="4400" dirty="0" smtClean="0"/>
              <a:t> </a:t>
            </a:r>
            <a:r>
              <a:rPr lang="en-CA" sz="4400" dirty="0" err="1" smtClean="0"/>
              <a:t>ወለኵሎሙ</a:t>
            </a:r>
            <a:r>
              <a:rPr lang="en-CA" sz="4400" dirty="0" smtClean="0"/>
              <a:t> </a:t>
            </a:r>
            <a:r>
              <a:rPr lang="en-CA" sz="4400" dirty="0" err="1" smtClean="0"/>
              <a:t>ሕዝብከ</a:t>
            </a:r>
            <a:r>
              <a:rPr lang="en-CA" sz="4400" dirty="0" smtClean="0"/>
              <a:t> </a:t>
            </a:r>
            <a:r>
              <a:rPr lang="en-CA" sz="4400" dirty="0" err="1" smtClean="0"/>
              <a:t>ፍትሖሙ</a:t>
            </a:r>
            <a:r>
              <a:rPr lang="en-CA" sz="4400" dirty="0" smtClean="0"/>
              <a:t> </a:t>
            </a:r>
            <a:r>
              <a:rPr lang="en-CA" sz="4400" dirty="0" err="1" smtClean="0"/>
              <a:t>ወሊተኒ</a:t>
            </a:r>
            <a:r>
              <a:rPr lang="en-CA" sz="4400" dirty="0" smtClean="0"/>
              <a:t> </a:t>
            </a:r>
            <a:r>
              <a:rPr lang="en-CA" sz="4400" dirty="0" err="1" smtClean="0"/>
              <a:t>ለኃጥእ</a:t>
            </a:r>
            <a:r>
              <a:rPr lang="en-CA" sz="4400" dirty="0" smtClean="0"/>
              <a:t> </a:t>
            </a:r>
            <a:r>
              <a:rPr lang="en-CA" sz="4400" dirty="0" err="1" smtClean="0"/>
              <a:t>ገብርከ</a:t>
            </a:r>
            <a:r>
              <a:rPr lang="en-CA" sz="4400" dirty="0" smtClean="0"/>
              <a:t> </a:t>
            </a:r>
            <a:r>
              <a:rPr lang="en-CA" sz="4400" dirty="0" err="1" smtClean="0"/>
              <a:t>ፍትሓኒ</a:t>
            </a:r>
            <a:r>
              <a:rPr lang="en-CA" sz="4400" dirty="0" smtClean="0"/>
              <a:t>። </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ይሚጥ</a:t>
            </a:r>
            <a:r>
              <a:rPr lang="en-CA" sz="2000" dirty="0" smtClean="0">
                <a:solidFill>
                  <a:srgbClr val="FFC000"/>
                </a:solidFill>
              </a:rPr>
              <a:t> </a:t>
            </a:r>
            <a:r>
              <a:rPr lang="en-CA" sz="2000" dirty="0" err="1" smtClean="0">
                <a:solidFill>
                  <a:srgbClr val="FFC000"/>
                </a:solidFill>
              </a:rPr>
              <a:t>ገጾ</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ወይዕትቦሙ</a:t>
            </a:r>
            <a:r>
              <a:rPr lang="en-CA" sz="2000" dirty="0">
                <a:solidFill>
                  <a:srgbClr val="FFC000"/>
                </a:solidFill>
              </a:rPr>
              <a:t> </a:t>
            </a:r>
            <a:r>
              <a:rPr lang="en-CA" sz="2000" dirty="0" err="1" smtClean="0">
                <a:solidFill>
                  <a:srgbClr val="FFC000"/>
                </a:solidFill>
              </a:rPr>
              <a:t>ሥልሰ</a:t>
            </a:r>
            <a:r>
              <a:rPr lang="en-CA" sz="2000" dirty="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ወለእለኒ</a:t>
            </a:r>
            <a:r>
              <a:rPr lang="en-CA" sz="2000" dirty="0" smtClean="0">
                <a:solidFill>
                  <a:srgbClr val="FFC000"/>
                </a:solidFill>
              </a:rPr>
              <a:t> </a:t>
            </a:r>
            <a:r>
              <a:rPr lang="en-CA" sz="2000" dirty="0" err="1" smtClean="0">
                <a:solidFill>
                  <a:srgbClr val="FFC000"/>
                </a:solidFill>
              </a:rPr>
              <a:t>ሀለዉ</a:t>
            </a:r>
            <a:r>
              <a:rPr lang="en-CA" sz="2000" dirty="0" smtClean="0">
                <a:solidFill>
                  <a:srgbClr val="FFC000"/>
                </a:solidFill>
              </a:rPr>
              <a:t> </a:t>
            </a:r>
            <a:r>
              <a:rPr lang="en-CA" sz="2000" dirty="0" err="1" smtClean="0">
                <a:solidFill>
                  <a:srgbClr val="FFC000"/>
                </a:solidFill>
              </a:rPr>
              <a:t>ምስሌሁ</a:t>
            </a:r>
            <a:r>
              <a:rPr lang="en-CA" sz="2000" dirty="0" smtClean="0">
                <a:solidFill>
                  <a:srgbClr val="FFC000"/>
                </a:solidFill>
              </a:rPr>
              <a:t> </a:t>
            </a:r>
            <a:r>
              <a:rPr lang="en-CA" sz="2000" dirty="0" err="1" smtClean="0">
                <a:solidFill>
                  <a:srgbClr val="FFC000"/>
                </a:solidFill>
              </a:rPr>
              <a:t>ይዝክሮሙ</a:t>
            </a:r>
            <a:r>
              <a:rPr lang="en-CA" sz="2000" dirty="0" smtClean="0">
                <a:solidFill>
                  <a:srgbClr val="FFC000"/>
                </a:solidFill>
              </a:rPr>
              <a:t> </a:t>
            </a:r>
            <a:r>
              <a:rPr lang="en-CA" sz="2000" dirty="0" err="1" smtClean="0">
                <a:solidFill>
                  <a:srgbClr val="FFC000"/>
                </a:solidFill>
              </a:rPr>
              <a:t>ወዓዲ</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p:txBody>
      </p:sp>
    </p:spTree>
    <p:extLst>
      <p:ext uri="{BB962C8B-B14F-4D97-AF65-F5344CB8AC3E}">
        <p14:creationId xmlns:p14="http://schemas.microsoft.com/office/powerpoint/2010/main" val="657731880"/>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smtClean="0">
                <a:solidFill>
                  <a:srgbClr val="FFC000"/>
                </a:solidFill>
              </a:rPr>
              <a:t>12. </a:t>
            </a:r>
            <a:r>
              <a:rPr lang="en-CA" sz="4000" dirty="0" smtClean="0"/>
              <a:t>ኦ </a:t>
            </a:r>
            <a:r>
              <a:rPr lang="en-CA" sz="4000" dirty="0" err="1" smtClean="0"/>
              <a:t>ጐይታ</a:t>
            </a:r>
            <a:r>
              <a:rPr lang="en-CA" sz="4000" dirty="0" smtClean="0"/>
              <a:t>፣ </a:t>
            </a:r>
            <a:r>
              <a:rPr lang="en-CA" sz="4000" dirty="0" err="1" smtClean="0"/>
              <a:t>ንርእሰ</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ኣባ</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a:t>
            </a:r>
            <a:r>
              <a:rPr lang="en-CA" sz="4000" dirty="0" err="1" smtClean="0"/>
              <a:t>ንብፁዕ</a:t>
            </a:r>
            <a:r>
              <a:rPr lang="en-CA" sz="4000" dirty="0" smtClean="0"/>
              <a:t> </a:t>
            </a:r>
            <a:r>
              <a:rPr lang="en-CA" sz="4000" dirty="0" err="1" smtClean="0"/>
              <a:t>ጳጳስና</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ኦ </a:t>
            </a:r>
            <a:r>
              <a:rPr lang="en-CA" sz="4000" dirty="0" err="1" smtClean="0"/>
              <a:t>ኣምላኽና</a:t>
            </a:r>
            <a:r>
              <a:rPr lang="en-CA" sz="4000" dirty="0" smtClean="0"/>
              <a:t> </a:t>
            </a:r>
            <a:r>
              <a:rPr lang="en-CA" sz="4000" dirty="0" err="1" smtClean="0"/>
              <a:t>ንብዙኅ</a:t>
            </a:r>
            <a:r>
              <a:rPr lang="en-CA" sz="4000" dirty="0" smtClean="0"/>
              <a:t> </a:t>
            </a:r>
            <a:r>
              <a:rPr lang="en-CA" sz="4000" dirty="0" err="1" smtClean="0"/>
              <a:t>ዓመታትን</a:t>
            </a:r>
            <a:r>
              <a:rPr lang="en-CA" sz="4000" dirty="0" smtClean="0"/>
              <a:t> </a:t>
            </a:r>
            <a:r>
              <a:rPr lang="en-CA" sz="4000" dirty="0" err="1" smtClean="0"/>
              <a:t>ንነዊኅ</a:t>
            </a:r>
            <a:r>
              <a:rPr lang="en-CA" sz="4000" dirty="0" smtClean="0"/>
              <a:t> </a:t>
            </a:r>
            <a:r>
              <a:rPr lang="en-CA" sz="4000" dirty="0" err="1" smtClean="0"/>
              <a:t>ዘመናትን</a:t>
            </a:r>
            <a:r>
              <a:rPr lang="en-CA" sz="4000" dirty="0" smtClean="0"/>
              <a:t> </a:t>
            </a:r>
            <a:r>
              <a:rPr lang="en-CA" sz="4000" dirty="0" err="1" smtClean="0"/>
              <a:t>ብጽድቅን</a:t>
            </a:r>
            <a:r>
              <a:rPr lang="en-CA" sz="4000" dirty="0" smtClean="0"/>
              <a:t> </a:t>
            </a:r>
            <a:r>
              <a:rPr lang="en-CA" sz="4000" dirty="0" err="1" smtClean="0"/>
              <a:t>ብሰላምን</a:t>
            </a:r>
            <a:r>
              <a:rPr lang="en-CA" sz="4000" dirty="0" smtClean="0"/>
              <a:t> </a:t>
            </a:r>
            <a:r>
              <a:rPr lang="en-CA" sz="4000" dirty="0" err="1" smtClean="0"/>
              <a:t>ሓልወልና</a:t>
            </a:r>
            <a:r>
              <a:rPr lang="en-CA" sz="4000" dirty="0" smtClean="0"/>
              <a:t>።</a:t>
            </a:r>
          </a:p>
          <a:p>
            <a:r>
              <a:rPr lang="en-CA" sz="1400" dirty="0" smtClean="0">
                <a:solidFill>
                  <a:srgbClr val="FFC000"/>
                </a:solidFill>
              </a:rPr>
              <a:t>13. </a:t>
            </a:r>
            <a:r>
              <a:rPr lang="en-CA" sz="4000" dirty="0" smtClean="0"/>
              <a:t>ኦ </a:t>
            </a:r>
            <a:r>
              <a:rPr lang="en-CA" sz="4000" dirty="0" err="1" smtClean="0"/>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smtClean="0"/>
              <a:t>።</a:t>
            </a:r>
            <a:endParaRPr lang="en-CA" sz="4000" dirty="0"/>
          </a:p>
        </p:txBody>
      </p:sp>
      <p:sp>
        <p:nvSpPr>
          <p:cNvPr id="2" name="Rectangle 1"/>
          <p:cNvSpPr/>
          <p:nvPr/>
        </p:nvSpPr>
        <p:spPr>
          <a:xfrm>
            <a:off x="-29071" y="68532"/>
            <a:ext cx="4105024" cy="6894195"/>
          </a:xfrm>
          <a:prstGeom prst="rect">
            <a:avLst/>
          </a:prstGeom>
        </p:spPr>
        <p:txBody>
          <a:bodyPr wrap="square">
            <a:spAutoFit/>
          </a:bodyPr>
          <a:lstStyle/>
          <a:p>
            <a:r>
              <a:rPr lang="en-CA" sz="1400" dirty="0" smtClean="0">
                <a:solidFill>
                  <a:srgbClr val="FFC000"/>
                </a:solidFill>
              </a:rPr>
              <a:t>፲፪. </a:t>
            </a:r>
            <a:r>
              <a:rPr lang="en-CA" sz="3800" dirty="0" err="1" smtClean="0"/>
              <a:t>ተዘከሮ</a:t>
            </a:r>
            <a:r>
              <a:rPr lang="en-CA" sz="3800" dirty="0" smtClean="0"/>
              <a:t> </a:t>
            </a:r>
            <a:r>
              <a:rPr lang="en-CA" sz="3800" dirty="0" err="1" smtClean="0"/>
              <a:t>እግዚኦ</a:t>
            </a:r>
            <a:r>
              <a:rPr lang="en-CA" sz="3800" dirty="0" smtClean="0"/>
              <a:t> </a:t>
            </a:r>
            <a:r>
              <a:rPr lang="en-CA" sz="3800" dirty="0" err="1" smtClean="0"/>
              <a:t>ለአብ</a:t>
            </a:r>
            <a:r>
              <a:rPr lang="en-CA" sz="3800" dirty="0" smtClean="0"/>
              <a:t> </a:t>
            </a:r>
            <a:r>
              <a:rPr lang="en-CA" sz="3800" dirty="0" err="1" smtClean="0"/>
              <a:t>ክቡር</a:t>
            </a:r>
            <a:r>
              <a:rPr lang="en-CA" sz="3800" dirty="0" smtClean="0"/>
              <a:t> </a:t>
            </a:r>
            <a:r>
              <a:rPr lang="en-CA" sz="3800" dirty="0" err="1" smtClean="0"/>
              <a:t>ርእሰ</a:t>
            </a:r>
            <a:r>
              <a:rPr lang="en-CA" sz="3800" dirty="0" smtClean="0"/>
              <a:t> </a:t>
            </a:r>
            <a:r>
              <a:rPr lang="en-CA" sz="3800" dirty="0" err="1" smtClean="0"/>
              <a:t>ሊቃነ</a:t>
            </a:r>
            <a:r>
              <a:rPr lang="en-CA" sz="3800" dirty="0" smtClean="0"/>
              <a:t> </a:t>
            </a:r>
            <a:r>
              <a:rPr lang="en-CA" sz="3800" dirty="0" err="1" smtClean="0"/>
              <a:t>ጳጳሳት</a:t>
            </a:r>
            <a:r>
              <a:rPr lang="en-CA" sz="3800" dirty="0" smtClean="0"/>
              <a:t> </a:t>
            </a:r>
            <a:r>
              <a:rPr lang="en-CA" sz="38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ወብፁዕ</a:t>
            </a:r>
            <a:r>
              <a:rPr lang="en-CA" sz="4000" dirty="0" smtClean="0"/>
              <a:t> </a:t>
            </a:r>
            <a:r>
              <a:rPr lang="en-CA" sz="4000" dirty="0" err="1" smtClean="0"/>
              <a:t>ጳጳስነ</a:t>
            </a:r>
            <a:r>
              <a:rPr lang="en-CA" sz="4000" dirty="0" smtClean="0"/>
              <a:t> </a:t>
            </a:r>
            <a:r>
              <a:rPr lang="en-CA" sz="40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smtClean="0"/>
              <a:t>፥ </a:t>
            </a:r>
            <a:r>
              <a:rPr lang="en-CA" sz="4000" dirty="0" err="1" smtClean="0"/>
              <a:t>ኣምላ</a:t>
            </a:r>
            <a:r>
              <a:rPr lang="en-CA" sz="3800" dirty="0" err="1" smtClean="0"/>
              <a:t>ክነ</a:t>
            </a:r>
            <a:r>
              <a:rPr lang="en-CA" sz="3800" dirty="0" smtClean="0"/>
              <a:t> </a:t>
            </a:r>
            <a:r>
              <a:rPr lang="en-CA" sz="3800" dirty="0" err="1" smtClean="0"/>
              <a:t>ዐቂበ</a:t>
            </a:r>
            <a:r>
              <a:rPr lang="en-CA" sz="3800" dirty="0" smtClean="0"/>
              <a:t> </a:t>
            </a:r>
            <a:r>
              <a:rPr lang="en-CA" sz="3800" dirty="0" err="1" smtClean="0"/>
              <a:t>ዕቀቦሙ</a:t>
            </a:r>
            <a:r>
              <a:rPr lang="en-CA" sz="3800" dirty="0" smtClean="0"/>
              <a:t> </a:t>
            </a:r>
            <a:r>
              <a:rPr lang="en-CA" sz="3800" dirty="0" err="1" smtClean="0"/>
              <a:t>ለነ</a:t>
            </a:r>
            <a:r>
              <a:rPr lang="en-CA" sz="3800" dirty="0" smtClean="0"/>
              <a:t> </a:t>
            </a:r>
            <a:r>
              <a:rPr lang="en-CA" sz="3800" dirty="0" err="1" smtClean="0"/>
              <a:t>ዓመታተ</a:t>
            </a:r>
            <a:r>
              <a:rPr lang="en-CA" sz="3800" dirty="0" smtClean="0"/>
              <a:t> </a:t>
            </a:r>
            <a:r>
              <a:rPr lang="en-CA" sz="3800" dirty="0" err="1" smtClean="0"/>
              <a:t>ብዙኃ</a:t>
            </a:r>
            <a:r>
              <a:rPr lang="en-CA" sz="3800" dirty="0" smtClean="0"/>
              <a:t> </a:t>
            </a:r>
            <a:r>
              <a:rPr lang="en-CA" sz="3800" dirty="0" err="1" smtClean="0"/>
              <a:t>ወመዋዕለ</a:t>
            </a:r>
            <a:r>
              <a:rPr lang="en-CA" sz="3800" dirty="0" smtClean="0"/>
              <a:t> </a:t>
            </a:r>
            <a:r>
              <a:rPr lang="en-CA" sz="3800" dirty="0" err="1" smtClean="0"/>
              <a:t>ነዊኃ</a:t>
            </a:r>
            <a:r>
              <a:rPr lang="en-CA" sz="3800" dirty="0" smtClean="0"/>
              <a:t> </a:t>
            </a:r>
            <a:r>
              <a:rPr lang="en-CA" sz="3800" dirty="0" err="1" smtClean="0"/>
              <a:t>በጽድቅ</a:t>
            </a:r>
            <a:r>
              <a:rPr lang="en-CA" sz="3800" dirty="0" smtClean="0"/>
              <a:t> </a:t>
            </a:r>
            <a:r>
              <a:rPr lang="en-CA" sz="3800" dirty="0" err="1" smtClean="0"/>
              <a:t>ወበሰላም</a:t>
            </a:r>
            <a:r>
              <a:rPr lang="en-CA" sz="3800" dirty="0" smtClean="0"/>
              <a:t>። </a:t>
            </a:r>
          </a:p>
          <a:p>
            <a:r>
              <a:rPr lang="en-CA" sz="1400" dirty="0" smtClean="0">
                <a:solidFill>
                  <a:srgbClr val="FFC000"/>
                </a:solidFill>
              </a:rPr>
              <a:t>፲፫. </a:t>
            </a:r>
            <a:r>
              <a:rPr lang="en-CA" sz="3800" dirty="0" err="1" smtClean="0"/>
              <a:t>ተዘከራ</a:t>
            </a:r>
            <a:r>
              <a:rPr lang="en-CA" sz="3800" dirty="0" smtClean="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endParaRPr lang="en-CA" sz="3800" dirty="0" smtClean="0"/>
          </a:p>
          <a:p>
            <a:r>
              <a:rPr lang="en-CA" sz="2000" dirty="0" smtClean="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12. </a:t>
            </a:r>
            <a:r>
              <a:rPr lang="en-US" sz="3200" dirty="0" smtClean="0">
                <a:uFill>
                  <a:solidFill>
                    <a:srgbClr val="000000"/>
                  </a:solidFill>
                </a:uFill>
              </a:rPr>
              <a:t>Remember</a:t>
            </a:r>
            <a:r>
              <a:rPr lang="en-US" sz="3200" dirty="0">
                <a:uFill>
                  <a:solidFill>
                    <a:srgbClr val="000000"/>
                  </a:solidFill>
                </a:uFill>
              </a:rPr>
              <a:t>, Lord, the </a:t>
            </a:r>
            <a:r>
              <a:rPr lang="en-US" sz="3200" dirty="0" err="1">
                <a:uFill>
                  <a:solidFill>
                    <a:srgbClr val="000000"/>
                  </a:solidFill>
                </a:uFill>
              </a:rPr>
              <a:t>honourable</a:t>
            </a:r>
            <a:r>
              <a:rPr lang="en-US" sz="3200" dirty="0">
                <a:uFill>
                  <a:solidFill>
                    <a:srgbClr val="000000"/>
                  </a:solidFill>
                </a:uFill>
              </a:rPr>
              <a:t> </a:t>
            </a:r>
            <a:r>
              <a:rPr lang="en-US" sz="3200" dirty="0" smtClean="0">
                <a:uFill>
                  <a:solidFill>
                    <a:srgbClr val="000000"/>
                  </a:solidFill>
                </a:uFill>
              </a:rPr>
              <a:t> father, our </a:t>
            </a:r>
            <a:r>
              <a:rPr lang="en-US" sz="3200" dirty="0">
                <a:uFill>
                  <a:solidFill>
                    <a:srgbClr val="000000"/>
                  </a:solidFill>
                </a:uFill>
              </a:rPr>
              <a:t>Patriarch Abba </a:t>
            </a:r>
            <a:r>
              <a:rPr lang="en-US" sz="32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the </a:t>
            </a:r>
            <a:r>
              <a:rPr lang="en-US" sz="3200" dirty="0" smtClean="0">
                <a:uFill>
                  <a:solidFill>
                    <a:srgbClr val="000000"/>
                  </a:solidFill>
                </a:uFill>
              </a:rPr>
              <a:t>blessed Archbishop </a:t>
            </a:r>
            <a:r>
              <a:rPr lang="en-US" sz="3200" dirty="0">
                <a:uFill>
                  <a:solidFill>
                    <a:srgbClr val="000000"/>
                  </a:solidFill>
                </a:uFill>
              </a:rPr>
              <a:t>Abba </a:t>
            </a:r>
            <a:r>
              <a:rPr lang="en-US" sz="3200" dirty="0">
                <a:solidFill>
                  <a:srgbClr val="FFC000"/>
                </a:solidFill>
                <a:uFill>
                  <a:solidFill>
                    <a:srgbClr val="000000"/>
                  </a:solidFill>
                </a:uFill>
              </a:rPr>
              <a:t>...... </a:t>
            </a:r>
            <a:r>
              <a:rPr lang="en-US" sz="3200" dirty="0" smtClean="0">
                <a:uFill>
                  <a:solidFill>
                    <a:srgbClr val="000000"/>
                  </a:solidFill>
                </a:uFill>
              </a:rPr>
              <a:t>Our </a:t>
            </a:r>
            <a:r>
              <a:rPr lang="en-US" sz="3200" dirty="0">
                <a:uFill>
                  <a:solidFill>
                    <a:srgbClr val="000000"/>
                  </a:solidFill>
                </a:uFill>
              </a:rPr>
              <a:t>God, </a:t>
            </a:r>
            <a:r>
              <a:rPr lang="en-US" sz="3200" dirty="0" smtClean="0">
                <a:uFill>
                  <a:solidFill>
                    <a:srgbClr val="000000"/>
                  </a:solidFill>
                </a:uFill>
              </a:rPr>
              <a:t>keep them </a:t>
            </a:r>
            <a:r>
              <a:rPr lang="en-US" sz="3200" dirty="0">
                <a:uFill>
                  <a:solidFill>
                    <a:srgbClr val="000000"/>
                  </a:solidFill>
                </a:uFill>
              </a:rPr>
              <a:t>for us for many years and length </a:t>
            </a:r>
            <a:r>
              <a:rPr lang="en-US" sz="3200" dirty="0" smtClean="0">
                <a:uFill>
                  <a:solidFill>
                    <a:srgbClr val="000000"/>
                  </a:solidFill>
                </a:uFill>
              </a:rPr>
              <a:t>of days </a:t>
            </a:r>
            <a:r>
              <a:rPr lang="en-US" sz="3200" dirty="0">
                <a:uFill>
                  <a:solidFill>
                    <a:srgbClr val="000000"/>
                  </a:solidFill>
                </a:uFill>
              </a:rPr>
              <a:t>in righteousness and peace</a:t>
            </a:r>
            <a:r>
              <a:rPr lang="en-US" sz="32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13. </a:t>
            </a:r>
            <a:r>
              <a:rPr lang="en-US" sz="3200" dirty="0" smtClean="0">
                <a:uFill>
                  <a:solidFill>
                    <a:srgbClr val="000000"/>
                  </a:solidFill>
                </a:uFill>
              </a:rPr>
              <a:t>Remember</a:t>
            </a:r>
            <a:r>
              <a:rPr lang="en-US" sz="3200" dirty="0">
                <a:uFill>
                  <a:solidFill>
                    <a:srgbClr val="000000"/>
                  </a:solidFill>
                </a:uFill>
              </a:rPr>
              <a:t>, Lord, our country, Eritrea, subdue </a:t>
            </a:r>
            <a:r>
              <a:rPr lang="en-US" sz="3200" dirty="0" smtClean="0">
                <a:uFill>
                  <a:solidFill>
                    <a:srgbClr val="000000"/>
                  </a:solidFill>
                </a:uFill>
              </a:rPr>
              <a:t>it’s </a:t>
            </a:r>
            <a:r>
              <a:rPr lang="en-US" sz="3200" dirty="0">
                <a:uFill>
                  <a:solidFill>
                    <a:srgbClr val="000000"/>
                  </a:solidFill>
                </a:uFill>
              </a:rPr>
              <a:t>adversaries </a:t>
            </a:r>
            <a:r>
              <a:rPr lang="en-US" sz="3200" dirty="0" smtClean="0">
                <a:uFill>
                  <a:solidFill>
                    <a:srgbClr val="000000"/>
                  </a:solidFill>
                </a:uFill>
              </a:rPr>
              <a:t>and </a:t>
            </a:r>
            <a:r>
              <a:rPr lang="en-US" sz="3200" dirty="0">
                <a:uFill>
                  <a:solidFill>
                    <a:srgbClr val="000000"/>
                  </a:solidFill>
                </a:uFill>
              </a:rPr>
              <a:t>enemies under </a:t>
            </a:r>
            <a:r>
              <a:rPr lang="en-US" sz="3200" dirty="0" smtClean="0">
                <a:uFill>
                  <a:solidFill>
                    <a:srgbClr val="000000"/>
                  </a:solidFill>
                </a:uFill>
              </a:rPr>
              <a:t>it’s </a:t>
            </a:r>
            <a:r>
              <a:rPr lang="en-US" sz="3200" dirty="0">
                <a:uFill>
                  <a:solidFill>
                    <a:srgbClr val="000000"/>
                  </a:solidFill>
                </a:uFill>
              </a:rPr>
              <a:t>feet speedily.</a:t>
            </a:r>
          </a:p>
        </p:txBody>
      </p:sp>
    </p:spTree>
    <p:extLst>
      <p:ext uri="{BB962C8B-B14F-4D97-AF65-F5344CB8AC3E}">
        <p14:creationId xmlns:p14="http://schemas.microsoft.com/office/powerpoint/2010/main" val="1775491174"/>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smtClean="0">
                <a:solidFill>
                  <a:srgbClr val="FFC000"/>
                </a:solidFill>
              </a:rPr>
              <a:t>14. </a:t>
            </a:r>
            <a:r>
              <a:rPr lang="en-CA" sz="4000" dirty="0" smtClean="0"/>
              <a:t>ኦ </a:t>
            </a:r>
            <a:r>
              <a:rPr lang="en-CA" sz="4000" dirty="0" err="1" smtClean="0"/>
              <a:t>ጐይታ</a:t>
            </a:r>
            <a:r>
              <a:rPr lang="en-CA" sz="4000" dirty="0" smtClean="0"/>
              <a:t>፣ </a:t>
            </a:r>
            <a:r>
              <a:rPr lang="en-CA" sz="4000" dirty="0" err="1" smtClean="0"/>
              <a:t>ንሊቃነ</a:t>
            </a:r>
            <a:r>
              <a:rPr lang="en-CA" sz="4000" dirty="0" smtClean="0"/>
              <a:t> </a:t>
            </a:r>
            <a:r>
              <a:rPr lang="en-CA" sz="4000" dirty="0" err="1" smtClean="0"/>
              <a:t>ጳጳሳ</a:t>
            </a:r>
            <a:endParaRPr lang="en-CA" sz="4000" dirty="0" smtClean="0"/>
          </a:p>
          <a:p>
            <a:r>
              <a:rPr lang="en-CA" sz="4000" dirty="0" err="1" smtClean="0"/>
              <a:t>ትን</a:t>
            </a:r>
            <a:r>
              <a:rPr lang="en-CA" sz="4000" dirty="0" smtClean="0"/>
              <a:t>፥ </a:t>
            </a:r>
            <a:r>
              <a:rPr lang="en-CA" sz="4000" dirty="0" err="1" smtClean="0"/>
              <a:t>ኤጲስ</a:t>
            </a:r>
            <a:r>
              <a:rPr lang="en-CA" sz="4000" dirty="0" smtClean="0"/>
              <a:t> </a:t>
            </a:r>
            <a:r>
              <a:rPr lang="en-CA" sz="4000" dirty="0" err="1" smtClean="0"/>
              <a:t>ቆጶሳትን</a:t>
            </a:r>
            <a:r>
              <a:rPr lang="en-CA" sz="4000" dirty="0" smtClean="0"/>
              <a:t>፥ </a:t>
            </a:r>
            <a:r>
              <a:rPr lang="en-CA" sz="4000" dirty="0" err="1" smtClean="0"/>
              <a:t>ቀሳ</a:t>
            </a:r>
            <a:endParaRPr lang="en-CA" sz="4000" dirty="0" smtClean="0"/>
          </a:p>
          <a:p>
            <a:r>
              <a:rPr lang="en-CA" sz="4000" dirty="0" err="1" smtClean="0"/>
              <a:t>ውስትን</a:t>
            </a:r>
            <a:r>
              <a:rPr lang="en-CA" sz="4000" dirty="0" smtClean="0"/>
              <a:t> ፥ </a:t>
            </a:r>
            <a:r>
              <a:rPr lang="en-CA" sz="4000" dirty="0" err="1" smtClean="0"/>
              <a:t>ዲያቆናትን</a:t>
            </a:r>
            <a:r>
              <a:rPr lang="en-CA" sz="4000" dirty="0" smtClean="0"/>
              <a:t>፥ </a:t>
            </a:r>
            <a:r>
              <a:rPr lang="en-CA" sz="4000" dirty="0" err="1" smtClean="0"/>
              <a:t>ኣናጉንስጢስን</a:t>
            </a:r>
            <a:r>
              <a:rPr lang="en-CA" sz="4000" dirty="0" smtClean="0"/>
              <a:t> (</a:t>
            </a:r>
            <a:r>
              <a:rPr lang="en-CA" sz="4000" dirty="0" err="1" smtClean="0"/>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smtClean="0"/>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14. </a:t>
            </a:r>
            <a:r>
              <a:rPr lang="en-US" sz="3400" dirty="0">
                <a:uFill>
                  <a:solidFill>
                    <a:srgbClr val="000000"/>
                  </a:solidFill>
                </a:uFill>
              </a:rPr>
              <a:t>Remember, Lord, the patriarchs</a:t>
            </a:r>
            <a:r>
              <a:rPr lang="en-US" sz="3400" dirty="0" smtClean="0">
                <a:uFill>
                  <a:solidFill>
                    <a:srgbClr val="000000"/>
                  </a:solidFill>
                </a:uFill>
              </a:rPr>
              <a:t>, archbishops</a:t>
            </a:r>
            <a:r>
              <a:rPr lang="en-US" sz="3400" dirty="0">
                <a:uFill>
                  <a:solidFill>
                    <a:srgbClr val="000000"/>
                  </a:solidFill>
                </a:uFill>
              </a:rPr>
              <a:t>, bishops, priests and deacons</a:t>
            </a:r>
            <a:r>
              <a:rPr lang="en-US" sz="3400" dirty="0" smtClean="0">
                <a:uFill>
                  <a:solidFill>
                    <a:srgbClr val="000000"/>
                  </a:solidFill>
                </a:uFill>
              </a:rPr>
              <a:t>, </a:t>
            </a:r>
            <a:r>
              <a:rPr lang="en-US" sz="3400" dirty="0" err="1" smtClean="0">
                <a:uFill>
                  <a:solidFill>
                    <a:srgbClr val="000000"/>
                  </a:solidFill>
                </a:uFill>
              </a:rPr>
              <a:t>anagnosts</a:t>
            </a:r>
            <a:r>
              <a:rPr lang="en-US" sz="3400" dirty="0" smtClean="0">
                <a:uFill>
                  <a:solidFill>
                    <a:srgbClr val="000000"/>
                  </a:solidFill>
                </a:uFill>
              </a:rPr>
              <a:t> </a:t>
            </a:r>
            <a:r>
              <a:rPr lang="en-US" sz="3400" dirty="0">
                <a:uFill>
                  <a:solidFill>
                    <a:srgbClr val="000000"/>
                  </a:solidFill>
                </a:uFill>
              </a:rPr>
              <a:t>and singers, virgins and monks</a:t>
            </a:r>
            <a:r>
              <a:rPr lang="en-US" sz="3400" dirty="0" smtClean="0">
                <a:uFill>
                  <a:solidFill>
                    <a:srgbClr val="000000"/>
                  </a:solidFill>
                </a:uFill>
              </a:rPr>
              <a:t>, widows </a:t>
            </a:r>
            <a:r>
              <a:rPr lang="en-US" sz="3400" dirty="0">
                <a:uFill>
                  <a:solidFill>
                    <a:srgbClr val="000000"/>
                  </a:solidFill>
                </a:uFill>
              </a:rPr>
              <a:t>and orphans, men and women</a:t>
            </a:r>
            <a:r>
              <a:rPr lang="en-US" sz="3400" dirty="0" smtClean="0">
                <a:uFill>
                  <a:solidFill>
                    <a:srgbClr val="000000"/>
                  </a:solidFill>
                </a:uFill>
              </a:rPr>
              <a:t>, aged </a:t>
            </a:r>
            <a:r>
              <a:rPr lang="en-US" sz="3400" dirty="0">
                <a:uFill>
                  <a:solidFill>
                    <a:srgbClr val="000000"/>
                  </a:solidFill>
                </a:uFill>
              </a:rPr>
              <a:t>and children ; and all Christian </a:t>
            </a:r>
            <a:r>
              <a:rPr lang="en-US" sz="3400" dirty="0" smtClean="0">
                <a:uFill>
                  <a:solidFill>
                    <a:srgbClr val="000000"/>
                  </a:solidFill>
                </a:uFill>
              </a:rPr>
              <a:t>people that </a:t>
            </a:r>
            <a:r>
              <a:rPr lang="en-US" sz="3400" dirty="0">
                <a:uFill>
                  <a:solidFill>
                    <a:srgbClr val="000000"/>
                  </a:solidFill>
                </a:uFill>
              </a:rPr>
              <a:t>are standing in this holy church</a:t>
            </a:r>
            <a:r>
              <a:rPr lang="en-US" sz="3400" dirty="0" smtClean="0">
                <a:uFill>
                  <a:solidFill>
                    <a:srgbClr val="000000"/>
                  </a:solidFill>
                </a:uFill>
              </a:rPr>
              <a:t>; </a:t>
            </a:r>
            <a:endParaRPr lang="en-US" sz="3400" dirty="0">
              <a:uFill>
                <a:solidFill>
                  <a:srgbClr val="000000"/>
                </a:solidFill>
              </a:uFill>
            </a:endParaRPr>
          </a:p>
        </p:txBody>
      </p:sp>
      <p:sp>
        <p:nvSpPr>
          <p:cNvPr id="2" name="Rectangle 1"/>
          <p:cNvSpPr/>
          <p:nvPr/>
        </p:nvSpPr>
        <p:spPr>
          <a:xfrm>
            <a:off x="-29071" y="-92828"/>
            <a:ext cx="4015377" cy="6863417"/>
          </a:xfrm>
          <a:prstGeom prst="rect">
            <a:avLst/>
          </a:prstGeom>
        </p:spPr>
        <p:txBody>
          <a:bodyPr wrap="square">
            <a:spAutoFit/>
          </a:bodyPr>
          <a:lstStyle/>
          <a:p>
            <a:r>
              <a:rPr lang="en-CA" sz="1400" dirty="0" smtClean="0">
                <a:solidFill>
                  <a:srgbClr val="FFC000"/>
                </a:solidFill>
              </a:rPr>
              <a:t>፲፬. </a:t>
            </a:r>
            <a:r>
              <a:rPr lang="en-CA" sz="4000" dirty="0" err="1" smtClean="0"/>
              <a:t>ተዘከር</a:t>
            </a:r>
            <a:r>
              <a:rPr lang="en-CA" sz="4000" dirty="0" smtClean="0"/>
              <a:t> </a:t>
            </a:r>
            <a:r>
              <a:rPr lang="en-CA" sz="4000" dirty="0" err="1" smtClean="0"/>
              <a:t>እግዚኦ</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ጳጳሳተ</a:t>
            </a:r>
            <a:r>
              <a:rPr lang="en-CA" sz="4000" dirty="0" smtClean="0"/>
              <a:t> </a:t>
            </a:r>
            <a:r>
              <a:rPr lang="en-CA" sz="4000" dirty="0" err="1" smtClean="0"/>
              <a:t>ኤጲስ</a:t>
            </a:r>
            <a:r>
              <a:rPr lang="en-CA" sz="4000" dirty="0" smtClean="0"/>
              <a:t> </a:t>
            </a:r>
            <a:r>
              <a:rPr lang="en-CA" sz="4000" dirty="0" err="1" smtClean="0"/>
              <a:t>ቆጶሳተ</a:t>
            </a:r>
            <a:r>
              <a:rPr lang="en-CA" sz="4000" dirty="0" smtClean="0"/>
              <a:t> </a:t>
            </a:r>
            <a:r>
              <a:rPr lang="en-CA" sz="4000" dirty="0" err="1" smtClean="0"/>
              <a:t>ቀሳውስተ</a:t>
            </a:r>
            <a:r>
              <a:rPr lang="en-CA" sz="4000" dirty="0" smtClean="0"/>
              <a:t> </a:t>
            </a:r>
            <a:r>
              <a:rPr lang="en-CA" sz="4000" dirty="0" err="1" smtClean="0"/>
              <a:t>ወዲያ</a:t>
            </a:r>
            <a:endParaRPr lang="en-CA" sz="4000" dirty="0" smtClean="0"/>
          </a:p>
          <a:p>
            <a:r>
              <a:rPr lang="en-CA" sz="4000" dirty="0" err="1" smtClean="0"/>
              <a:t>ቆናተ</a:t>
            </a:r>
            <a:r>
              <a:rPr lang="en-CA" sz="4000" dirty="0" smtClean="0"/>
              <a:t> </a:t>
            </a:r>
            <a:r>
              <a:rPr lang="en-CA" sz="4000" dirty="0" err="1" smtClean="0"/>
              <a:t>አናጉንስጢሳውያነ</a:t>
            </a:r>
            <a:r>
              <a:rPr lang="en-CA" sz="4000" dirty="0" smtClean="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smtClean="0"/>
              <a:t>ውስተ</a:t>
            </a:r>
            <a:endParaRPr lang="pt-BR" sz="3800" dirty="0" smtClean="0"/>
          </a:p>
        </p:txBody>
      </p:sp>
    </p:spTree>
    <p:extLst>
      <p:ext uri="{BB962C8B-B14F-4D97-AF65-F5344CB8AC3E}">
        <p14:creationId xmlns:p14="http://schemas.microsoft.com/office/powerpoint/2010/main" val="1627041403"/>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smtClean="0"/>
              <a:t>ንዘለዉ</a:t>
            </a:r>
            <a:r>
              <a:rPr lang="en-CA" sz="4000" dirty="0" smtClean="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smtClean="0"/>
              <a:t>ክርስቶስ</a:t>
            </a:r>
            <a:r>
              <a:rPr lang="en-CA" sz="4000" dirty="0" smtClean="0"/>
              <a:t> </a:t>
            </a:r>
            <a:r>
              <a:rPr lang="en-CA" sz="4000" dirty="0" err="1" smtClean="0"/>
              <a:t>ኣጽንዓዮም</a:t>
            </a:r>
            <a:r>
              <a:rPr lang="en-CA" sz="4000" dirty="0" smtClean="0"/>
              <a:t>።</a:t>
            </a:r>
          </a:p>
          <a:p>
            <a:r>
              <a:rPr lang="en-CA" sz="2000" dirty="0" err="1" smtClean="0">
                <a:solidFill>
                  <a:srgbClr val="FFC000"/>
                </a:solidFill>
              </a:rPr>
              <a:t>ኣብዚ</a:t>
            </a:r>
            <a:r>
              <a:rPr lang="en-CA" sz="2000" dirty="0" smtClean="0">
                <a:solidFill>
                  <a:srgbClr val="FFC000"/>
                </a:solidFill>
              </a:rPr>
              <a:t> </a:t>
            </a:r>
            <a:r>
              <a:rPr lang="en-CA" sz="2000" dirty="0" err="1" smtClean="0">
                <a:solidFill>
                  <a:srgbClr val="FFC000"/>
                </a:solidFill>
              </a:rPr>
              <a:t>ሓደሽቲ</a:t>
            </a:r>
            <a:r>
              <a:rPr lang="en-CA" sz="2000" dirty="0" smtClean="0">
                <a:solidFill>
                  <a:srgbClr val="FFC000"/>
                </a:solidFill>
              </a:rPr>
              <a:t> </a:t>
            </a:r>
            <a:r>
              <a:rPr lang="en-CA" sz="2000" dirty="0" err="1" smtClean="0">
                <a:solidFill>
                  <a:srgbClr val="FFC000"/>
                </a:solidFill>
              </a:rPr>
              <a:t>ምዉታት</a:t>
            </a:r>
            <a:r>
              <a:rPr lang="en-CA" sz="2000" dirty="0" smtClean="0">
                <a:solidFill>
                  <a:srgbClr val="FFC000"/>
                </a:solidFill>
              </a:rPr>
              <a:t> </a:t>
            </a:r>
            <a:r>
              <a:rPr lang="en-CA" sz="2000" dirty="0" err="1" smtClean="0">
                <a:solidFill>
                  <a:srgbClr val="FFC000"/>
                </a:solidFill>
              </a:rPr>
              <a:t>ይዘክር</a:t>
            </a:r>
            <a:r>
              <a:rPr lang="en-CA" sz="2000" dirty="0" smtClean="0">
                <a:solidFill>
                  <a:srgbClr val="FFC000"/>
                </a:solidFill>
              </a:rPr>
              <a:t> </a:t>
            </a:r>
          </a:p>
          <a:p>
            <a:r>
              <a:rPr lang="en-CA" sz="1500" dirty="0" smtClean="0">
                <a:solidFill>
                  <a:srgbClr val="FFC000"/>
                </a:solidFill>
              </a:rPr>
              <a:t>15. </a:t>
            </a:r>
            <a:r>
              <a:rPr lang="en-CA" sz="4000" dirty="0" smtClean="0"/>
              <a:t>ኦ </a:t>
            </a:r>
            <a:r>
              <a:rPr lang="en-CA" sz="4000" dirty="0" err="1" smtClean="0"/>
              <a:t>ጐይታ</a:t>
            </a:r>
            <a:r>
              <a:rPr lang="en-CA" sz="4000" dirty="0" smtClean="0"/>
              <a:t>፣ </a:t>
            </a:r>
            <a:r>
              <a:rPr lang="en-CA" sz="4000" dirty="0" err="1" smtClean="0"/>
              <a:t>ብቕኑዕ</a:t>
            </a:r>
            <a:r>
              <a:rPr lang="en-CA" sz="4000" dirty="0" smtClean="0"/>
              <a:t> </a:t>
            </a:r>
            <a:r>
              <a:rPr lang="en-CA" sz="4000" dirty="0" err="1" smtClean="0"/>
              <a:t>ሃይማኖት</a:t>
            </a:r>
            <a:r>
              <a:rPr lang="en-CA" sz="4000" dirty="0" smtClean="0"/>
              <a:t> </a:t>
            </a:r>
            <a:r>
              <a:rPr lang="en-CA" sz="4000" dirty="0" err="1" smtClean="0"/>
              <a:t>ጸኒዕም</a:t>
            </a:r>
            <a:r>
              <a:rPr lang="en-CA" sz="4000" dirty="0" smtClean="0"/>
              <a:t> </a:t>
            </a:r>
            <a:r>
              <a:rPr lang="en-CA" sz="4000" dirty="0" err="1" smtClean="0"/>
              <a:t>ዝሞቱ</a:t>
            </a:r>
            <a:r>
              <a:rPr lang="en-CA" sz="4000" dirty="0" smtClean="0"/>
              <a:t> </a:t>
            </a:r>
            <a:r>
              <a:rPr lang="en-CA" sz="4000" dirty="0" err="1" smtClean="0"/>
              <a:t>ኣቦታትናን</a:t>
            </a:r>
            <a:r>
              <a:rPr lang="en-CA" sz="4000" dirty="0" smtClean="0"/>
              <a:t> </a:t>
            </a:r>
            <a:r>
              <a:rPr lang="en-CA" sz="4000" dirty="0" err="1" smtClean="0"/>
              <a:t>ኣኅዋትናን</a:t>
            </a:r>
            <a:r>
              <a:rPr lang="en-CA" sz="4000" dirty="0" smtClean="0"/>
              <a:t> </a:t>
            </a:r>
            <a:r>
              <a:rPr lang="en-CA" sz="4000" dirty="0" err="1" smtClean="0"/>
              <a:t>ኣኃትናን</a:t>
            </a:r>
            <a:r>
              <a:rPr lang="en-CA" sz="4000" dirty="0" smtClean="0"/>
              <a:t> </a:t>
            </a:r>
            <a:r>
              <a:rPr lang="en-CA" sz="4000" dirty="0" err="1" smtClean="0"/>
              <a:t>ዘክሮም</a:t>
            </a:r>
            <a:r>
              <a:rPr lang="en-CA" sz="4000" dirty="0" smtClean="0"/>
              <a:t>። </a:t>
            </a:r>
            <a:r>
              <a:rPr lang="en-CA" sz="4000" dirty="0" err="1" smtClean="0"/>
              <a:t>ነፍሶምውን</a:t>
            </a:r>
            <a:r>
              <a:rPr lang="en-CA" sz="4000" dirty="0" smtClean="0"/>
              <a:t> </a:t>
            </a:r>
            <a:r>
              <a:rPr lang="en-CA" sz="4000" dirty="0" err="1" smtClean="0"/>
              <a:t>ምስ</a:t>
            </a:r>
            <a:r>
              <a:rPr lang="en-CA" sz="4000" dirty="0" smtClean="0"/>
              <a:t> </a:t>
            </a:r>
            <a:r>
              <a:rPr lang="en-CA" sz="4000" dirty="0" err="1" smtClean="0"/>
              <a:t>ኣብርሃምን</a:t>
            </a:r>
            <a:r>
              <a:rPr lang="en-CA" sz="4000" dirty="0" smtClean="0"/>
              <a:t> </a:t>
            </a:r>
            <a:r>
              <a:rPr lang="en-CA" sz="4000" dirty="0" err="1" smtClean="0"/>
              <a:t>ይስሓቅን</a:t>
            </a:r>
            <a:r>
              <a:rPr lang="en-CA" sz="4000" dirty="0" smtClean="0"/>
              <a:t> </a:t>
            </a:r>
            <a:r>
              <a:rPr lang="en-CA" sz="4000" dirty="0" err="1" smtClean="0"/>
              <a:t>ያዕቆብን</a:t>
            </a:r>
            <a:r>
              <a:rPr lang="en-CA" sz="4000" dirty="0" smtClean="0"/>
              <a:t> </a:t>
            </a:r>
            <a:r>
              <a:rPr lang="en-CA" sz="4000" dirty="0" err="1" smtClean="0"/>
              <a:t>ኣንብር</a:t>
            </a:r>
            <a:r>
              <a:rPr lang="en-CA" sz="4000" dirty="0" smtClean="0"/>
              <a:t>። </a:t>
            </a:r>
            <a:endParaRPr lang="en-CA" sz="4000" dirty="0"/>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endParaRPr lang="en-US" sz="3400" dirty="0" smtClean="0">
              <a:uFill>
                <a:solidFill>
                  <a:srgbClr val="000000"/>
                </a:solidFill>
              </a:uFill>
            </a:endParaRPr>
          </a:p>
          <a:p>
            <a:pPr marL="40639" marR="40639">
              <a:spcBef>
                <a:spcPts val="600"/>
              </a:spcBef>
              <a:buClr>
                <a:srgbClr val="000000"/>
              </a:buClr>
              <a:defRPr sz="2000"/>
            </a:pPr>
            <a:r>
              <a:rPr lang="en-US" sz="2000" dirty="0" smtClean="0">
                <a:solidFill>
                  <a:srgbClr val="FFC000"/>
                </a:solidFill>
                <a:uFill>
                  <a:solidFill>
                    <a:srgbClr val="000000"/>
                  </a:solidFill>
                </a:uFill>
              </a:rPr>
              <a:t>At </a:t>
            </a:r>
            <a:r>
              <a:rPr lang="en-US" sz="2000" dirty="0">
                <a:solidFill>
                  <a:srgbClr val="FFC000"/>
                </a:solidFill>
                <a:uFill>
                  <a:solidFill>
                    <a:srgbClr val="000000"/>
                  </a:solidFill>
                </a:uFill>
              </a:rPr>
              <a:t>this moment he shall mention </a:t>
            </a:r>
            <a:r>
              <a:rPr lang="en-US" sz="2000" dirty="0" smtClean="0">
                <a:solidFill>
                  <a:srgbClr val="FFC000"/>
                </a:solidFill>
                <a:uFill>
                  <a:solidFill>
                    <a:srgbClr val="000000"/>
                  </a:solidFill>
                </a:uFill>
              </a:rPr>
              <a:t>those that </a:t>
            </a:r>
            <a:r>
              <a:rPr lang="en-US" sz="2000" dirty="0">
                <a:solidFill>
                  <a:srgbClr val="FFC000"/>
                </a:solidFill>
                <a:uFill>
                  <a:solidFill>
                    <a:srgbClr val="000000"/>
                  </a:solidFill>
                </a:uFill>
              </a:rPr>
              <a:t>have lately been laid to rest</a:t>
            </a:r>
            <a:r>
              <a:rPr lang="en-US" sz="2000" dirty="0" smtClean="0">
                <a:solidFill>
                  <a:srgbClr val="FFC000"/>
                </a:solidFill>
                <a:uFill>
                  <a:solidFill>
                    <a:srgbClr val="000000"/>
                  </a:solidFill>
                </a:uFill>
              </a:rPr>
              <a:t>. </a:t>
            </a:r>
          </a:p>
          <a:p>
            <a:pPr marL="40639" marR="40639">
              <a:spcBef>
                <a:spcPts val="600"/>
              </a:spcBef>
              <a:buClr>
                <a:srgbClr val="000000"/>
              </a:buClr>
              <a:defRPr sz="2000"/>
            </a:pPr>
            <a:r>
              <a:rPr lang="en-US" sz="1400" dirty="0" smtClean="0">
                <a:solidFill>
                  <a:srgbClr val="FFC000"/>
                </a:solidFill>
                <a:uFill>
                  <a:solidFill>
                    <a:srgbClr val="000000"/>
                  </a:solidFill>
                </a:uFill>
              </a:rPr>
              <a:t>15. </a:t>
            </a:r>
            <a:r>
              <a:rPr lang="en-US" sz="3400" dirty="0" smtClean="0">
                <a:uFill>
                  <a:solidFill>
                    <a:srgbClr val="000000"/>
                  </a:solidFill>
                </a:uFill>
              </a:rPr>
              <a:t>Remember</a:t>
            </a:r>
            <a:r>
              <a:rPr lang="en-US" sz="3400" dirty="0">
                <a:uFill>
                  <a:solidFill>
                    <a:srgbClr val="000000"/>
                  </a:solidFill>
                </a:uFill>
              </a:rPr>
              <a:t>, Lord, all our fathers, </a:t>
            </a:r>
            <a:r>
              <a:rPr lang="en-US" sz="3400" dirty="0" smtClean="0">
                <a:uFill>
                  <a:solidFill>
                    <a:srgbClr val="000000"/>
                  </a:solidFill>
                </a:uFill>
              </a:rPr>
              <a:t>brothers and </a:t>
            </a:r>
            <a:r>
              <a:rPr lang="en-US" sz="3400" dirty="0">
                <a:uFill>
                  <a:solidFill>
                    <a:srgbClr val="000000"/>
                  </a:solidFill>
                </a:uFill>
              </a:rPr>
              <a:t>sisters that are asleep and resting in </a:t>
            </a:r>
            <a:r>
              <a:rPr lang="en-US" sz="3400" dirty="0" smtClean="0">
                <a:uFill>
                  <a:solidFill>
                    <a:srgbClr val="000000"/>
                  </a:solidFill>
                </a:uFill>
              </a:rPr>
              <a:t>the orthodox </a:t>
            </a:r>
            <a:r>
              <a:rPr lang="en-US" sz="3400" dirty="0">
                <a:uFill>
                  <a:solidFill>
                    <a:srgbClr val="000000"/>
                  </a:solidFill>
                </a:uFill>
              </a:rPr>
              <a:t>faith, and lay their souls in </a:t>
            </a:r>
            <a:r>
              <a:rPr lang="en-US" sz="3400" dirty="0" smtClean="0">
                <a:uFill>
                  <a:solidFill>
                    <a:srgbClr val="000000"/>
                  </a:solidFill>
                </a:uFill>
              </a:rPr>
              <a:t>the bosom </a:t>
            </a:r>
            <a:r>
              <a:rPr lang="en-US" sz="3400" dirty="0">
                <a:uFill>
                  <a:solidFill>
                    <a:srgbClr val="000000"/>
                  </a:solidFill>
                </a:uFill>
              </a:rPr>
              <a:t>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smtClean="0"/>
              <a:t>ቤተ</a:t>
            </a:r>
            <a:r>
              <a:rPr lang="en-CA" sz="4000" dirty="0" smtClean="0"/>
              <a:t> </a:t>
            </a:r>
            <a:r>
              <a:rPr lang="en-CA" sz="4000" dirty="0" err="1" smtClean="0"/>
              <a:t>ክርስቲያን</a:t>
            </a:r>
            <a:r>
              <a:rPr lang="en-CA" sz="4000" dirty="0" smtClean="0"/>
              <a:t> </a:t>
            </a:r>
            <a:r>
              <a:rPr lang="en-CA" sz="4000" dirty="0" err="1" smtClean="0"/>
              <a:t>ቅድስት</a:t>
            </a:r>
            <a:r>
              <a:rPr lang="en-CA" sz="4000" dirty="0" smtClean="0"/>
              <a:t> </a:t>
            </a:r>
            <a:r>
              <a:rPr lang="en-CA" sz="4000" dirty="0" err="1" smtClean="0"/>
              <a:t>አጽንዖሙ</a:t>
            </a:r>
            <a:r>
              <a:rPr lang="en-CA" sz="4000" dirty="0" smtClean="0"/>
              <a:t> </a:t>
            </a:r>
            <a:r>
              <a:rPr lang="en-CA" sz="4000" dirty="0" err="1" smtClean="0"/>
              <a:t>በሃይማኖተ</a:t>
            </a:r>
            <a:r>
              <a:rPr lang="en-CA" sz="4000" dirty="0" smtClean="0"/>
              <a:t> </a:t>
            </a:r>
            <a:r>
              <a:rPr lang="en-CA" sz="4000" dirty="0" err="1" smtClean="0"/>
              <a:t>ክርስቶስ</a:t>
            </a:r>
            <a:r>
              <a:rPr lang="en-CA" sz="4000" dirty="0" smtClean="0"/>
              <a:t>። </a:t>
            </a:r>
          </a:p>
          <a:p>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ይዜከረ</a:t>
            </a:r>
            <a:r>
              <a:rPr lang="en-CA" sz="2000" dirty="0" smtClean="0">
                <a:solidFill>
                  <a:srgbClr val="FFC000"/>
                </a:solidFill>
              </a:rPr>
              <a:t> </a:t>
            </a:r>
            <a:r>
              <a:rPr lang="en-CA" sz="2000" dirty="0" err="1" smtClean="0">
                <a:solidFill>
                  <a:srgbClr val="FFC000"/>
                </a:solidFill>
              </a:rPr>
              <a:t>ሐዲሳነ</a:t>
            </a:r>
            <a:r>
              <a:rPr lang="en-CA" sz="2000" dirty="0" smtClean="0">
                <a:solidFill>
                  <a:srgbClr val="FFC000"/>
                </a:solidFill>
              </a:rPr>
              <a:t> </a:t>
            </a:r>
            <a:r>
              <a:rPr lang="en-CA" sz="2000" dirty="0" err="1" smtClean="0">
                <a:solidFill>
                  <a:srgbClr val="FFC000"/>
                </a:solidFill>
              </a:rPr>
              <a:t>ሙታነ</a:t>
            </a:r>
            <a:r>
              <a:rPr lang="en-CA" sz="2000" dirty="0" smtClean="0">
                <a:solidFill>
                  <a:srgbClr val="FFC000"/>
                </a:solidFill>
              </a:rPr>
              <a:t> </a:t>
            </a:r>
          </a:p>
          <a:p>
            <a:r>
              <a:rPr lang="en-CA" sz="1400" dirty="0" smtClean="0">
                <a:solidFill>
                  <a:srgbClr val="FFC000"/>
                </a:solidFill>
              </a:rPr>
              <a:t>፲፭. </a:t>
            </a:r>
            <a:r>
              <a:rPr lang="en-CA" sz="4000" dirty="0" err="1" smtClean="0"/>
              <a:t>ተዘከሮሙ</a:t>
            </a:r>
            <a:r>
              <a:rPr lang="en-CA" sz="4000" dirty="0" smtClean="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endParaRPr lang="en-CA" sz="4000" dirty="0" smtClean="0"/>
          </a:p>
          <a:p>
            <a:r>
              <a:rPr lang="en-CA" sz="4000" dirty="0" err="1" smtClean="0"/>
              <a:t>እለ</a:t>
            </a:r>
            <a:r>
              <a:rPr lang="en-CA" sz="4000" dirty="0" smtClean="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2708333652"/>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smtClean="0">
                <a:solidFill>
                  <a:srgbClr val="FFC000"/>
                </a:solidFill>
              </a:rPr>
              <a:t>16. </a:t>
            </a:r>
            <a:r>
              <a:rPr lang="en-CA" sz="4000" dirty="0" err="1" smtClean="0"/>
              <a:t>ንኣናውን</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r>
              <a:rPr lang="en-CA" sz="4000" dirty="0" smtClean="0"/>
              <a:t> </a:t>
            </a:r>
            <a:r>
              <a:rPr lang="en-CA" sz="4000" dirty="0" err="1" smtClean="0"/>
              <a:t>ክሕደተን</a:t>
            </a:r>
            <a:r>
              <a:rPr lang="en-CA" sz="4000" dirty="0" smtClean="0"/>
              <a:t> </a:t>
            </a:r>
            <a:r>
              <a:rPr lang="en-CA" sz="4000" dirty="0" err="1" smtClean="0"/>
              <a:t>ካብ</a:t>
            </a:r>
            <a:r>
              <a:rPr lang="en-CA" sz="4000" dirty="0" smtClean="0"/>
              <a:t> </a:t>
            </a:r>
            <a:r>
              <a:rPr lang="en-CA" sz="4000" dirty="0" err="1" smtClean="0"/>
              <a:t>ሓሲኻ</a:t>
            </a:r>
            <a:r>
              <a:rPr lang="en-CA" sz="4000" dirty="0" smtClean="0"/>
              <a:t> </a:t>
            </a:r>
            <a:r>
              <a:rPr lang="en-CA" sz="4000" dirty="0" err="1" smtClean="0"/>
              <a:t>ምምሓልን</a:t>
            </a:r>
            <a:r>
              <a:rPr lang="en-CA" sz="4000" dirty="0" smtClean="0"/>
              <a:t> </a:t>
            </a:r>
            <a:r>
              <a:rPr lang="en-CA" sz="4000" dirty="0" err="1" smtClean="0"/>
              <a:t>ምውጋዝን</a:t>
            </a:r>
            <a:r>
              <a:rPr lang="en-CA" sz="4000" dirty="0" smtClean="0"/>
              <a:t> </a:t>
            </a:r>
            <a:r>
              <a:rPr lang="en-CA" sz="4000" dirty="0" err="1" smtClean="0"/>
              <a:t>ኣድኅነና</a:t>
            </a:r>
            <a:r>
              <a:rPr lang="en-CA" sz="4000" dirty="0" smtClean="0"/>
              <a:t>። </a:t>
            </a:r>
            <a:r>
              <a:rPr lang="en-CA" sz="4000" dirty="0" err="1" smtClean="0"/>
              <a:t>ብኽሕደትን</a:t>
            </a:r>
            <a:r>
              <a:rPr lang="en-CA" sz="4000" dirty="0" smtClean="0"/>
              <a:t> </a:t>
            </a:r>
            <a:r>
              <a:rPr lang="en-CA" sz="4000" dirty="0" err="1" smtClean="0"/>
              <a:t>ብርኽሰትን</a:t>
            </a:r>
            <a:r>
              <a:rPr lang="en-CA" sz="4000" dirty="0" smtClean="0"/>
              <a:t> </a:t>
            </a:r>
            <a:r>
              <a:rPr lang="en-CA" sz="4000" dirty="0" err="1" smtClean="0"/>
              <a:t>ምስ</a:t>
            </a:r>
            <a:r>
              <a:rPr lang="en-CA" sz="4000" dirty="0" smtClean="0"/>
              <a:t> </a:t>
            </a:r>
            <a:r>
              <a:rPr lang="en-CA" sz="4000" dirty="0" err="1" smtClean="0"/>
              <a:t>ከሐድትን</a:t>
            </a:r>
            <a:r>
              <a:rPr lang="en-CA" sz="4000" dirty="0" smtClean="0"/>
              <a:t> </a:t>
            </a:r>
            <a:r>
              <a:rPr lang="en-CA" sz="2000" dirty="0" smtClean="0">
                <a:solidFill>
                  <a:srgbClr val="FFC000"/>
                </a:solidFill>
              </a:rPr>
              <a:t>(</a:t>
            </a:r>
            <a:r>
              <a:rPr lang="en-CA" sz="2000" dirty="0" err="1" smtClean="0">
                <a:solidFill>
                  <a:srgbClr val="FFC000"/>
                </a:solidFill>
              </a:rPr>
              <a:t>ለወጥቲ</a:t>
            </a:r>
            <a:r>
              <a:rPr lang="en-CA" sz="2000" dirty="0" smtClean="0">
                <a:solidFill>
                  <a:srgbClr val="FFC000"/>
                </a:solidFill>
              </a:rPr>
              <a:t> </a:t>
            </a:r>
            <a:r>
              <a:rPr lang="en-CA" sz="2000" dirty="0" err="1" smtClean="0">
                <a:solidFill>
                  <a:srgbClr val="FFC000"/>
                </a:solidFill>
              </a:rPr>
              <a:t>ሃይማኖትን</a:t>
            </a:r>
            <a:r>
              <a:rPr lang="en-CA" sz="2000" dirty="0" smtClean="0">
                <a:solidFill>
                  <a:srgbClr val="FFC000"/>
                </a:solidFill>
              </a:rPr>
              <a:t>) </a:t>
            </a:r>
            <a:r>
              <a:rPr lang="en-CA" sz="4000" dirty="0" err="1" smtClean="0"/>
              <a:t>ምስ</a:t>
            </a:r>
            <a:r>
              <a:rPr lang="en-CA" sz="4000" dirty="0" smtClean="0"/>
              <a:t> </a:t>
            </a:r>
            <a:r>
              <a:rPr lang="en-CA" sz="4000" dirty="0" err="1" smtClean="0"/>
              <a:t>ኣረማው</a:t>
            </a:r>
            <a:endParaRPr lang="en-CA" sz="4000" dirty="0" smtClean="0"/>
          </a:p>
          <a:p>
            <a:r>
              <a:rPr lang="en-CA" sz="4000" dirty="0" err="1" smtClean="0"/>
              <a:t>ያንን</a:t>
            </a:r>
            <a:r>
              <a:rPr lang="en-CA" sz="4000" dirty="0" smtClean="0"/>
              <a:t> </a:t>
            </a:r>
            <a:r>
              <a:rPr lang="en-CA" sz="4000" dirty="0" err="1" smtClean="0"/>
              <a:t>ካብ</a:t>
            </a:r>
            <a:r>
              <a:rPr lang="en-CA" sz="4000" dirty="0" smtClean="0"/>
              <a:t> </a:t>
            </a:r>
            <a:r>
              <a:rPr lang="en-CA" sz="4000" dirty="0" err="1" smtClean="0"/>
              <a:t>ምጽምባር</a:t>
            </a:r>
            <a:r>
              <a:rPr lang="en-CA" sz="4000" dirty="0" smtClean="0"/>
              <a:t> </a:t>
            </a:r>
            <a:r>
              <a:rPr lang="en-CA" sz="4000" dirty="0" err="1" smtClean="0"/>
              <a:t>ኣድሕነና</a:t>
            </a:r>
            <a:r>
              <a:rPr lang="en-CA" sz="4000" dirty="0" smtClean="0"/>
              <a:t>።</a:t>
            </a:r>
          </a:p>
          <a:p>
            <a:r>
              <a:rPr lang="en-CA" sz="1400" dirty="0" smtClean="0">
                <a:solidFill>
                  <a:srgbClr val="FFC000"/>
                </a:solidFill>
              </a:rPr>
              <a:t>17. </a:t>
            </a:r>
            <a:r>
              <a:rPr lang="en-CA" sz="4000" dirty="0" smtClean="0"/>
              <a:t>ኦ </a:t>
            </a:r>
            <a:r>
              <a:rPr lang="en-CA" sz="4000" dirty="0" err="1" smtClean="0"/>
              <a:t>ጐይታ</a:t>
            </a:r>
            <a:r>
              <a:rPr lang="en-CA" sz="4000" dirty="0" smtClean="0"/>
              <a:t>፣ </a:t>
            </a:r>
            <a:r>
              <a:rPr lang="en-CA" sz="4000" dirty="0" err="1" smtClean="0"/>
              <a:t>ጥበብን</a:t>
            </a:r>
            <a:r>
              <a:rPr lang="en-CA" sz="4000" dirty="0" smtClean="0"/>
              <a:t>፥ </a:t>
            </a:r>
            <a:r>
              <a:rPr lang="en-CA" sz="4000" dirty="0" err="1" smtClean="0"/>
              <a:t>ኃይ</a:t>
            </a:r>
            <a:endParaRPr lang="en-CA" sz="4000" dirty="0" smtClean="0"/>
          </a:p>
          <a:p>
            <a:r>
              <a:rPr lang="en-CA" sz="4000" dirty="0" err="1" smtClean="0"/>
              <a:t>ልን</a:t>
            </a:r>
            <a:r>
              <a:rPr lang="en-CA" sz="4000" dirty="0" smtClean="0"/>
              <a:t>፥ </a:t>
            </a:r>
            <a:r>
              <a:rPr lang="en-CA" sz="3800" dirty="0" err="1" smtClean="0"/>
              <a:t>ልብን</a:t>
            </a:r>
            <a:r>
              <a:rPr lang="en-CA" sz="3800" dirty="0" smtClean="0"/>
              <a:t>፥ </a:t>
            </a:r>
            <a:r>
              <a:rPr lang="en-CA" sz="3800" dirty="0" err="1" smtClean="0"/>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16. </a:t>
            </a:r>
            <a:r>
              <a:rPr lang="en-US" sz="3200" dirty="0" smtClean="0">
                <a:uFill>
                  <a:solidFill>
                    <a:srgbClr val="000000"/>
                  </a:solidFill>
                </a:uFill>
              </a:rPr>
              <a:t>And </a:t>
            </a:r>
            <a:r>
              <a:rPr lang="en-US" sz="3200" dirty="0">
                <a:uFill>
                  <a:solidFill>
                    <a:srgbClr val="000000"/>
                  </a:solidFill>
                </a:uFill>
              </a:rPr>
              <a:t>as for us, deliver us from </a:t>
            </a:r>
            <a:r>
              <a:rPr lang="en-US" sz="3200" dirty="0" smtClean="0">
                <a:uFill>
                  <a:solidFill>
                    <a:srgbClr val="000000"/>
                  </a:solidFill>
                </a:uFill>
              </a:rPr>
              <a:t>every  </a:t>
            </a:r>
            <a:r>
              <a:rPr lang="en-US" sz="3200" dirty="0" err="1" smtClean="0">
                <a:uFill>
                  <a:solidFill>
                    <a:srgbClr val="000000"/>
                  </a:solidFill>
                </a:uFill>
              </a:rPr>
              <a:t>transg-ression</a:t>
            </a:r>
            <a:r>
              <a:rPr lang="en-US" sz="3200" dirty="0" smtClean="0">
                <a:uFill>
                  <a:solidFill>
                    <a:srgbClr val="000000"/>
                  </a:solidFill>
                </a:uFill>
              </a:rPr>
              <a:t> </a:t>
            </a:r>
            <a:r>
              <a:rPr lang="en-US" sz="3200" dirty="0">
                <a:uFill>
                  <a:solidFill>
                    <a:srgbClr val="000000"/>
                  </a:solidFill>
                </a:uFill>
              </a:rPr>
              <a:t>and curse and from </a:t>
            </a:r>
            <a:r>
              <a:rPr lang="en-US" sz="3200" dirty="0" smtClean="0">
                <a:uFill>
                  <a:solidFill>
                    <a:srgbClr val="000000"/>
                  </a:solidFill>
                </a:uFill>
              </a:rPr>
              <a:t>all wickedness </a:t>
            </a:r>
            <a:r>
              <a:rPr lang="en-US" sz="3200" dirty="0">
                <a:uFill>
                  <a:solidFill>
                    <a:srgbClr val="000000"/>
                  </a:solidFill>
                </a:uFill>
              </a:rPr>
              <a:t>and from all rebellion and </a:t>
            </a:r>
            <a:r>
              <a:rPr lang="en-US" sz="3200" dirty="0" smtClean="0">
                <a:uFill>
                  <a:solidFill>
                    <a:srgbClr val="000000"/>
                  </a:solidFill>
                </a:uFill>
              </a:rPr>
              <a:t>from all </a:t>
            </a:r>
            <a:r>
              <a:rPr lang="en-US" sz="3200" dirty="0">
                <a:uFill>
                  <a:solidFill>
                    <a:srgbClr val="000000"/>
                  </a:solidFill>
                </a:uFill>
              </a:rPr>
              <a:t>false swearing and from all </a:t>
            </a:r>
            <a:r>
              <a:rPr lang="en-US" sz="3200" dirty="0" smtClean="0">
                <a:uFill>
                  <a:solidFill>
                    <a:srgbClr val="000000"/>
                  </a:solidFill>
                </a:uFill>
              </a:rPr>
              <a:t>anathemas and </a:t>
            </a:r>
            <a:r>
              <a:rPr lang="en-US" sz="3200" dirty="0">
                <a:uFill>
                  <a:solidFill>
                    <a:srgbClr val="000000"/>
                  </a:solidFill>
                </a:uFill>
              </a:rPr>
              <a:t>from all perjury and from </a:t>
            </a:r>
            <a:r>
              <a:rPr lang="en-US" sz="3200" dirty="0" smtClean="0">
                <a:uFill>
                  <a:solidFill>
                    <a:srgbClr val="000000"/>
                  </a:solidFill>
                </a:uFill>
              </a:rPr>
              <a:t>mingling with </a:t>
            </a:r>
            <a:r>
              <a:rPr lang="en-US" sz="3200" dirty="0">
                <a:uFill>
                  <a:solidFill>
                    <a:srgbClr val="000000"/>
                  </a:solidFill>
                </a:uFill>
              </a:rPr>
              <a:t>heretics and gentiles in error and defilement</a:t>
            </a:r>
            <a:r>
              <a:rPr lang="en-US" sz="3200" dirty="0" smtClean="0">
                <a:uFill>
                  <a:solidFill>
                    <a:srgbClr val="000000"/>
                  </a:solidFill>
                </a:uFill>
              </a:rPr>
              <a: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smtClean="0">
                <a:solidFill>
                  <a:srgbClr val="FFC000"/>
                </a:solidFill>
              </a:rPr>
              <a:t>፲፮. </a:t>
            </a:r>
            <a:r>
              <a:rPr lang="en-CA" sz="4000" dirty="0" err="1" smtClean="0"/>
              <a:t>ወለነኒ</a:t>
            </a:r>
            <a:r>
              <a:rPr lang="en-CA" sz="4000" dirty="0" smtClean="0"/>
              <a:t> </a:t>
            </a:r>
            <a:r>
              <a:rPr lang="en-CA" sz="4000" dirty="0" err="1" smtClean="0"/>
              <a:t>አድኅነነ</a:t>
            </a:r>
            <a:r>
              <a:rPr lang="en-CA" sz="4000" dirty="0" smtClean="0"/>
              <a:t> </a:t>
            </a:r>
            <a:r>
              <a:rPr lang="en-CA" sz="4000" dirty="0" err="1" smtClean="0"/>
              <a:t>እም</a:t>
            </a:r>
            <a:r>
              <a:rPr lang="en-CA" sz="4000" dirty="0" err="1"/>
              <a:t>ኵ</a:t>
            </a:r>
            <a:r>
              <a:rPr lang="en-CA" sz="4000" dirty="0" err="1" smtClean="0"/>
              <a:t>ሉ</a:t>
            </a:r>
            <a:r>
              <a:rPr lang="en-CA" sz="4000" dirty="0" smtClean="0"/>
              <a:t> </a:t>
            </a:r>
            <a:r>
              <a:rPr lang="en-CA" sz="4000" dirty="0" err="1" smtClean="0"/>
              <a:t>ኣበሳ</a:t>
            </a:r>
            <a:r>
              <a:rPr lang="en-CA" sz="4000" dirty="0" smtClean="0"/>
              <a:t> </a:t>
            </a:r>
            <a:r>
              <a:rPr lang="en-CA" sz="4000" dirty="0" err="1" smtClean="0"/>
              <a:t>ወመርገም</a:t>
            </a:r>
            <a:r>
              <a:rPr lang="en-CA" sz="4000" dirty="0" smtClean="0"/>
              <a:t> </a:t>
            </a:r>
            <a:r>
              <a:rPr lang="en-CA" sz="4000" dirty="0" err="1" smtClean="0"/>
              <a:t>ወእም</a:t>
            </a:r>
            <a:r>
              <a:rPr lang="en-CA" sz="4000" dirty="0" err="1"/>
              <a:t>ኵ</a:t>
            </a:r>
            <a:r>
              <a:rPr lang="en-CA" sz="4000" dirty="0" err="1" smtClean="0"/>
              <a:t>ሉ</a:t>
            </a:r>
            <a:r>
              <a:rPr lang="en-CA" sz="4000" dirty="0" smtClean="0"/>
              <a:t> </a:t>
            </a:r>
            <a:r>
              <a:rPr lang="en-CA" sz="4000" dirty="0" err="1" smtClean="0"/>
              <a:t>ጌጋይ</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ክሕደት</a:t>
            </a:r>
            <a:r>
              <a:rPr lang="en-CA" sz="4000" dirty="0" smtClean="0"/>
              <a:t> </a:t>
            </a:r>
            <a:r>
              <a:rPr lang="en-CA" sz="4000" dirty="0" err="1" smtClean="0"/>
              <a:t>ወእምኵሉ</a:t>
            </a:r>
            <a:r>
              <a:rPr lang="en-CA" sz="4000" dirty="0" smtClean="0"/>
              <a:t> </a:t>
            </a:r>
            <a:r>
              <a:rPr lang="en-CA" sz="4000" dirty="0" err="1" smtClean="0"/>
              <a:t>መሐላ</a:t>
            </a:r>
            <a:r>
              <a:rPr lang="en-CA" sz="4000" dirty="0" smtClean="0"/>
              <a:t>  </a:t>
            </a:r>
            <a:r>
              <a:rPr lang="en-CA" sz="4000" dirty="0" err="1" smtClean="0"/>
              <a:t>በሐሰት</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ግዘት</a:t>
            </a:r>
            <a:r>
              <a:rPr lang="en-CA" sz="4000" dirty="0" smtClean="0"/>
              <a:t> </a:t>
            </a:r>
            <a:r>
              <a:rPr lang="en-CA" sz="4000" dirty="0" err="1" smtClean="0"/>
              <a:t>ወእምተደም</a:t>
            </a:r>
            <a:endParaRPr lang="en-CA" sz="4000" dirty="0" smtClean="0"/>
          </a:p>
          <a:p>
            <a:r>
              <a:rPr lang="en-CA" sz="4000" dirty="0" smtClean="0"/>
              <a:t>ሮ </a:t>
            </a:r>
            <a:r>
              <a:rPr lang="en-CA" sz="4000" dirty="0" err="1" smtClean="0"/>
              <a:t>በዕልወት</a:t>
            </a:r>
            <a:r>
              <a:rPr lang="en-CA" sz="4000" dirty="0" smtClean="0"/>
              <a:t> </a:t>
            </a:r>
            <a:r>
              <a:rPr lang="en-CA" sz="4000" dirty="0" err="1" smtClean="0"/>
              <a:t>ወርኵስ</a:t>
            </a:r>
            <a:r>
              <a:rPr lang="en-CA" sz="4000" dirty="0" smtClean="0"/>
              <a:t> </a:t>
            </a:r>
            <a:r>
              <a:rPr lang="en-CA" sz="4000" dirty="0" err="1" smtClean="0"/>
              <a:t>ምስለ</a:t>
            </a:r>
            <a:r>
              <a:rPr lang="en-CA" sz="4000" dirty="0" smtClean="0"/>
              <a:t> </a:t>
            </a:r>
            <a:r>
              <a:rPr lang="en-CA" sz="4000" dirty="0" err="1" smtClean="0"/>
              <a:t>ዓላውያን</a:t>
            </a:r>
            <a:r>
              <a:rPr lang="en-CA" sz="4000" dirty="0" smtClean="0"/>
              <a:t> </a:t>
            </a:r>
            <a:r>
              <a:rPr lang="en-CA" sz="4000" dirty="0" err="1" smtClean="0"/>
              <a:t>ወአረማውያን</a:t>
            </a:r>
            <a:r>
              <a:rPr lang="en-CA" sz="4000" dirty="0" smtClean="0"/>
              <a:t>።</a:t>
            </a:r>
          </a:p>
          <a:p>
            <a:r>
              <a:rPr lang="en-CA" sz="1400" dirty="0" smtClean="0">
                <a:solidFill>
                  <a:srgbClr val="FFC000"/>
                </a:solidFill>
              </a:rPr>
              <a:t>፲፯. </a:t>
            </a:r>
            <a:r>
              <a:rPr lang="en-CA" sz="4000" dirty="0" err="1" smtClean="0"/>
              <a:t>ጸግወነ</a:t>
            </a:r>
            <a:r>
              <a:rPr lang="en-CA" sz="4000" dirty="0" smtClean="0"/>
              <a:t> </a:t>
            </a:r>
            <a:r>
              <a:rPr lang="en-CA" sz="4000" dirty="0" err="1" smtClean="0"/>
              <a:t>እግዚኦ</a:t>
            </a:r>
            <a:r>
              <a:rPr lang="en-CA" sz="4000" dirty="0" smtClean="0"/>
              <a:t> </a:t>
            </a:r>
            <a:r>
              <a:rPr lang="en-CA" sz="4000" dirty="0" err="1" smtClean="0"/>
              <a:t>ጥበበ</a:t>
            </a:r>
            <a:r>
              <a:rPr lang="en-CA" sz="4000" dirty="0" smtClean="0"/>
              <a:t> </a:t>
            </a:r>
            <a:r>
              <a:rPr lang="en-CA" sz="4000" dirty="0" err="1" smtClean="0"/>
              <a:t>ወኃይለ</a:t>
            </a:r>
            <a:r>
              <a:rPr lang="en-CA" sz="4000" dirty="0" smtClean="0"/>
              <a:t>፥ </a:t>
            </a:r>
            <a:r>
              <a:rPr lang="en-CA" sz="4000" dirty="0" err="1" smtClean="0"/>
              <a:t>ልበ</a:t>
            </a:r>
            <a:r>
              <a:rPr lang="en-CA" sz="4000" dirty="0" smtClean="0"/>
              <a:t>፥ </a:t>
            </a:r>
            <a:r>
              <a:rPr lang="en-CA" sz="4000" dirty="0" err="1" smtClean="0"/>
              <a:t>ወልቡና</a:t>
            </a:r>
            <a:r>
              <a:rPr lang="en-CA" sz="4000" dirty="0" smtClean="0"/>
              <a:t>፥</a:t>
            </a:r>
            <a:endParaRPr lang="pt-BR" sz="4000" dirty="0"/>
          </a:p>
        </p:txBody>
      </p:sp>
    </p:spTree>
    <p:extLst>
      <p:ext uri="{BB962C8B-B14F-4D97-AF65-F5344CB8AC3E}">
        <p14:creationId xmlns:p14="http://schemas.microsoft.com/office/powerpoint/2010/main" val="1088368054"/>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smtClean="0"/>
              <a:t>ኣእምሮን</a:t>
            </a:r>
            <a:r>
              <a:rPr lang="en-CA" sz="4000" dirty="0" smtClean="0"/>
              <a:t> </a:t>
            </a:r>
            <a:r>
              <a:rPr lang="en-CA" sz="4000" dirty="0" err="1" smtClean="0"/>
              <a:t>ሃበና</a:t>
            </a:r>
            <a:r>
              <a:rPr lang="en-CA" sz="4000" dirty="0" smtClean="0"/>
              <a:t>። </a:t>
            </a:r>
            <a:r>
              <a:rPr lang="en-CA" sz="4000" dirty="0" err="1" smtClean="0"/>
              <a:t>ኵሉ</a:t>
            </a:r>
            <a:r>
              <a:rPr lang="en-CA" sz="4000" dirty="0" smtClean="0"/>
              <a:t> </a:t>
            </a:r>
            <a:r>
              <a:rPr lang="en-CA" sz="4000" dirty="0" err="1" smtClean="0"/>
              <a:t>ሳዕ</a:t>
            </a:r>
            <a:r>
              <a:rPr lang="en-CA" sz="4000" dirty="0" smtClean="0"/>
              <a:t> </a:t>
            </a:r>
            <a:r>
              <a:rPr lang="en-CA" sz="4000" dirty="0" err="1" smtClean="0"/>
              <a:t>ካብ</a:t>
            </a:r>
            <a:r>
              <a:rPr lang="en-CA" sz="4000" dirty="0" smtClean="0"/>
              <a:t> </a:t>
            </a:r>
            <a:r>
              <a:rPr lang="en-CA" sz="4000" dirty="0" err="1" smtClean="0"/>
              <a:t>ዚፈታተነና</a:t>
            </a:r>
            <a:r>
              <a:rPr lang="en-CA" sz="4000" dirty="0" smtClean="0"/>
              <a:t> </a:t>
            </a:r>
            <a:r>
              <a:rPr lang="en-CA" sz="4000" dirty="0" err="1" smtClean="0"/>
              <a:t>ኹሉ</a:t>
            </a:r>
            <a:r>
              <a:rPr lang="en-CA" sz="4000" dirty="0" smtClean="0"/>
              <a:t> </a:t>
            </a:r>
            <a:r>
              <a:rPr lang="en-CA" sz="4000" dirty="0" err="1" smtClean="0"/>
              <a:t>ግብሪ</a:t>
            </a:r>
            <a:r>
              <a:rPr lang="en-CA" sz="4000" dirty="0" smtClean="0"/>
              <a:t> </a:t>
            </a:r>
            <a:r>
              <a:rPr lang="en-CA" sz="4000" dirty="0" err="1" smtClean="0"/>
              <a:t>ሰይጣን</a:t>
            </a:r>
            <a:r>
              <a:rPr lang="en-CA" sz="4000" dirty="0" smtClean="0"/>
              <a:t>፣ </a:t>
            </a:r>
            <a:r>
              <a:rPr lang="en-CA" sz="4000" dirty="0" err="1" smtClean="0"/>
              <a:t>ካብ</a:t>
            </a:r>
            <a:r>
              <a:rPr lang="en-CA" sz="4000" dirty="0" smtClean="0"/>
              <a:t> </a:t>
            </a:r>
            <a:r>
              <a:rPr lang="en-CA" sz="4000" dirty="0" err="1" smtClean="0"/>
              <a:t>ሕጂ</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ፈጺምና</a:t>
            </a:r>
            <a:r>
              <a:rPr lang="en-CA" sz="4000" dirty="0" smtClean="0"/>
              <a:t> </a:t>
            </a:r>
            <a:r>
              <a:rPr lang="en-CA" sz="4000" dirty="0" err="1" smtClean="0"/>
              <a:t>ኸም</a:t>
            </a:r>
            <a:r>
              <a:rPr lang="en-CA" sz="4000" dirty="0" smtClean="0"/>
              <a:t> </a:t>
            </a:r>
            <a:r>
              <a:rPr lang="en-CA" sz="4000" dirty="0" err="1" smtClean="0"/>
              <a:t>እንርሕቕ</a:t>
            </a:r>
            <a:r>
              <a:rPr lang="en-CA" sz="4000" dirty="0" smtClean="0"/>
              <a:t> </a:t>
            </a:r>
            <a:r>
              <a:rPr lang="en-CA" sz="4000" dirty="0" err="1" smtClean="0"/>
              <a:t>ግበረና</a:t>
            </a:r>
            <a:r>
              <a:rPr lang="en-CA" sz="4000" dirty="0" smtClean="0"/>
              <a:t>። </a:t>
            </a:r>
          </a:p>
          <a:p>
            <a:r>
              <a:rPr lang="en-CA" sz="1400" dirty="0" smtClean="0">
                <a:solidFill>
                  <a:srgbClr val="FFC000"/>
                </a:solidFill>
              </a:rPr>
              <a:t>18. </a:t>
            </a:r>
            <a:r>
              <a:rPr lang="en-CA" sz="4000" dirty="0" smtClean="0"/>
              <a:t>ኦ </a:t>
            </a:r>
            <a:r>
              <a:rPr lang="en-CA" sz="4000" dirty="0" err="1" smtClean="0"/>
              <a:t>ጐይታ</a:t>
            </a:r>
            <a:r>
              <a:rPr lang="en-CA" sz="4000" dirty="0" smtClean="0"/>
              <a:t>፣ </a:t>
            </a:r>
            <a:r>
              <a:rPr lang="en-CA" sz="4000" dirty="0" err="1" smtClean="0"/>
              <a:t>ፍቃድካን</a:t>
            </a:r>
            <a:r>
              <a:rPr lang="en-CA" sz="4000" dirty="0" smtClean="0"/>
              <a:t> </a:t>
            </a:r>
            <a:r>
              <a:rPr lang="en-CA" sz="4000" dirty="0" err="1" smtClean="0"/>
              <a:t>ድሌትካን</a:t>
            </a:r>
            <a:r>
              <a:rPr lang="en-CA" sz="4000" dirty="0" smtClean="0"/>
              <a:t> </a:t>
            </a:r>
            <a:r>
              <a:rPr lang="en-CA" sz="4000" dirty="0" err="1" smtClean="0"/>
              <a:t>ክንፍጽም</a:t>
            </a:r>
            <a:r>
              <a:rPr lang="en-CA" sz="4000" dirty="0" smtClean="0"/>
              <a:t>፣ </a:t>
            </a:r>
            <a:r>
              <a:rPr lang="en-CA" sz="4000" dirty="0" err="1" smtClean="0"/>
              <a:t>ሃበና</a:t>
            </a:r>
            <a:r>
              <a:rPr lang="en-CA" sz="4000" dirty="0" smtClean="0"/>
              <a:t>። </a:t>
            </a:r>
            <a:r>
              <a:rPr lang="en-CA" sz="4000" dirty="0" err="1" smtClean="0"/>
              <a:t>ስምናውን</a:t>
            </a:r>
            <a:r>
              <a:rPr lang="en-CA" sz="4000" dirty="0" smtClean="0"/>
              <a:t> </a:t>
            </a:r>
            <a:r>
              <a:rPr lang="en-CA" sz="4000" dirty="0" err="1" smtClean="0"/>
              <a:t>ምስ</a:t>
            </a:r>
            <a:r>
              <a:rPr lang="en-CA" sz="4000" dirty="0" smtClean="0"/>
              <a:t> </a:t>
            </a:r>
            <a:r>
              <a:rPr lang="en-CA" sz="4000" dirty="0" err="1" smtClean="0"/>
              <a:t>ኵሎም</a:t>
            </a:r>
            <a:r>
              <a:rPr lang="en-CA" sz="4000" dirty="0" smtClean="0"/>
              <a:t> </a:t>
            </a:r>
            <a:r>
              <a:rPr lang="en-CA" sz="4000" dirty="0" err="1" smtClean="0"/>
              <a:t>ቅዱሳንን</a:t>
            </a:r>
            <a:r>
              <a:rPr lang="en-CA" sz="4000" dirty="0" smtClean="0"/>
              <a:t> </a:t>
            </a:r>
            <a:r>
              <a:rPr lang="en-CA" sz="4000" dirty="0" err="1" smtClean="0"/>
              <a:t>ሰማዕታትን</a:t>
            </a:r>
            <a:r>
              <a:rPr lang="en-CA" sz="4000" dirty="0" smtClean="0"/>
              <a:t> </a:t>
            </a:r>
            <a:r>
              <a:rPr lang="en-CA" sz="4000" dirty="0" err="1" smtClean="0"/>
              <a:t>ኣብ</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a:t>
            </a:r>
            <a:r>
              <a:rPr lang="en-US" sz="3400" dirty="0" smtClean="0">
                <a:uFill>
                  <a:solidFill>
                    <a:srgbClr val="000000"/>
                  </a:solidFill>
                </a:uFill>
              </a:rPr>
              <a:t>understand-</a:t>
            </a:r>
            <a:r>
              <a:rPr lang="en-US" sz="3400" dirty="0" err="1" smtClean="0">
                <a:uFill>
                  <a:solidFill>
                    <a:srgbClr val="000000"/>
                  </a:solidFill>
                </a:uFill>
              </a:rPr>
              <a:t>ing</a:t>
            </a:r>
            <a:r>
              <a:rPr lang="en-US" sz="3400" dirty="0" smtClean="0">
                <a:uFill>
                  <a:solidFill>
                    <a:srgbClr val="000000"/>
                  </a:solidFill>
                </a:uFill>
              </a:rPr>
              <a:t> </a:t>
            </a:r>
            <a:r>
              <a:rPr lang="en-US" sz="3400" dirty="0">
                <a:uFill>
                  <a:solidFill>
                    <a:srgbClr val="000000"/>
                  </a:solidFill>
                </a:uFill>
              </a:rPr>
              <a:t>and knowledge, that we </a:t>
            </a:r>
            <a:r>
              <a:rPr lang="en-US" sz="3400" dirty="0" smtClean="0">
                <a:uFill>
                  <a:solidFill>
                    <a:srgbClr val="000000"/>
                  </a:solidFill>
                </a:uFill>
              </a:rPr>
              <a:t>may depart </a:t>
            </a:r>
            <a:r>
              <a:rPr lang="en-US" sz="3400" dirty="0">
                <a:uFill>
                  <a:solidFill>
                    <a:srgbClr val="000000"/>
                  </a:solidFill>
                </a:uFill>
              </a:rPr>
              <a:t>and flee for </a:t>
            </a:r>
            <a:r>
              <a:rPr lang="en-US" sz="3400" dirty="0" smtClean="0">
                <a:uFill>
                  <a:solidFill>
                    <a:srgbClr val="000000"/>
                  </a:solidFill>
                </a:uFill>
              </a:rPr>
              <a:t>ever more </a:t>
            </a:r>
            <a:r>
              <a:rPr lang="en-US" sz="3400" dirty="0">
                <a:uFill>
                  <a:solidFill>
                    <a:srgbClr val="000000"/>
                  </a:solidFill>
                </a:uFill>
              </a:rPr>
              <a:t>from all </a:t>
            </a:r>
            <a:r>
              <a:rPr lang="en-US" sz="3400" dirty="0" smtClean="0">
                <a:uFill>
                  <a:solidFill>
                    <a:srgbClr val="000000"/>
                  </a:solidFill>
                </a:uFill>
              </a:rPr>
              <a:t>works of </a:t>
            </a:r>
            <a:r>
              <a:rPr lang="en-US" sz="3400" dirty="0">
                <a:uFill>
                  <a:solidFill>
                    <a:srgbClr val="000000"/>
                  </a:solidFill>
                </a:uFill>
              </a:rPr>
              <a:t>Satan, the tempter</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18. </a:t>
            </a:r>
            <a:r>
              <a:rPr lang="en-US" sz="3400" dirty="0" smtClean="0">
                <a:uFill>
                  <a:solidFill>
                    <a:srgbClr val="000000"/>
                  </a:solidFill>
                </a:uFill>
              </a:rPr>
              <a:t>Grant </a:t>
            </a:r>
            <a:r>
              <a:rPr lang="en-US" sz="3400" dirty="0">
                <a:uFill>
                  <a:solidFill>
                    <a:srgbClr val="000000"/>
                  </a:solidFill>
                </a:uFill>
              </a:rPr>
              <a:t>us, Lord, to do Thy will and </a:t>
            </a:r>
            <a:r>
              <a:rPr lang="en-US" sz="3400" dirty="0" smtClean="0">
                <a:uFill>
                  <a:solidFill>
                    <a:srgbClr val="000000"/>
                  </a:solidFill>
                </a:uFill>
              </a:rPr>
              <a:t>good pleasure </a:t>
            </a:r>
            <a:r>
              <a:rPr lang="en-US" sz="3400" dirty="0">
                <a:uFill>
                  <a:solidFill>
                    <a:srgbClr val="000000"/>
                  </a:solidFill>
                </a:uFill>
              </a:rPr>
              <a:t>at all times, and write our names </a:t>
            </a:r>
            <a:r>
              <a:rPr lang="en-US" sz="3400" dirty="0" smtClean="0">
                <a:uFill>
                  <a:solidFill>
                    <a:srgbClr val="000000"/>
                  </a:solidFill>
                </a:uFill>
              </a:rPr>
              <a:t>in the </a:t>
            </a:r>
            <a:r>
              <a:rPr lang="en-US" sz="3400" dirty="0">
                <a:uFill>
                  <a:solidFill>
                    <a:srgbClr val="000000"/>
                  </a:solidFill>
                </a:uFill>
              </a:rPr>
              <a:t>book of life in the kingdom of </a:t>
            </a:r>
            <a:r>
              <a:rPr lang="en-US" sz="3400" dirty="0" smtClean="0">
                <a:uFill>
                  <a:solidFill>
                    <a:srgbClr val="000000"/>
                  </a:solidFill>
                </a:uFill>
              </a:rPr>
              <a:t>heaven with </a:t>
            </a:r>
            <a:r>
              <a:rPr lang="en-US" sz="3400" dirty="0">
                <a:uFill>
                  <a:solidFill>
                    <a:srgbClr val="000000"/>
                  </a:solidFill>
                </a:uFill>
              </a:rPr>
              <a:t>all </a:t>
            </a:r>
            <a:r>
              <a:rPr lang="en-US" sz="3400" dirty="0" smtClean="0">
                <a:uFill>
                  <a:solidFill>
                    <a:srgbClr val="000000"/>
                  </a:solidFill>
                </a:uFill>
              </a:rPr>
              <a:t>saints</a:t>
            </a:r>
            <a:endParaRPr lang="en-US" sz="3400" dirty="0">
              <a:uFill>
                <a:solidFill>
                  <a:srgbClr val="000000"/>
                </a:solidFill>
              </a:uFill>
            </a:endParaRPr>
          </a:p>
        </p:txBody>
      </p:sp>
      <p:sp>
        <p:nvSpPr>
          <p:cNvPr id="2" name="Rectangle 1"/>
          <p:cNvSpPr/>
          <p:nvPr/>
        </p:nvSpPr>
        <p:spPr>
          <a:xfrm>
            <a:off x="-29071" y="-92828"/>
            <a:ext cx="4087095" cy="6863417"/>
          </a:xfrm>
          <a:prstGeom prst="rect">
            <a:avLst/>
          </a:prstGeom>
        </p:spPr>
        <p:txBody>
          <a:bodyPr wrap="square">
            <a:spAutoFit/>
          </a:bodyPr>
          <a:lstStyle/>
          <a:p>
            <a:r>
              <a:rPr lang="pt-BR" sz="4000" dirty="0" smtClean="0"/>
              <a:t>ወአእምሮ። ከመ ንርሓቅ ወንጉየይ እንከ እስከ ለዝልፉ እምኩሉ ምግባራሪሁ ለሰይጣን ዘያሜክር። </a:t>
            </a:r>
          </a:p>
          <a:p>
            <a:r>
              <a:rPr lang="pt-BR" sz="1400" dirty="0" smtClean="0">
                <a:solidFill>
                  <a:srgbClr val="FFC000"/>
                </a:solidFill>
              </a:rPr>
              <a:t>፲፰. </a:t>
            </a:r>
            <a:r>
              <a:rPr lang="pt-BR" sz="4000" dirty="0" smtClean="0"/>
              <a:t>ሀበነ እግዚኦ ንግበር ፈቃደከ ወሥምረተከ በኵሉ ጊዜ ወጸሓፍ አስማቲነ ውስተ መጽሐፈ ሕይወት በመንግሥተ ሰማያት፥</a:t>
            </a:r>
            <a:endParaRPr lang="pt-BR" sz="4000" dirty="0"/>
          </a:p>
        </p:txBody>
      </p:sp>
    </p:spTree>
    <p:extLst>
      <p:ext uri="{BB962C8B-B14F-4D97-AF65-F5344CB8AC3E}">
        <p14:creationId xmlns:p14="http://schemas.microsoft.com/office/powerpoint/2010/main" val="4291682873"/>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02026"/>
          </a:xfrm>
          <a:prstGeom prst="rect">
            <a:avLst/>
          </a:prstGeom>
        </p:spPr>
        <p:txBody>
          <a:bodyPr wrap="square">
            <a:spAutoFit/>
          </a:bodyPr>
          <a:lstStyle/>
          <a:p>
            <a:r>
              <a:rPr lang="en-CA" sz="4000" dirty="0" err="1" smtClean="0"/>
              <a:t>ኣብ</a:t>
            </a:r>
            <a:r>
              <a:rPr lang="en-CA" sz="4000" dirty="0" smtClean="0"/>
              <a:t> </a:t>
            </a:r>
            <a:r>
              <a:rPr lang="en-CA" sz="4000" dirty="0" err="1" smtClean="0"/>
              <a:t>መጽሓፈ</a:t>
            </a:r>
            <a:r>
              <a:rPr lang="en-CA" sz="4000" dirty="0" smtClean="0"/>
              <a:t> </a:t>
            </a:r>
            <a:r>
              <a:rPr lang="en-CA" sz="4000" dirty="0" err="1" smtClean="0"/>
              <a:t>ሕይወት</a:t>
            </a:r>
            <a:r>
              <a:rPr lang="en-CA" sz="4000" dirty="0" smtClean="0"/>
              <a:t> </a:t>
            </a:r>
            <a:r>
              <a:rPr lang="en-CA" sz="4000" dirty="0" err="1"/>
              <a:t>ጽ</a:t>
            </a:r>
            <a:r>
              <a:rPr lang="en-CA" sz="4000" dirty="0" err="1" smtClean="0"/>
              <a:t>ሓፈልና</a:t>
            </a:r>
            <a:r>
              <a:rPr lang="en-CA" sz="4000" dirty="0" smtClean="0"/>
              <a:t>። </a:t>
            </a:r>
            <a:r>
              <a:rPr lang="en-CA" sz="4000" dirty="0" err="1" smtClean="0"/>
              <a:t>ብጐይታና</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ምስኡን</a:t>
            </a:r>
            <a:r>
              <a:rPr lang="en-CA" sz="4000" dirty="0" smtClean="0"/>
              <a:t> </a:t>
            </a:r>
            <a:r>
              <a:rPr lang="en-CA" sz="4000" dirty="0" err="1" smtClean="0"/>
              <a:t>ምስ</a:t>
            </a:r>
            <a:r>
              <a:rPr lang="en-CA" sz="4000" dirty="0" smtClean="0"/>
              <a:t> </a:t>
            </a:r>
            <a:r>
              <a:rPr lang="en-CA" sz="4000" dirty="0" err="1" smtClean="0"/>
              <a:t>መንፈስ</a:t>
            </a:r>
            <a:r>
              <a:rPr lang="en-CA" sz="4000" dirty="0" smtClean="0"/>
              <a:t> </a:t>
            </a:r>
            <a:r>
              <a:rPr lang="en-CA" sz="4000" dirty="0" err="1" smtClean="0"/>
              <a:t>ቅዱስን</a:t>
            </a:r>
            <a:r>
              <a:rPr lang="en-CA" sz="4000" dirty="0" smtClean="0"/>
              <a:t> </a:t>
            </a:r>
            <a:r>
              <a:rPr lang="en-CA" sz="4000" dirty="0" err="1" smtClean="0"/>
              <a:t>ምስጋናን</a:t>
            </a:r>
            <a:r>
              <a:rPr lang="en-CA" sz="4000" dirty="0" smtClean="0"/>
              <a:t> </a:t>
            </a:r>
            <a:r>
              <a:rPr lang="en-CA" sz="4000" dirty="0" err="1" smtClean="0"/>
              <a:t>ሥልጣንን</a:t>
            </a:r>
            <a:r>
              <a:rPr lang="en-CA" sz="4000" dirty="0" smtClean="0"/>
              <a:t> </a:t>
            </a:r>
            <a:r>
              <a:rPr lang="en-CA" sz="4000" dirty="0" err="1" smtClean="0"/>
              <a:t>ብእኡ</a:t>
            </a:r>
            <a:r>
              <a:rPr lang="en-CA" sz="4000" dirty="0" smtClean="0"/>
              <a:t> </a:t>
            </a:r>
            <a:r>
              <a:rPr lang="en-CA" sz="4000" dirty="0" err="1" smtClean="0"/>
              <a:t>ዘሎካ</a:t>
            </a:r>
            <a:r>
              <a:rPr lang="en-CA" sz="4000" dirty="0" smtClean="0"/>
              <a:t> </a:t>
            </a:r>
            <a:r>
              <a:rPr lang="en-CA" sz="4000" dirty="0" err="1" smtClean="0"/>
              <a:t>ሎምን</a:t>
            </a:r>
            <a:r>
              <a:rPr lang="en-CA" sz="4000" dirty="0" smtClean="0"/>
              <a:t> </a:t>
            </a:r>
            <a:r>
              <a:rPr lang="en-CA" sz="4000" dirty="0" err="1" smtClean="0"/>
              <a:t>ኵሉ</a:t>
            </a:r>
            <a:r>
              <a:rPr lang="en-CA" sz="4000" dirty="0" smtClean="0"/>
              <a:t> </a:t>
            </a:r>
            <a:r>
              <a:rPr lang="en-CA" sz="4000" dirty="0" err="1" smtClean="0"/>
              <a:t>ሳዕን</a:t>
            </a:r>
            <a:r>
              <a:rPr lang="en-CA" sz="4000" dirty="0" smtClean="0"/>
              <a:t> </a:t>
            </a:r>
            <a:r>
              <a:rPr lang="en-CA" sz="4000" dirty="0" err="1" smtClean="0"/>
              <a:t>ንዘለዓለም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a:p>
            <a:endParaRPr lang="en-CA" sz="4000" dirty="0"/>
          </a:p>
          <a:p>
            <a:r>
              <a:rPr lang="en-CA" sz="5500" dirty="0" err="1" smtClean="0">
                <a:solidFill>
                  <a:srgbClr val="92D050"/>
                </a:solidFill>
              </a:rPr>
              <a:t>ይ.ዲ</a:t>
            </a:r>
            <a:r>
              <a:rPr lang="en-CA" sz="5500" dirty="0">
                <a:solidFill>
                  <a:srgbClr val="92D050"/>
                </a:solidFill>
              </a:rPr>
              <a:t>. </a:t>
            </a:r>
            <a:endParaRPr lang="en-CA" sz="5500" dirty="0" smtClean="0">
              <a:solidFill>
                <a:srgbClr val="92D050"/>
              </a:solidFill>
            </a:endParaRPr>
          </a:p>
          <a:p>
            <a:r>
              <a:rPr lang="en-CA" sz="1050" dirty="0" smtClean="0">
                <a:solidFill>
                  <a:srgbClr val="FFC000"/>
                </a:solidFill>
              </a:rPr>
              <a:t>          .</a:t>
            </a:r>
            <a:r>
              <a:rPr lang="en-CA" sz="6000" dirty="0" err="1" smtClean="0"/>
              <a:t>ኣስተውዕል</a:t>
            </a:r>
            <a:endParaRPr lang="en-CA" sz="6000" dirty="0"/>
          </a:p>
          <a:p>
            <a:r>
              <a:rPr lang="en-CA" sz="4000" dirty="0" smtClean="0"/>
              <a:t>  </a:t>
            </a:r>
            <a:endParaRPr lang="en-CA" sz="4000" dirty="0"/>
          </a:p>
        </p:txBody>
      </p:sp>
      <p:sp>
        <p:nvSpPr>
          <p:cNvPr id="20" name="Rectangle 19"/>
          <p:cNvSpPr/>
          <p:nvPr/>
        </p:nvSpPr>
        <p:spPr>
          <a:xfrm>
            <a:off x="8211200" y="-35577"/>
            <a:ext cx="3980800" cy="7325082"/>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martyrs, through</a:t>
            </a:r>
          </a:p>
          <a:p>
            <a:pPr marL="40639" marR="40639">
              <a:spcBef>
                <a:spcPts val="600"/>
              </a:spcBef>
              <a:buClr>
                <a:srgbClr val="000000"/>
              </a:buClr>
              <a:defRPr sz="2000"/>
            </a:pPr>
            <a:r>
              <a:rPr lang="en-US" sz="3400" dirty="0" smtClean="0">
                <a:uFill>
                  <a:solidFill>
                    <a:srgbClr val="000000"/>
                  </a:solidFill>
                </a:uFill>
              </a:rPr>
              <a:t>Jesus Christ </a:t>
            </a:r>
            <a:r>
              <a:rPr lang="en-US" sz="3400" dirty="0">
                <a:uFill>
                  <a:solidFill>
                    <a:srgbClr val="000000"/>
                  </a:solidFill>
                </a:uFill>
              </a:rPr>
              <a:t>our Lord, through whom to </a:t>
            </a:r>
            <a:r>
              <a:rPr lang="en-US" sz="3400" dirty="0" smtClean="0">
                <a:uFill>
                  <a:solidFill>
                    <a:srgbClr val="000000"/>
                  </a:solidFill>
                </a:uFill>
              </a:rPr>
              <a:t>Thee with </a:t>
            </a:r>
            <a:r>
              <a:rPr lang="en-US" sz="3400" dirty="0">
                <a:uFill>
                  <a:solidFill>
                    <a:srgbClr val="000000"/>
                  </a:solidFill>
                </a:uFill>
              </a:rPr>
              <a:t>Him and the Holy Spirit be glory </a:t>
            </a:r>
            <a:r>
              <a:rPr lang="en-US" sz="3400" dirty="0" smtClean="0">
                <a:uFill>
                  <a:solidFill>
                    <a:srgbClr val="000000"/>
                  </a:solidFill>
                </a:uFill>
              </a:rPr>
              <a:t>and dominion</a:t>
            </a:r>
            <a:r>
              <a:rPr lang="en-US" sz="3400" dirty="0">
                <a:uFill>
                  <a:solidFill>
                    <a:srgbClr val="000000"/>
                  </a:solidFill>
                </a:uFill>
              </a:rPr>
              <a:t>, both now and ever and unto </a:t>
            </a:r>
            <a:r>
              <a:rPr lang="en-US" sz="3400" dirty="0" smtClean="0">
                <a:uFill>
                  <a:solidFill>
                    <a:srgbClr val="000000"/>
                  </a:solidFill>
                </a:uFill>
              </a:rPr>
              <a:t>the ages </a:t>
            </a:r>
            <a:r>
              <a:rPr lang="en-US" sz="3400" dirty="0">
                <a:uFill>
                  <a:solidFill>
                    <a:srgbClr val="000000"/>
                  </a:solidFill>
                </a:uFill>
              </a:rPr>
              <a:t>of ages. Amen</a:t>
            </a:r>
            <a:r>
              <a:rPr lang="en-US" sz="3400" dirty="0" smtClean="0">
                <a:uFill>
                  <a:solidFill>
                    <a:srgbClr val="000000"/>
                  </a:solidFill>
                </a:uFill>
              </a:rPr>
              <a:t>.</a:t>
            </a:r>
          </a:p>
          <a:p>
            <a:pPr marL="40639" marR="40639">
              <a:spcBef>
                <a:spcPts val="600"/>
              </a:spcBef>
              <a:buClr>
                <a:srgbClr val="000000"/>
              </a:buClr>
              <a:defRPr sz="2000"/>
            </a:pPr>
            <a:r>
              <a:rPr lang="en-US" sz="5000" b="1" dirty="0" smtClean="0">
                <a:solidFill>
                  <a:srgbClr val="92D050"/>
                </a:solidFill>
              </a:rPr>
              <a:t>Deacon</a:t>
            </a:r>
            <a:r>
              <a:rPr lang="en-US" sz="5000" b="1" dirty="0">
                <a:solidFill>
                  <a:srgbClr val="92D050"/>
                </a:solidFill>
              </a:rPr>
              <a:t>:</a:t>
            </a:r>
            <a:r>
              <a:rPr lang="en-US" sz="5000" dirty="0">
                <a:solidFill>
                  <a:srgbClr val="92D050"/>
                </a:solidFill>
              </a:rPr>
              <a:t> </a:t>
            </a:r>
            <a:endParaRPr lang="en-US" sz="5000" dirty="0" smtClean="0">
              <a:solidFill>
                <a:srgbClr val="92D050"/>
              </a:solidFill>
            </a:endParaRPr>
          </a:p>
          <a:p>
            <a:pPr marL="40639" marR="40639">
              <a:spcBef>
                <a:spcPts val="600"/>
              </a:spcBef>
              <a:buClr>
                <a:srgbClr val="000000"/>
              </a:buClr>
              <a:defRPr sz="2000"/>
            </a:pPr>
            <a:r>
              <a:rPr lang="en-US" sz="5500" dirty="0">
                <a:solidFill>
                  <a:srgbClr val="92D050"/>
                </a:solidFill>
              </a:rPr>
              <a:t> </a:t>
            </a:r>
            <a:r>
              <a:rPr lang="en-US" sz="5500" dirty="0" smtClean="0">
                <a:solidFill>
                  <a:srgbClr val="92D050"/>
                </a:solidFill>
              </a:rPr>
              <a:t>     </a:t>
            </a:r>
            <a:r>
              <a:rPr lang="en-US" sz="1050" dirty="0" smtClean="0">
                <a:solidFill>
                  <a:srgbClr val="FFC000"/>
                </a:solidFill>
              </a:rPr>
              <a:t>.</a:t>
            </a:r>
            <a:r>
              <a:rPr lang="en-US" sz="4500" dirty="0" smtClean="0"/>
              <a:t>Give </a:t>
            </a:r>
            <a:r>
              <a:rPr lang="en-US" sz="4500" dirty="0"/>
              <a:t>heed.</a:t>
            </a:r>
          </a:p>
          <a:p>
            <a:pPr marL="40639" marR="40639">
              <a:spcBef>
                <a:spcPts val="600"/>
              </a:spcBef>
              <a:buClr>
                <a:srgbClr val="000000"/>
              </a:buClr>
              <a:defRPr sz="2000"/>
            </a:pPr>
            <a:endParaRPr lang="en-US" sz="3400" dirty="0">
              <a:uFill>
                <a:solidFill>
                  <a:srgbClr val="000000"/>
                </a:solidFill>
              </a:uFill>
            </a:endParaRPr>
          </a:p>
        </p:txBody>
      </p:sp>
      <p:sp>
        <p:nvSpPr>
          <p:cNvPr id="2" name="Rectangle 1"/>
          <p:cNvSpPr/>
          <p:nvPr/>
        </p:nvSpPr>
        <p:spPr>
          <a:xfrm>
            <a:off x="-29071" y="-92828"/>
            <a:ext cx="4087095" cy="8556188"/>
          </a:xfrm>
          <a:prstGeom prst="rect">
            <a:avLst/>
          </a:prstGeom>
        </p:spPr>
        <p:txBody>
          <a:bodyPr wrap="square">
            <a:spAutoFit/>
          </a:bodyPr>
          <a:lstStyle/>
          <a:p>
            <a:r>
              <a:rPr lang="pt-BR" sz="4000" dirty="0" smtClean="0"/>
              <a:t>ምስለ ኵሎሙ ቅዱሳን ወሰማዕት። በኢየሱስ ክርስቶስ እግዚእነ፥ ዘቦቱ ለከ ምስሌሁ ወምስለ ቅዱስ መንፈስ ስብሓት ውእኂዝ ይእዜኒ ወዘልፈኒ ወለዓለመ ዓለም ኣሜን። </a:t>
            </a:r>
          </a:p>
          <a:p>
            <a:endParaRPr lang="pt-BR" sz="4000" dirty="0">
              <a:solidFill>
                <a:srgbClr val="92D050"/>
              </a:solidFill>
            </a:endParaRPr>
          </a:p>
          <a:p>
            <a:r>
              <a:rPr lang="pt-BR" sz="7000" dirty="0" smtClean="0">
                <a:solidFill>
                  <a:srgbClr val="92D050"/>
                </a:solidFill>
              </a:rPr>
              <a:t>ይ.ዲ</a:t>
            </a:r>
            <a:r>
              <a:rPr lang="pt-BR" sz="7000" dirty="0">
                <a:solidFill>
                  <a:srgbClr val="92D050"/>
                </a:solidFill>
              </a:rPr>
              <a:t>. </a:t>
            </a:r>
            <a:r>
              <a:rPr lang="pt-BR" sz="7000" dirty="0" smtClean="0"/>
              <a:t>ነጽር</a:t>
            </a:r>
            <a:r>
              <a:rPr lang="pt-BR" sz="7000" dirty="0"/>
              <a:t>።</a:t>
            </a:r>
          </a:p>
          <a:p>
            <a:endParaRPr lang="pt-BR" sz="4000" dirty="0" smtClean="0"/>
          </a:p>
          <a:p>
            <a:endParaRPr lang="pt-BR" sz="4000" dirty="0"/>
          </a:p>
          <a:p>
            <a:endParaRPr lang="pt-BR" sz="4000" dirty="0"/>
          </a:p>
        </p:txBody>
      </p:sp>
    </p:spTree>
    <p:extLst>
      <p:ext uri="{BB962C8B-B14F-4D97-AF65-F5344CB8AC3E}">
        <p14:creationId xmlns:p14="http://schemas.microsoft.com/office/powerpoint/2010/main" val="1357757821"/>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431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720" y="-62079"/>
            <a:ext cx="4384931" cy="6678751"/>
          </a:xfrm>
          <a:prstGeom prst="rect">
            <a:avLst/>
          </a:prstGeom>
        </p:spPr>
        <p:txBody>
          <a:bodyPr wrap="square">
            <a:spAutoFit/>
          </a:bodyPr>
          <a:lstStyle/>
          <a:p>
            <a:endParaRPr lang="en-CA" sz="1400" dirty="0"/>
          </a:p>
          <a:p>
            <a:r>
              <a:rPr lang="en-CA" sz="5000" dirty="0" err="1">
                <a:solidFill>
                  <a:srgbClr val="FF0000"/>
                </a:solidFill>
              </a:rPr>
              <a:t>ይ.ካ</a:t>
            </a:r>
            <a:r>
              <a:rPr lang="en-CA" sz="5000" dirty="0">
                <a:solidFill>
                  <a:srgbClr val="FF0000"/>
                </a:solidFill>
              </a:rPr>
              <a:t>. </a:t>
            </a:r>
            <a:r>
              <a:rPr lang="en-CA" sz="5000" dirty="0" err="1"/>
              <a:t>ቅዱስ</a:t>
            </a:r>
            <a:r>
              <a:rPr lang="en-CA" sz="5000" dirty="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smtClean="0"/>
              <a:t>።</a:t>
            </a:r>
          </a:p>
          <a:p>
            <a:endParaRPr lang="en-CA" sz="1400" dirty="0" smtClean="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smtClean="0"/>
              <a:t>ኣብ</a:t>
            </a:r>
            <a:endParaRPr lang="en-CA" sz="5000" dirty="0" smtClean="0"/>
          </a:p>
          <a:p>
            <a:r>
              <a:rPr lang="en-CA" sz="5000" dirty="0" smtClean="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smtClean="0"/>
              <a:t>፥</a:t>
            </a:r>
          </a:p>
          <a:p>
            <a:r>
              <a:rPr lang="en-CA" sz="5000" dirty="0" err="1" smtClean="0"/>
              <a:t>ሓደ</a:t>
            </a:r>
            <a:r>
              <a:rPr lang="en-CA" sz="5000" dirty="0" smtClean="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p:txBody>
      </p:sp>
      <p:sp>
        <p:nvSpPr>
          <p:cNvPr id="2" name="Rectangle 1"/>
          <p:cNvSpPr/>
          <p:nvPr/>
        </p:nvSpPr>
        <p:spPr>
          <a:xfrm>
            <a:off x="-32437" y="-62079"/>
            <a:ext cx="3918637" cy="7232749"/>
          </a:xfrm>
          <a:prstGeom prst="rect">
            <a:avLst/>
          </a:prstGeom>
        </p:spPr>
        <p:txBody>
          <a:bodyPr wrap="square">
            <a:spAutoFit/>
          </a:bodyPr>
          <a:lstStyle/>
          <a:p>
            <a:endParaRPr lang="en-CA" sz="1400" dirty="0"/>
          </a:p>
          <a:p>
            <a:r>
              <a:rPr lang="pt-BR" sz="6000" dirty="0">
                <a:solidFill>
                  <a:srgbClr val="FF0000"/>
                </a:solidFill>
              </a:rPr>
              <a:t>ይ.ካ. </a:t>
            </a:r>
            <a:r>
              <a:rPr lang="pt-BR" sz="6000" dirty="0"/>
              <a:t>ቅድሳት ለቅዱሳን</a:t>
            </a:r>
            <a:r>
              <a:rPr lang="pt-BR" sz="6000" dirty="0" smtClean="0"/>
              <a:t>።</a:t>
            </a:r>
          </a:p>
          <a:p>
            <a:endParaRPr lang="pt-BR" sz="1400" dirty="0" smtClean="0"/>
          </a:p>
          <a:p>
            <a:endParaRPr lang="pt-BR" sz="1400" dirty="0"/>
          </a:p>
          <a:p>
            <a:endParaRPr lang="pt-BR" sz="1400" dirty="0" smtClean="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23016"/>
            <a:ext cx="4043664" cy="6093976"/>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a:t>Holy things for the holy</a:t>
            </a:r>
            <a:r>
              <a:rPr lang="en-US" sz="4500" dirty="0" smtClean="0"/>
              <a:t>.</a:t>
            </a:r>
          </a:p>
          <a:p>
            <a:pPr marL="40639" marR="40639">
              <a:spcBef>
                <a:spcPts val="600"/>
              </a:spcBef>
              <a:buClr>
                <a:srgbClr val="000000"/>
              </a:buClr>
              <a:buFont typeface="Arial"/>
              <a:defRPr sz="2800"/>
            </a:pPr>
            <a:endParaRPr lang="en-US" sz="2000" dirty="0"/>
          </a:p>
          <a:p>
            <a:pPr marL="40639" marR="40639">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a:t>One is the Holy Father, one is the Holy Son, one is the Holy Spirit</a:t>
            </a:r>
            <a:r>
              <a:rPr lang="en-US" sz="4500" dirty="0" smtClean="0"/>
              <a:t>.</a:t>
            </a:r>
            <a:endParaRPr lang="en-US" sz="4500" dirty="0"/>
          </a:p>
        </p:txBody>
      </p:sp>
    </p:spTree>
    <p:extLst>
      <p:ext uri="{BB962C8B-B14F-4D97-AF65-F5344CB8AC3E}">
        <p14:creationId xmlns:p14="http://schemas.microsoft.com/office/powerpoint/2010/main" val="971616245"/>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74508" y="86511"/>
            <a:ext cx="3961886" cy="5847755"/>
          </a:xfrm>
          <a:prstGeom prst="rect">
            <a:avLst/>
          </a:prstGeom>
        </p:spPr>
        <p:txBody>
          <a:bodyPr wrap="square">
            <a:spAutoFit/>
          </a:bodyPr>
          <a:lstStyle/>
          <a:p>
            <a:r>
              <a:rPr lang="en-CA" sz="6000" dirty="0" err="1" smtClean="0">
                <a:solidFill>
                  <a:srgbClr val="FF0000"/>
                </a:solidFill>
              </a:rPr>
              <a:t>ይ.ካ</a:t>
            </a:r>
            <a:r>
              <a:rPr lang="en-CA" sz="6000" dirty="0">
                <a:solidFill>
                  <a:srgbClr val="FF0000"/>
                </a:solidFill>
              </a:rPr>
              <a:t>. </a:t>
            </a:r>
            <a:endParaRPr lang="en-CA" sz="6000" dirty="0" smtClean="0">
              <a:solidFill>
                <a:srgbClr val="FF0000"/>
              </a:solidFill>
            </a:endParaRPr>
          </a:p>
          <a:p>
            <a:r>
              <a:rPr lang="en-CA" sz="6000" dirty="0" smtClean="0"/>
              <a:t> </a:t>
            </a:r>
            <a:r>
              <a:rPr lang="en-CA" sz="6000" dirty="0" err="1" smtClean="0"/>
              <a:t>እግዚኣብሄር</a:t>
            </a:r>
            <a:r>
              <a:rPr lang="en-CA" sz="6000" dirty="0" smtClean="0"/>
              <a:t> </a:t>
            </a:r>
            <a:r>
              <a:rPr lang="en-CA" sz="6000" dirty="0" err="1"/>
              <a:t>ምስ</a:t>
            </a:r>
            <a:r>
              <a:rPr lang="en-CA" sz="6000" dirty="0"/>
              <a:t> </a:t>
            </a:r>
            <a:r>
              <a:rPr lang="en-CA" sz="6000" dirty="0" err="1"/>
              <a:t>ኵልኹም</a:t>
            </a:r>
            <a:r>
              <a:rPr lang="en-CA" sz="6000" dirty="0"/>
              <a:t> </a:t>
            </a:r>
            <a:r>
              <a:rPr lang="en-CA" sz="6000" dirty="0" err="1" smtClean="0"/>
              <a:t>ይኹን</a:t>
            </a:r>
            <a:endParaRPr lang="en-CA" sz="6000" dirty="0" smtClean="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238176"/>
            <a:ext cx="4558717" cy="5632311"/>
          </a:xfrm>
          <a:prstGeom prst="rect">
            <a:avLst/>
          </a:prstGeom>
        </p:spPr>
        <p:txBody>
          <a:bodyPr wrap="square">
            <a:spAutoFit/>
          </a:bodyPr>
          <a:lstStyle/>
          <a:p>
            <a:r>
              <a:rPr lang="pt-BR" sz="6000" dirty="0" smtClean="0">
                <a:solidFill>
                  <a:srgbClr val="FF0000"/>
                </a:solidFill>
              </a:rPr>
              <a:t>ይ.ካ</a:t>
            </a:r>
            <a:r>
              <a:rPr lang="pt-BR" sz="6000" dirty="0">
                <a:solidFill>
                  <a:srgbClr val="FF0000"/>
                </a:solidFill>
              </a:rPr>
              <a:t>. </a:t>
            </a:r>
            <a:endParaRPr lang="pt-BR" sz="6000" dirty="0" smtClean="0">
              <a:solidFill>
                <a:srgbClr val="FF0000"/>
              </a:solidFill>
            </a:endParaRPr>
          </a:p>
          <a:p>
            <a:r>
              <a:rPr lang="pt-BR" sz="6000" dirty="0" smtClean="0"/>
              <a:t> </a:t>
            </a:r>
            <a:r>
              <a:rPr lang="pt-BR" sz="1400" dirty="0" smtClean="0">
                <a:solidFill>
                  <a:srgbClr val="FFC000"/>
                </a:solidFill>
              </a:rPr>
              <a:t> </a:t>
            </a:r>
            <a:r>
              <a:rPr lang="pt-BR" sz="6000" dirty="0" smtClean="0"/>
              <a:t>እግዚአብሔር </a:t>
            </a:r>
            <a:r>
              <a:rPr lang="pt-BR" sz="6000" dirty="0"/>
              <a:t>ምስለ </a:t>
            </a:r>
            <a:r>
              <a:rPr lang="pt-BR" sz="6000" dirty="0" smtClean="0"/>
              <a:t>ኵልክሙ</a:t>
            </a:r>
          </a:p>
          <a:p>
            <a:endParaRPr lang="en-CA" sz="6000" dirty="0"/>
          </a:p>
          <a:p>
            <a:r>
              <a:rPr lang="pt-BR" sz="6000" dirty="0">
                <a:solidFill>
                  <a:srgbClr val="FFFF00"/>
                </a:solidFill>
              </a:rPr>
              <a:t>ይ.ሕ. </a:t>
            </a:r>
            <a:r>
              <a:rPr lang="pt-BR" sz="6000" dirty="0"/>
              <a:t>ምስለ መንፈስከ</a:t>
            </a:r>
            <a:r>
              <a:rPr lang="pt-BR" sz="6000" dirty="0" smtClean="0"/>
              <a:t>።</a:t>
            </a:r>
            <a:endParaRPr lang="en-CA" sz="6000" dirty="0"/>
          </a:p>
        </p:txBody>
      </p:sp>
      <p:sp>
        <p:nvSpPr>
          <p:cNvPr id="8" name="Rectangle 7"/>
          <p:cNvSpPr/>
          <p:nvPr/>
        </p:nvSpPr>
        <p:spPr>
          <a:xfrm>
            <a:off x="7986410" y="-125376"/>
            <a:ext cx="4306143" cy="597856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lnSpc>
                <a:spcPct val="150000"/>
              </a:lnSpc>
              <a:spcBef>
                <a:spcPts val="600"/>
              </a:spcBef>
              <a:buClr>
                <a:srgbClr val="000000"/>
              </a:buClr>
              <a:buFont typeface="Arial"/>
              <a:defRPr sz="2800"/>
            </a:pPr>
            <a:r>
              <a:rPr lang="en-US" sz="4500" dirty="0" smtClean="0"/>
              <a:t>  The </a:t>
            </a:r>
            <a:r>
              <a:rPr lang="en-US" sz="4500" dirty="0"/>
              <a:t>Lord be with you all</a:t>
            </a:r>
          </a:p>
          <a:p>
            <a:pPr marL="40639" marR="40639">
              <a:lnSpc>
                <a:spcPct val="150000"/>
              </a:lnSpc>
              <a:spcBef>
                <a:spcPts val="600"/>
              </a:spcBef>
              <a:buClr>
                <a:srgbClr val="000000"/>
              </a:buClr>
              <a:buFont typeface="Arial"/>
              <a:defRPr sz="2800"/>
            </a:pPr>
            <a:endParaRPr lang="en-US" sz="2000" b="1" dirty="0" smtClean="0">
              <a:solidFill>
                <a:srgbClr val="FFFF00"/>
              </a:solidFill>
            </a:endParaRPr>
          </a:p>
          <a:p>
            <a:pPr marL="40639" marR="40639">
              <a:lnSpc>
                <a:spcPct val="150000"/>
              </a:lnSpc>
              <a:spcBef>
                <a:spcPts val="600"/>
              </a:spcBef>
              <a:buClr>
                <a:srgbClr val="000000"/>
              </a:buClr>
              <a:buFont typeface="Arial"/>
              <a:defRPr sz="2800"/>
            </a:pPr>
            <a:r>
              <a:rPr lang="en-US" sz="4500" b="1" dirty="0" smtClean="0">
                <a:solidFill>
                  <a:srgbClr val="FFFF00"/>
                </a:solidFill>
              </a:rPr>
              <a:t>People:</a:t>
            </a:r>
            <a:r>
              <a:rPr lang="en-US" sz="4500" dirty="0" smtClean="0">
                <a:solidFill>
                  <a:srgbClr val="FFFF00"/>
                </a:solidFill>
              </a:rPr>
              <a:t>  </a:t>
            </a:r>
            <a:r>
              <a:rPr lang="en-US" sz="4500" dirty="0" smtClean="0"/>
              <a:t>And </a:t>
            </a:r>
            <a:r>
              <a:rPr lang="en-US" sz="4500" dirty="0"/>
              <a:t>with Thy Spirit </a:t>
            </a:r>
          </a:p>
        </p:txBody>
      </p:sp>
    </p:spTree>
    <p:extLst>
      <p:ext uri="{BB962C8B-B14F-4D97-AF65-F5344CB8AC3E}">
        <p14:creationId xmlns:p14="http://schemas.microsoft.com/office/powerpoint/2010/main" val="1780877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33318"/>
      </p:ext>
    </p:extLst>
  </p:cSld>
  <p:clrMapOvr>
    <a:masterClrMapping/>
  </p:clrMapOvr>
  <p:transition spd="med"/>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smtClean="0"/>
              <a:t>Priest:</a:t>
            </a:r>
            <a:r>
              <a:rPr lang="en-US" sz="3600" dirty="0" smtClean="0"/>
              <a:t> </a:t>
            </a:r>
            <a:r>
              <a:rPr lang="en-US" sz="1400" dirty="0" smtClean="0">
                <a:solidFill>
                  <a:srgbClr val="FFC000"/>
                </a:solidFill>
              </a:rPr>
              <a:t> </a:t>
            </a:r>
            <a:r>
              <a:rPr lang="en-US" sz="3600" dirty="0">
                <a:solidFill>
                  <a:srgbClr val="FF0000"/>
                </a:solidFill>
              </a:rPr>
              <a:t>O </a:t>
            </a:r>
            <a:r>
              <a:rPr lang="en-US" sz="3600" dirty="0" smtClean="0">
                <a:solidFill>
                  <a:srgbClr val="FF0000"/>
                </a:solidFill>
              </a:rPr>
              <a:t>Christ </a:t>
            </a:r>
          </a:p>
          <a:p>
            <a:pPr marL="40639" marR="40639">
              <a:lnSpc>
                <a:spcPct val="125000"/>
              </a:lnSpc>
              <a:spcBef>
                <a:spcPts val="600"/>
              </a:spcBef>
              <a:buClr>
                <a:srgbClr val="000000"/>
              </a:buClr>
              <a:defRPr sz="2800"/>
            </a:pPr>
            <a:r>
              <a:rPr lang="en-US" sz="3600" dirty="0" smtClean="0">
                <a:solidFill>
                  <a:srgbClr val="FF0000"/>
                </a:solidFill>
              </a:rPr>
              <a:t>our Lord have </a:t>
            </a:r>
            <a:r>
              <a:rPr lang="en-US" sz="3600" dirty="0">
                <a:solidFill>
                  <a:srgbClr val="FF0000"/>
                </a:solidFill>
              </a:rPr>
              <a:t>compassion upon </a:t>
            </a:r>
            <a:r>
              <a:rPr lang="en-US" sz="3600" dirty="0" smtClean="0">
                <a:solidFill>
                  <a:srgbClr val="FF0000"/>
                </a:solidFill>
              </a:rPr>
              <a:t>us.</a:t>
            </a:r>
          </a:p>
          <a:p>
            <a:pPr marL="40639" marR="40639">
              <a:lnSpc>
                <a:spcPct val="125000"/>
              </a:lnSpc>
              <a:spcBef>
                <a:spcPts val="600"/>
              </a:spcBef>
              <a:buClr>
                <a:srgbClr val="000000"/>
              </a:buClr>
              <a:defRPr sz="2800"/>
            </a:pPr>
            <a:r>
              <a:rPr lang="en-US" sz="3600" dirty="0" smtClean="0"/>
              <a:t> </a:t>
            </a:r>
            <a:r>
              <a:rPr lang="en-US" sz="3600" b="1" dirty="0" smtClean="0">
                <a:uFill>
                  <a:solidFill>
                    <a:srgbClr val="0329D6"/>
                  </a:solidFill>
                </a:uFill>
              </a:rPr>
              <a:t>People:  </a:t>
            </a:r>
            <a:r>
              <a:rPr lang="en-US" sz="3600" dirty="0">
                <a:solidFill>
                  <a:srgbClr val="FFFF00"/>
                </a:solidFill>
              </a:rPr>
              <a:t>O </a:t>
            </a:r>
            <a:r>
              <a:rPr lang="en-US" sz="3600" dirty="0" smtClean="0">
                <a:solidFill>
                  <a:srgbClr val="FFFF00"/>
                </a:solidFill>
              </a:rPr>
              <a:t>Christ </a:t>
            </a:r>
          </a:p>
          <a:p>
            <a:pPr marL="40639" marR="40639">
              <a:lnSpc>
                <a:spcPct val="125000"/>
              </a:lnSpc>
              <a:spcBef>
                <a:spcPts val="600"/>
              </a:spcBef>
              <a:buClr>
                <a:srgbClr val="000000"/>
              </a:buClr>
              <a:defRPr sz="2800"/>
            </a:pPr>
            <a:r>
              <a:rPr lang="en-US" sz="3600" dirty="0" smtClean="0">
                <a:solidFill>
                  <a:srgbClr val="FFFF00"/>
                </a:solidFill>
              </a:rPr>
              <a:t>our Lord have </a:t>
            </a:r>
            <a:r>
              <a:rPr lang="en-US" sz="3600" dirty="0">
                <a:solidFill>
                  <a:srgbClr val="FFFF00"/>
                </a:solidFill>
              </a:rPr>
              <a:t>compassion upon </a:t>
            </a:r>
            <a:r>
              <a:rPr lang="en-US" sz="3600" dirty="0" smtClean="0">
                <a:solidFill>
                  <a:srgbClr val="FFFF00"/>
                </a:solidFill>
              </a:rPr>
              <a:t>us.</a:t>
            </a:r>
          </a:p>
        </p:txBody>
      </p:sp>
      <p:sp>
        <p:nvSpPr>
          <p:cNvPr id="3" name="TextBox 2"/>
          <p:cNvSpPr txBox="1"/>
          <p:nvPr/>
        </p:nvSpPr>
        <p:spPr>
          <a:xfrm flipH="1">
            <a:off x="57837" y="28575"/>
            <a:ext cx="3982821" cy="644022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smtClean="0">
                <a:solidFill>
                  <a:srgbClr val="FFC000"/>
                </a:solidFill>
              </a:rPr>
              <a:t>ጊዜ</a:t>
            </a:r>
            <a:r>
              <a:rPr lang="en-US" sz="1400" dirty="0" smtClean="0">
                <a:solidFill>
                  <a:srgbClr val="FFC000"/>
                </a:solidFill>
              </a:rPr>
              <a:t> </a:t>
            </a:r>
          </a:p>
          <a:p>
            <a:pPr marL="40639" marR="40639">
              <a:lnSpc>
                <a:spcPct val="125000"/>
              </a:lnSpc>
              <a:spcBef>
                <a:spcPts val="600"/>
              </a:spcBef>
              <a:buClr>
                <a:srgbClr val="000000"/>
              </a:buClr>
              <a:defRPr sz="2800"/>
            </a:pPr>
            <a:r>
              <a:rPr lang="en-US" sz="1400" dirty="0" smtClean="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smtClean="0"/>
              <a:t>ይ.ካ</a:t>
            </a:r>
            <a:r>
              <a:rPr lang="en-CA" sz="5500" dirty="0" smtClean="0"/>
              <a:t>. </a:t>
            </a:r>
            <a:r>
              <a:rPr lang="en-CA" sz="6500" dirty="0" err="1" smtClean="0">
                <a:solidFill>
                  <a:srgbClr val="FF0000"/>
                </a:solidFill>
              </a:rPr>
              <a:t>እግዚኦ</a:t>
            </a:r>
            <a:r>
              <a:rPr lang="en-CA" sz="6500" dirty="0" smtClean="0">
                <a:solidFill>
                  <a:srgbClr val="FF0000"/>
                </a:solidFill>
              </a:rPr>
              <a:t>   </a:t>
            </a:r>
          </a:p>
          <a:p>
            <a:r>
              <a:rPr lang="en-CA" sz="6500" dirty="0">
                <a:solidFill>
                  <a:srgbClr val="FF0000"/>
                </a:solidFill>
              </a:rPr>
              <a:t> </a:t>
            </a:r>
            <a:r>
              <a:rPr lang="en-CA" sz="6500" dirty="0" smtClean="0">
                <a:solidFill>
                  <a:srgbClr val="FF0000"/>
                </a:solidFill>
              </a:rPr>
              <a:t>      </a:t>
            </a:r>
            <a:r>
              <a:rPr lang="en-CA" sz="6500" dirty="0" err="1" smtClean="0">
                <a:solidFill>
                  <a:srgbClr val="FF0000"/>
                </a:solidFill>
              </a:rPr>
              <a:t>መሐረነ</a:t>
            </a:r>
            <a:r>
              <a:rPr lang="en-CA" sz="6500" dirty="0" smtClean="0">
                <a:solidFill>
                  <a:srgbClr val="FF0000"/>
                </a:solidFill>
              </a:rPr>
              <a:t>  </a:t>
            </a:r>
          </a:p>
          <a:p>
            <a:pPr algn="ctr"/>
            <a:r>
              <a:rPr lang="en-CA" sz="6500" dirty="0">
                <a:solidFill>
                  <a:srgbClr val="FF0000"/>
                </a:solidFill>
              </a:rPr>
              <a:t> </a:t>
            </a:r>
            <a:r>
              <a:rPr lang="en-CA" sz="6500" dirty="0" smtClean="0">
                <a:solidFill>
                  <a:srgbClr val="FF0000"/>
                </a:solidFill>
              </a:rPr>
              <a:t>    </a:t>
            </a:r>
            <a:r>
              <a:rPr lang="en-CA" sz="6500" dirty="0" err="1" smtClean="0">
                <a:solidFill>
                  <a:srgbClr val="FF0000"/>
                </a:solidFill>
              </a:rPr>
              <a:t>ክርስቶስ</a:t>
            </a:r>
            <a:r>
              <a:rPr lang="en-CA" sz="6500" dirty="0" smtClean="0">
                <a:solidFill>
                  <a:srgbClr val="FF0000"/>
                </a:solidFill>
              </a:rPr>
              <a:t> </a:t>
            </a:r>
          </a:p>
          <a:p>
            <a:r>
              <a:rPr lang="en-CA" sz="5500" dirty="0" err="1" smtClean="0"/>
              <a:t>ይ.ሕ</a:t>
            </a:r>
            <a:r>
              <a:rPr lang="en-CA" sz="5500" dirty="0" smtClean="0"/>
              <a:t>. </a:t>
            </a:r>
            <a:r>
              <a:rPr lang="en-CA" sz="5500" dirty="0" err="1" smtClean="0">
                <a:solidFill>
                  <a:srgbClr val="FFFF00"/>
                </a:solidFill>
              </a:rPr>
              <a:t>እግዚኦ</a:t>
            </a:r>
            <a:r>
              <a:rPr lang="en-CA" sz="5500" dirty="0" smtClean="0">
                <a:solidFill>
                  <a:srgbClr val="FFFF00"/>
                </a:solidFill>
              </a:rPr>
              <a:t> </a:t>
            </a:r>
            <a:r>
              <a:rPr lang="en-CA" sz="5500" dirty="0" err="1" smtClean="0">
                <a:solidFill>
                  <a:srgbClr val="FFFF00"/>
                </a:solidFill>
              </a:rPr>
              <a:t>መሓረነ</a:t>
            </a:r>
            <a:r>
              <a:rPr lang="en-CA" sz="5500" dirty="0">
                <a:solidFill>
                  <a:srgbClr val="FFFF00"/>
                </a:solidFill>
              </a:rPr>
              <a:t> </a:t>
            </a:r>
            <a:r>
              <a:rPr lang="en-CA" sz="5500" dirty="0" err="1" smtClean="0">
                <a:solidFill>
                  <a:srgbClr val="FFFF00"/>
                </a:solidFill>
              </a:rPr>
              <a:t>ክርስቶስ</a:t>
            </a:r>
            <a:r>
              <a:rPr lang="en-CA" sz="5500" dirty="0" smtClean="0">
                <a:solidFill>
                  <a:srgbClr val="FFFF00"/>
                </a:solidFill>
              </a:rPr>
              <a:t> </a:t>
            </a:r>
          </a:p>
        </p:txBody>
      </p:sp>
      <p:sp>
        <p:nvSpPr>
          <p:cNvPr id="8" name="TextBox 7"/>
          <p:cNvSpPr txBox="1"/>
          <p:nvPr/>
        </p:nvSpPr>
        <p:spPr>
          <a:xfrm flipH="1">
            <a:off x="4099000" y="-75064"/>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smtClean="0">
                <a:solidFill>
                  <a:srgbClr val="FFC000"/>
                </a:solidFill>
              </a:rPr>
              <a:t>ይዝየም</a:t>
            </a:r>
            <a:r>
              <a:rPr lang="en-US" sz="2000" dirty="0" smtClean="0">
                <a:solidFill>
                  <a:srgbClr val="FFC000"/>
                </a:solidFill>
              </a:rPr>
              <a:t>። </a:t>
            </a:r>
          </a:p>
          <a:p>
            <a:pPr marL="40639" marR="40639">
              <a:lnSpc>
                <a:spcPct val="125000"/>
              </a:lnSpc>
              <a:spcBef>
                <a:spcPts val="600"/>
              </a:spcBef>
              <a:buClr>
                <a:srgbClr val="000000"/>
              </a:buClr>
              <a:defRPr sz="2800"/>
            </a:pPr>
            <a:r>
              <a:rPr lang="en-US" sz="2000" dirty="0" err="1" smtClean="0">
                <a:solidFill>
                  <a:srgbClr val="FFC000"/>
                </a:solidFill>
              </a:rPr>
              <a:t>መጀመርያ</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ካልኣይ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ሳልሳይ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ራብዓይ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smtClean="0"/>
              <a:t>ይ.ካ</a:t>
            </a:r>
            <a:r>
              <a:rPr lang="en-CA" sz="5500" dirty="0" smtClean="0"/>
              <a:t>.   </a:t>
            </a:r>
            <a:r>
              <a:rPr lang="en-CA" sz="5500" dirty="0" smtClean="0">
                <a:solidFill>
                  <a:srgbClr val="FF0000"/>
                </a:solidFill>
              </a:rPr>
              <a:t>ኦ </a:t>
            </a:r>
            <a:r>
              <a:rPr lang="en-CA" sz="5500" dirty="0" err="1" smtClean="0">
                <a:solidFill>
                  <a:srgbClr val="FF0000"/>
                </a:solidFill>
              </a:rPr>
              <a:t>ክርስቶስ</a:t>
            </a:r>
            <a:r>
              <a:rPr lang="en-CA" sz="5500" dirty="0" smtClean="0">
                <a:solidFill>
                  <a:srgbClr val="FF0000"/>
                </a:solidFill>
              </a:rPr>
              <a:t> </a:t>
            </a:r>
            <a:r>
              <a:rPr lang="en-CA" sz="5500" dirty="0" err="1" smtClean="0">
                <a:solidFill>
                  <a:srgbClr val="FF0000"/>
                </a:solidFill>
              </a:rPr>
              <a:t>ጐይታ</a:t>
            </a:r>
            <a:r>
              <a:rPr lang="en-CA" sz="5500" dirty="0" smtClean="0">
                <a:solidFill>
                  <a:srgbClr val="FF0000"/>
                </a:solidFill>
              </a:rPr>
              <a:t> </a:t>
            </a:r>
            <a:r>
              <a:rPr lang="en-CA" sz="5500" dirty="0" err="1" smtClean="0">
                <a:solidFill>
                  <a:srgbClr val="FF0000"/>
                </a:solidFill>
              </a:rPr>
              <a:t>መሓረና</a:t>
            </a:r>
            <a:endParaRPr lang="en-CA" sz="5500" dirty="0" smtClean="0">
              <a:solidFill>
                <a:srgbClr val="FF0000"/>
              </a:solidFill>
            </a:endParaRPr>
          </a:p>
          <a:p>
            <a:r>
              <a:rPr lang="en-CA" sz="5500" dirty="0" err="1" smtClean="0"/>
              <a:t>ይ.ሕ</a:t>
            </a:r>
            <a:r>
              <a:rPr lang="en-CA" sz="5500" dirty="0" smtClean="0"/>
              <a:t>.    </a:t>
            </a:r>
            <a:r>
              <a:rPr lang="en-CA" sz="5500" dirty="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smtClean="0">
                <a:solidFill>
                  <a:srgbClr val="FFFF00"/>
                </a:solidFill>
              </a:rPr>
              <a:t>መሓረና</a:t>
            </a:r>
            <a:endParaRPr lang="en-CA" sz="5500" dirty="0" smtClean="0">
              <a:solidFill>
                <a:srgbClr val="FFFF00"/>
              </a:solidFill>
            </a:endParaRPr>
          </a:p>
        </p:txBody>
      </p:sp>
    </p:spTree>
    <p:extLst>
      <p:ext uri="{BB962C8B-B14F-4D97-AF65-F5344CB8AC3E}">
        <p14:creationId xmlns:p14="http://schemas.microsoft.com/office/powerpoint/2010/main" val="2896924994"/>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77918" y="778354"/>
            <a:ext cx="3869107" cy="5478423"/>
          </a:xfrm>
          <a:prstGeom prst="rect">
            <a:avLst/>
          </a:prstGeom>
        </p:spPr>
        <p:txBody>
          <a:bodyPr wrap="square">
            <a:spAutoFit/>
          </a:bodyPr>
          <a:lstStyle/>
          <a:p>
            <a:r>
              <a:rPr lang="en-CA" sz="6000" dirty="0" err="1" smtClean="0">
                <a:solidFill>
                  <a:srgbClr val="92D050"/>
                </a:solidFill>
              </a:rPr>
              <a:t>ይ.ዲ</a:t>
            </a:r>
            <a:r>
              <a:rPr lang="en-CA" sz="6000" dirty="0">
                <a:solidFill>
                  <a:srgbClr val="92D050"/>
                </a:solidFill>
              </a:rPr>
              <a:t>. </a:t>
            </a:r>
            <a:endParaRPr lang="en-CA" sz="6000" dirty="0">
              <a:solidFill>
                <a:srgbClr val="FFC000"/>
              </a:solidFill>
            </a:endParaRPr>
          </a:p>
          <a:p>
            <a:r>
              <a:rPr lang="en-CA" sz="1400" dirty="0" smtClean="0">
                <a:solidFill>
                  <a:srgbClr val="FFC000"/>
                </a:solidFill>
              </a:rPr>
              <a:t>.</a:t>
            </a:r>
            <a:r>
              <a:rPr lang="en-CA" sz="6000" dirty="0" err="1" smtClean="0"/>
              <a:t>ኣብ</a:t>
            </a:r>
            <a:r>
              <a:rPr lang="en-CA" sz="6000" dirty="0" smtClean="0"/>
              <a:t> </a:t>
            </a:r>
            <a:r>
              <a:rPr lang="en-CA" sz="6000" dirty="0" err="1" smtClean="0"/>
              <a:t>ንስሓ</a:t>
            </a:r>
            <a:r>
              <a:rPr lang="en-CA" sz="6000" dirty="0" smtClean="0"/>
              <a:t> </a:t>
            </a:r>
            <a:r>
              <a:rPr lang="en-CA" sz="6000" dirty="0" err="1" smtClean="0"/>
              <a:t>ዘሎኹም</a:t>
            </a:r>
            <a:r>
              <a:rPr lang="en-CA" sz="6000" dirty="0" smtClean="0"/>
              <a:t> </a:t>
            </a:r>
            <a:r>
              <a:rPr lang="en-CA" sz="6000" dirty="0" err="1" smtClean="0"/>
              <a:t>ርእስኹም</a:t>
            </a:r>
            <a:r>
              <a:rPr lang="en-CA" sz="6000" dirty="0" smtClean="0"/>
              <a:t> </a:t>
            </a:r>
            <a:r>
              <a:rPr lang="en-CA" sz="6000" dirty="0" err="1" smtClean="0"/>
              <a:t>ኣድንኑ</a:t>
            </a:r>
            <a:r>
              <a:rPr lang="en-CA" sz="6000" dirty="0" smtClean="0"/>
              <a:t>።</a:t>
            </a:r>
            <a:endParaRPr lang="en-CA" sz="6000" dirty="0"/>
          </a:p>
          <a:p>
            <a:r>
              <a:rPr lang="en-CA" sz="5000" dirty="0" smtClean="0"/>
              <a:t> </a:t>
            </a:r>
            <a:endParaRPr lang="en-CA" sz="5000" dirty="0"/>
          </a:p>
        </p:txBody>
      </p:sp>
      <p:sp>
        <p:nvSpPr>
          <p:cNvPr id="2" name="Rectangle 1"/>
          <p:cNvSpPr/>
          <p:nvPr/>
        </p:nvSpPr>
        <p:spPr>
          <a:xfrm>
            <a:off x="0" y="778354"/>
            <a:ext cx="3918637" cy="4785926"/>
          </a:xfrm>
          <a:prstGeom prst="rect">
            <a:avLst/>
          </a:prstGeom>
        </p:spPr>
        <p:txBody>
          <a:bodyPr wrap="square">
            <a:spAutoFit/>
          </a:bodyPr>
          <a:lstStyle/>
          <a:p>
            <a:r>
              <a:rPr lang="pt-BR" sz="6500" b="1" dirty="0">
                <a:solidFill>
                  <a:srgbClr val="92D050"/>
                </a:solidFill>
              </a:rPr>
              <a:t>ይ.ዲ. </a:t>
            </a:r>
            <a:endParaRPr lang="pt-BR" sz="6500" b="1" dirty="0" smtClean="0">
              <a:solidFill>
                <a:srgbClr val="92D050"/>
              </a:solidFill>
            </a:endParaRPr>
          </a:p>
          <a:p>
            <a:r>
              <a:rPr lang="pt-BR" sz="1400" b="1" dirty="0" smtClean="0">
                <a:solidFill>
                  <a:srgbClr val="FFC000"/>
                </a:solidFill>
              </a:rPr>
              <a:t>     .</a:t>
            </a:r>
            <a:r>
              <a:rPr lang="pt-BR" sz="6000" b="1" dirty="0" smtClean="0"/>
              <a:t>እለ ውስተ ንስሐ ሀሎክሙ አትሕቱ ርእሰክሙ። </a:t>
            </a:r>
            <a:endParaRPr lang="en-CA" sz="6000" b="1" dirty="0"/>
          </a:p>
        </p:txBody>
      </p:sp>
      <p:sp>
        <p:nvSpPr>
          <p:cNvPr id="8" name="Rectangle 7"/>
          <p:cNvSpPr/>
          <p:nvPr/>
        </p:nvSpPr>
        <p:spPr>
          <a:xfrm>
            <a:off x="8451868" y="778354"/>
            <a:ext cx="4043664" cy="453201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marL="40639" marR="40639">
              <a:lnSpc>
                <a:spcPct val="150000"/>
              </a:lnSpc>
              <a:spcBef>
                <a:spcPts val="600"/>
              </a:spcBef>
              <a:buClr>
                <a:srgbClr val="000000"/>
              </a:buClr>
              <a:buFont typeface="Arial"/>
              <a:defRPr sz="2800"/>
            </a:pPr>
            <a:r>
              <a:rPr lang="en-US" sz="4800" dirty="0" smtClean="0"/>
              <a:t>Ye </a:t>
            </a:r>
            <a:r>
              <a:rPr lang="en-US" sz="4800" dirty="0"/>
              <a:t>that are penitent, bow your heads</a:t>
            </a:r>
            <a:r>
              <a:rPr lang="en-US" sz="4800" dirty="0" smtClean="0"/>
              <a:t>.</a:t>
            </a:r>
            <a:endParaRPr lang="en-US" sz="4800" dirty="0"/>
          </a:p>
        </p:txBody>
      </p:sp>
    </p:spTree>
    <p:extLst>
      <p:ext uri="{BB962C8B-B14F-4D97-AF65-F5344CB8AC3E}">
        <p14:creationId xmlns:p14="http://schemas.microsoft.com/office/powerpoint/2010/main" val="178802433"/>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a:solidFill>
                  <a:srgbClr val="FFC000"/>
                </a:solidFill>
              </a:rPr>
              <a:t> </a:t>
            </a:r>
            <a:r>
              <a:rPr lang="en-CA" sz="1400" dirty="0" smtClean="0">
                <a:solidFill>
                  <a:srgbClr val="FFC000"/>
                </a:solidFill>
              </a:rPr>
              <a:t>  </a:t>
            </a:r>
          </a:p>
          <a:p>
            <a:r>
              <a:rPr lang="en-CA" sz="1400" dirty="0">
                <a:solidFill>
                  <a:srgbClr val="FFC000"/>
                </a:solidFill>
              </a:rPr>
              <a:t> </a:t>
            </a:r>
            <a:r>
              <a:rPr lang="en-CA" sz="1400" dirty="0" smtClean="0">
                <a:solidFill>
                  <a:srgbClr val="FFC000"/>
                </a:solidFill>
              </a:rPr>
              <a:t>2.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smtClean="0">
                <a:solidFill>
                  <a:srgbClr val="FFC000"/>
                </a:solidFill>
              </a:rPr>
              <a:t> </a:t>
            </a:r>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፩</a:t>
            </a:r>
            <a:r>
              <a:rPr lang="en-CA" sz="1400" dirty="0" smtClean="0">
                <a:solidFill>
                  <a:srgbClr val="FFC000"/>
                </a:solidFill>
              </a:rPr>
              <a:t>.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፪.</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dirty="0" smtClean="0">
                <a:solidFill>
                  <a:srgbClr val="FFC000"/>
                </a:solidFill>
              </a:rPr>
              <a:t> 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smtClean="0">
                <a:solidFill>
                  <a:srgbClr val="FFC000"/>
                </a:solidFill>
              </a:rPr>
              <a:t>1.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2</a:t>
            </a:r>
            <a:r>
              <a:rPr lang="en-US" sz="1600" dirty="0" smtClean="0">
                <a:solidFill>
                  <a:srgbClr val="FFC000"/>
                </a:solidFill>
                <a:uFill>
                  <a:solidFill>
                    <a:srgbClr val="000000"/>
                  </a:solidFill>
                </a:uFill>
              </a:rPr>
              <a:t>.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326595985"/>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2955368786"/>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a:t>
            </a:r>
            <a:r>
              <a:rPr lang="en-CA" sz="1400" dirty="0">
                <a:solidFill>
                  <a:srgbClr val="FFC000"/>
                </a:solidFill>
              </a:rPr>
              <a:t> </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a:solidFill>
                  <a:srgbClr val="FFC000"/>
                </a:solidFill>
              </a:rPr>
              <a:t> </a:t>
            </a:r>
            <a:r>
              <a:rPr lang="en-US" sz="1400" dirty="0" smtClean="0">
                <a:solidFill>
                  <a:srgbClr val="FFC000"/>
                </a:solidFill>
              </a:rPr>
              <a:t>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056699"/>
      </p:ext>
    </p:extLst>
  </p:cSld>
  <p:clrMapOvr>
    <a:masterClrMapping/>
  </p:clrMapOvr>
  <p:transition spd="med"/>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3600" dirty="0" smtClean="0"/>
              <a:t>This </a:t>
            </a:r>
            <a:r>
              <a:rPr lang="en-US" sz="3600" dirty="0"/>
              <a:t>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737274163"/>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957022671"/>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109464854"/>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435888533"/>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946658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3857923964"/>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339198278"/>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3722331452"/>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a:t>
            </a:r>
            <a:r>
              <a:rPr lang="en-CA" sz="4400" dirty="0" smtClean="0"/>
              <a:t>እግዚአብሔር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185648544"/>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2052847021"/>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2018069118"/>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6524863"/>
          </a:xfrm>
          <a:prstGeom prst="rect">
            <a:avLst/>
          </a:prstGeom>
        </p:spPr>
        <p:txBody>
          <a:bodyPr wrap="square">
            <a:spAutoFit/>
          </a:bodyPr>
          <a:lstStyle/>
          <a:p>
            <a:r>
              <a:rPr lang="en-CA" sz="1400" dirty="0" smtClean="0">
                <a:solidFill>
                  <a:srgbClr val="FFC000"/>
                </a:solidFill>
              </a:rPr>
              <a:t>.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4000" dirty="0" smtClean="0"/>
              <a:t>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4000" dirty="0" smtClean="0"/>
              <a:t>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425096661"/>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2396742486"/>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3343454471"/>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ንግሥ</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1385199514"/>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940529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1489468381"/>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2904408223"/>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115696716"/>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906694577"/>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534163627"/>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4159262041"/>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718139521"/>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988427721"/>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52943880"/>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847011284"/>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2987804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1311308007"/>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485503637"/>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1235215662"/>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dirty="0" err="1" smtClean="0"/>
              <a:t>ቅዱስ</a:t>
            </a:r>
            <a:r>
              <a:rPr lang="en-CA" sz="4500" dirty="0" smtClean="0"/>
              <a:t> </a:t>
            </a:r>
            <a:r>
              <a:rPr lang="en-CA" sz="4500" dirty="0"/>
              <a:t> </a:t>
            </a:r>
            <a:r>
              <a:rPr lang="en-CA" sz="4500" dirty="0" err="1" smtClean="0"/>
              <a:t>ቅዱስ</a:t>
            </a:r>
            <a:r>
              <a:rPr lang="en-CA" sz="4500" dirty="0" smtClean="0"/>
              <a:t> </a:t>
            </a:r>
            <a:r>
              <a:rPr lang="en-CA" sz="4500" dirty="0" err="1" smtClean="0"/>
              <a:t>ቅዱስ</a:t>
            </a:r>
            <a:r>
              <a:rPr lang="en-CA" sz="4500" dirty="0"/>
              <a:t> </a:t>
            </a:r>
            <a:r>
              <a:rPr lang="en-CA" sz="4500" dirty="0" err="1" smtClean="0"/>
              <a:t>ሥሉስ</a:t>
            </a:r>
            <a:r>
              <a:rPr lang="en-CA" sz="4500" dirty="0" smtClean="0"/>
              <a:t> </a:t>
            </a:r>
            <a:r>
              <a:rPr lang="en-CA" sz="4500" dirty="0" err="1" smtClean="0"/>
              <a:t>ዘይምር</a:t>
            </a:r>
            <a:endParaRPr lang="en-CA" sz="4500" dirty="0" smtClean="0"/>
          </a:p>
          <a:p>
            <a:r>
              <a:rPr lang="en-CA" sz="4500" dirty="0" err="1" smtClean="0"/>
              <a:t>መር</a:t>
            </a:r>
            <a:r>
              <a:rPr lang="en-CA" sz="4500" dirty="0" smtClean="0"/>
              <a:t>፥ </a:t>
            </a:r>
            <a:r>
              <a:rPr lang="en-CA" sz="4500" dirty="0" err="1" smtClean="0"/>
              <a:t>እዚ</a:t>
            </a:r>
            <a:r>
              <a:rPr lang="en-CA" sz="4500" dirty="0" smtClean="0"/>
              <a:t> </a:t>
            </a:r>
            <a:r>
              <a:rPr lang="en-CA" sz="4500" dirty="0" err="1" smtClean="0"/>
              <a:t>ሥጋን</a:t>
            </a:r>
            <a:r>
              <a:rPr lang="en-CA" sz="4500" dirty="0" smtClean="0"/>
              <a:t> </a:t>
            </a:r>
            <a:r>
              <a:rPr lang="en-CA" sz="4500" dirty="0" err="1" smtClean="0"/>
              <a:t>ደምን</a:t>
            </a:r>
            <a:r>
              <a:rPr lang="en-CA" sz="4500" dirty="0" smtClean="0"/>
              <a:t> </a:t>
            </a:r>
            <a:r>
              <a:rPr lang="en-CA" sz="4500" dirty="0" err="1" smtClean="0"/>
              <a:t>ብዘይኵነኔ</a:t>
            </a:r>
            <a:r>
              <a:rPr lang="en-CA" sz="4500" dirty="0" smtClean="0"/>
              <a:t> </a:t>
            </a:r>
            <a:r>
              <a:rPr lang="en-CA" sz="4500" dirty="0" err="1" smtClean="0"/>
              <a:t>ንሕይወት</a:t>
            </a:r>
            <a:r>
              <a:rPr lang="en-CA" sz="4500" dirty="0" smtClean="0"/>
              <a:t> </a:t>
            </a:r>
            <a:r>
              <a:rPr lang="en-CA" sz="4500" dirty="0" err="1" smtClean="0"/>
              <a:t>ክኾነኒ</a:t>
            </a:r>
            <a:r>
              <a:rPr lang="en-CA" sz="4500" dirty="0" smtClean="0"/>
              <a:t> </a:t>
            </a:r>
            <a:r>
              <a:rPr lang="en-CA" sz="4500" dirty="0" err="1" smtClean="0"/>
              <a:t>ሃበኒ</a:t>
            </a:r>
            <a:r>
              <a:rPr lang="en-CA" sz="4500" dirty="0" smtClean="0"/>
              <a:t>። </a:t>
            </a:r>
            <a:r>
              <a:rPr lang="en-CA" sz="4500" dirty="0" err="1" smtClean="0"/>
              <a:t>ኣብ</a:t>
            </a:r>
            <a:r>
              <a:rPr lang="en-CA" sz="4500" dirty="0" smtClean="0"/>
              <a:t> </a:t>
            </a:r>
            <a:r>
              <a:rPr lang="en-CA" sz="4500" dirty="0" err="1" smtClean="0"/>
              <a:t>ክብርኻ</a:t>
            </a:r>
            <a:r>
              <a:rPr lang="en-CA" sz="4500" dirty="0" smtClean="0"/>
              <a:t> </a:t>
            </a:r>
            <a:r>
              <a:rPr lang="en-CA" sz="4500" dirty="0" err="1" smtClean="0"/>
              <a:t>ምእንቲ</a:t>
            </a:r>
            <a:r>
              <a:rPr lang="en-CA" sz="4500" dirty="0" smtClean="0"/>
              <a:t> </a:t>
            </a:r>
            <a:r>
              <a:rPr lang="en-CA" sz="4500" dirty="0" err="1" smtClean="0"/>
              <a:t>ክርአ</a:t>
            </a:r>
            <a:r>
              <a:rPr lang="en-CA" sz="4500" dirty="0" smtClean="0"/>
              <a:t>፥ </a:t>
            </a:r>
            <a:r>
              <a:rPr lang="en-CA" sz="4500" dirty="0" err="1" smtClean="0"/>
              <a:t>ናትካ</a:t>
            </a:r>
            <a:r>
              <a:rPr lang="en-CA" sz="4500" dirty="0" smtClean="0"/>
              <a:t> </a:t>
            </a:r>
            <a:r>
              <a:rPr lang="en-CA" sz="4500" dirty="0" err="1" smtClean="0"/>
              <a:t>ፍቓድ</a:t>
            </a:r>
            <a:r>
              <a:rPr lang="en-CA" sz="4500" dirty="0" smtClean="0"/>
              <a:t> </a:t>
            </a:r>
            <a:r>
              <a:rPr lang="en-CA" sz="4500" dirty="0" err="1" smtClean="0"/>
              <a:t>እናገበርኩ</a:t>
            </a:r>
            <a:r>
              <a:rPr lang="en-CA" sz="4500" dirty="0" smtClean="0"/>
              <a:t> </a:t>
            </a:r>
            <a:r>
              <a:rPr lang="en-CA" sz="4500" dirty="0" err="1" smtClean="0"/>
              <a:t>ድማ</a:t>
            </a:r>
            <a:r>
              <a:rPr lang="en-CA" sz="4500" dirty="0" smtClean="0"/>
              <a:t> </a:t>
            </a:r>
            <a:r>
              <a:rPr lang="en-CA" sz="4500" dirty="0" err="1"/>
              <a:t>ምእንቲ</a:t>
            </a:r>
            <a:r>
              <a:rPr lang="en-CA" sz="4500" dirty="0"/>
              <a:t> </a:t>
            </a:r>
            <a:r>
              <a:rPr lang="en-CA" sz="4500" dirty="0" err="1"/>
              <a:t>ንዓኻ</a:t>
            </a:r>
            <a:r>
              <a:rPr lang="en-CA" sz="4500" dirty="0"/>
              <a:t> </a:t>
            </a:r>
            <a:r>
              <a:rPr lang="en-CA" sz="4500" dirty="0" err="1" smtClean="0"/>
              <a:t>ክነብር</a:t>
            </a:r>
            <a:r>
              <a:rPr lang="en-CA" sz="4500" dirty="0" smtClean="0"/>
              <a:t>፥ </a:t>
            </a:r>
            <a:r>
              <a:rPr lang="en-CA" sz="4500" dirty="0" err="1" smtClean="0"/>
              <a:t>ዘሥምረካ</a:t>
            </a:r>
            <a:endParaRPr lang="en-CA" sz="4500" dirty="0"/>
          </a:p>
        </p:txBody>
      </p:sp>
      <p:sp>
        <p:nvSpPr>
          <p:cNvPr id="7" name="Rectangle 6"/>
          <p:cNvSpPr/>
          <p:nvPr/>
        </p:nvSpPr>
        <p:spPr>
          <a:xfrm>
            <a:off x="8044248"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solidFill>
                  <a:schemeClr val="tx1">
                    <a:lumMod val="95000"/>
                  </a:schemeClr>
                </a:solidFill>
                <a:uFill>
                  <a:solidFill>
                    <a:srgbClr val="0329D6"/>
                  </a:solidFill>
                </a:uFill>
              </a:rPr>
              <a:t>Holy 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2611756739"/>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4500" dirty="0" err="1"/>
              <a:t>ፍረ</a:t>
            </a:r>
            <a:r>
              <a:rPr lang="en-CA" sz="4500" dirty="0"/>
              <a:t> </a:t>
            </a:r>
            <a:r>
              <a:rPr lang="en-CA" sz="4500" dirty="0" err="1"/>
              <a:t>ሃበኒ</a:t>
            </a:r>
            <a:r>
              <a:rPr lang="en-CA" sz="4500" dirty="0"/>
              <a:t>።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4222606047"/>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2507498722"/>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3700687130"/>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803667744"/>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3647483804"/>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1661888611"/>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smtClean="0"/>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1502083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2299582862"/>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447" y="-53352"/>
            <a:ext cx="4338367" cy="6755696"/>
          </a:xfrm>
          <a:prstGeom prst="rect">
            <a:avLst/>
          </a:prstGeom>
          <a:noFill/>
        </p:spPr>
        <p:txBody>
          <a:bodyPr wrap="square" rtlCol="0">
            <a:spAutoFit/>
          </a:bodyPr>
          <a:lstStyle/>
          <a:p>
            <a:r>
              <a:rPr lang="en-CA" sz="4000" b="1" dirty="0" err="1" smtClean="0">
                <a:solidFill>
                  <a:srgbClr val="FFC000"/>
                </a:solidFill>
              </a:rPr>
              <a:t>ኀዳፌ</a:t>
            </a:r>
            <a:r>
              <a:rPr lang="en-CA" sz="4000" b="1" dirty="0" smtClean="0">
                <a:solidFill>
                  <a:srgbClr val="FFC000"/>
                </a:solidFill>
              </a:rPr>
              <a:t> </a:t>
            </a:r>
            <a:r>
              <a:rPr lang="en-CA" sz="4000" b="1" dirty="0" err="1" smtClean="0">
                <a:solidFill>
                  <a:srgbClr val="FFC000"/>
                </a:solidFill>
              </a:rPr>
              <a:t>ነፍሥ</a:t>
            </a:r>
            <a:endParaRPr lang="en-CA" sz="4000" b="1" dirty="0" smtClean="0">
              <a:solidFill>
                <a:srgbClr val="FFC000"/>
              </a:solidFill>
            </a:endParaRPr>
          </a:p>
          <a:p>
            <a:r>
              <a:rPr lang="en-CA" sz="4800" b="1" dirty="0" err="1" smtClean="0">
                <a:solidFill>
                  <a:srgbClr val="FF0000"/>
                </a:solidFill>
              </a:rPr>
              <a:t>ይ.ካ</a:t>
            </a:r>
            <a:r>
              <a:rPr lang="en-CA" sz="4800" b="1" dirty="0" smtClean="0">
                <a:solidFill>
                  <a:srgbClr val="FF0000"/>
                </a:solidFill>
              </a:rPr>
              <a:t>. </a:t>
            </a:r>
            <a:r>
              <a:rPr lang="en-CA" sz="1400" b="1" dirty="0">
                <a:solidFill>
                  <a:srgbClr val="FFC000"/>
                </a:solidFill>
              </a:rPr>
              <a:t>፷</a:t>
            </a:r>
            <a:r>
              <a:rPr lang="en-CA" sz="1400" b="1" dirty="0" smtClean="0">
                <a:solidFill>
                  <a:srgbClr val="FFC000"/>
                </a:solidFill>
              </a:rPr>
              <a:t>፩.</a:t>
            </a:r>
            <a:r>
              <a:rPr lang="en-CA" sz="5500" dirty="0" smtClean="0"/>
              <a:t>ወካዕበ </a:t>
            </a:r>
            <a:r>
              <a:rPr lang="en-CA" sz="5500" dirty="0" err="1" smtClean="0"/>
              <a:t>ናስተበቍዕ</a:t>
            </a:r>
            <a:r>
              <a:rPr lang="en-CA" sz="5500" dirty="0" smtClean="0"/>
              <a:t>  </a:t>
            </a:r>
          </a:p>
          <a:p>
            <a:r>
              <a:rPr lang="en-CA" sz="5500" dirty="0" err="1" smtClean="0"/>
              <a:t>ዘኵሎ</a:t>
            </a:r>
            <a:r>
              <a:rPr lang="en-CA" sz="5500" dirty="0" smtClean="0"/>
              <a:t> </a:t>
            </a:r>
            <a:r>
              <a:rPr lang="en-CA" sz="5500" dirty="0" err="1" smtClean="0"/>
              <a:t>ይእኅዝ</a:t>
            </a:r>
            <a:r>
              <a:rPr lang="en-CA" sz="5500" dirty="0" smtClean="0"/>
              <a:t> </a:t>
            </a:r>
            <a:r>
              <a:rPr lang="en-CA" sz="5500" dirty="0" err="1" smtClean="0"/>
              <a:t>እግዚአብሔር</a:t>
            </a:r>
            <a:endParaRPr lang="en-CA" sz="5500" dirty="0" smtClean="0"/>
          </a:p>
          <a:p>
            <a:r>
              <a:rPr lang="en-CA" sz="5500" dirty="0" smtClean="0"/>
              <a:t> </a:t>
            </a:r>
            <a:r>
              <a:rPr lang="en-CA" sz="5500" dirty="0" err="1" smtClean="0"/>
              <a:t>አብ</a:t>
            </a:r>
            <a:r>
              <a:rPr lang="en-CA" sz="5500" dirty="0" smtClean="0"/>
              <a:t> </a:t>
            </a:r>
            <a:r>
              <a:rPr lang="en-CA" sz="5500" dirty="0" err="1" smtClean="0"/>
              <a:t>ለእግዚእ</a:t>
            </a:r>
            <a:r>
              <a:rPr lang="en-CA" sz="5500" dirty="0" smtClean="0"/>
              <a:t> </a:t>
            </a:r>
            <a:r>
              <a:rPr lang="en-CA" sz="5500" dirty="0" err="1" smtClean="0"/>
              <a:t>ወመድኃኒነ</a:t>
            </a:r>
            <a:r>
              <a:rPr lang="en-CA" sz="5500" dirty="0" smtClean="0"/>
              <a:t> </a:t>
            </a:r>
            <a:r>
              <a:rPr lang="en-CA" sz="5500" dirty="0" err="1" smtClean="0"/>
              <a:t>ኢየሱስ</a:t>
            </a:r>
            <a:r>
              <a:rPr lang="en-CA" sz="5500" dirty="0" smtClean="0"/>
              <a:t> </a:t>
            </a:r>
            <a:r>
              <a:rPr lang="en-CA" sz="5500" dirty="0" err="1" smtClean="0"/>
              <a:t>ክርስቶስ</a:t>
            </a:r>
            <a:r>
              <a:rPr lang="en-CA" sz="5500" dirty="0" smtClean="0"/>
              <a:t>። </a:t>
            </a:r>
            <a:endParaRPr lang="en-CA" sz="5500" b="1" dirty="0"/>
          </a:p>
        </p:txBody>
      </p:sp>
      <p:sp>
        <p:nvSpPr>
          <p:cNvPr id="8" name="TextBox 7"/>
          <p:cNvSpPr txBox="1"/>
          <p:nvPr/>
        </p:nvSpPr>
        <p:spPr>
          <a:xfrm>
            <a:off x="4045345" y="58023"/>
            <a:ext cx="4316754" cy="6632585"/>
          </a:xfrm>
          <a:prstGeom prst="rect">
            <a:avLst/>
          </a:prstGeom>
          <a:noFill/>
        </p:spPr>
        <p:txBody>
          <a:bodyPr wrap="square" rtlCol="0">
            <a:spAutoFit/>
          </a:bodyPr>
          <a:lstStyle/>
          <a:p>
            <a:r>
              <a:rPr lang="en-CA" sz="4000" dirty="0" err="1" smtClean="0">
                <a:solidFill>
                  <a:srgbClr val="FFC000"/>
                </a:solidFill>
              </a:rPr>
              <a:t>መንጽሒ</a:t>
            </a:r>
            <a:r>
              <a:rPr lang="en-CA" sz="4000" dirty="0" smtClean="0">
                <a:solidFill>
                  <a:srgbClr val="FFC000"/>
                </a:solidFill>
              </a:rPr>
              <a:t> </a:t>
            </a:r>
            <a:r>
              <a:rPr lang="en-CA" sz="4000" dirty="0" err="1" smtClean="0">
                <a:solidFill>
                  <a:srgbClr val="FFC000"/>
                </a:solidFill>
              </a:rPr>
              <a:t>ነፍሲ</a:t>
            </a:r>
            <a:endParaRPr lang="en-CA" sz="4000" dirty="0" smtClean="0">
              <a:solidFill>
                <a:srgbClr val="FFC000"/>
              </a:solidFill>
            </a:endParaRPr>
          </a:p>
          <a:p>
            <a:r>
              <a:rPr lang="en-CA" sz="4500" b="1" dirty="0" err="1" smtClean="0">
                <a:solidFill>
                  <a:srgbClr val="FF0000"/>
                </a:solidFill>
              </a:rPr>
              <a:t>ይ.ካ</a:t>
            </a:r>
            <a:r>
              <a:rPr lang="en-CA" sz="4500" b="1" dirty="0" smtClean="0">
                <a:solidFill>
                  <a:srgbClr val="FF0000"/>
                </a:solidFill>
              </a:rPr>
              <a:t>. </a:t>
            </a:r>
            <a:r>
              <a:rPr lang="en-CA" sz="1400" dirty="0">
                <a:solidFill>
                  <a:srgbClr val="FFC000"/>
                </a:solidFill>
              </a:rPr>
              <a:t>6</a:t>
            </a:r>
            <a:r>
              <a:rPr lang="en-CA" sz="1400" dirty="0" smtClean="0">
                <a:solidFill>
                  <a:srgbClr val="FFC000"/>
                </a:solidFill>
              </a:rPr>
              <a:t>1. </a:t>
            </a:r>
            <a:r>
              <a:rPr lang="en-CA" sz="5500" dirty="0" err="1" smtClean="0">
                <a:uFill>
                  <a:solidFill>
                    <a:srgbClr val="000000"/>
                  </a:solidFill>
                </a:uFill>
              </a:rPr>
              <a:t>ከምብሓድሽ</a:t>
            </a:r>
            <a:r>
              <a:rPr lang="en-CA" sz="5500" dirty="0" smtClean="0">
                <a:uFill>
                  <a:solidFill>
                    <a:srgbClr val="000000"/>
                  </a:solidFill>
                </a:uFill>
              </a:rPr>
              <a:t> </a:t>
            </a:r>
            <a:r>
              <a:rPr lang="en-CA" sz="5500" dirty="0" err="1" smtClean="0">
                <a:uFill>
                  <a:solidFill>
                    <a:srgbClr val="000000"/>
                  </a:solidFill>
                </a:uFill>
              </a:rPr>
              <a:t>ኵሉ</a:t>
            </a:r>
            <a:r>
              <a:rPr lang="en-CA" sz="5500" dirty="0" smtClean="0">
                <a:uFill>
                  <a:solidFill>
                    <a:srgbClr val="000000"/>
                  </a:solidFill>
                </a:uFill>
              </a:rPr>
              <a:t> </a:t>
            </a:r>
            <a:r>
              <a:rPr lang="en-CA" sz="5500" dirty="0" err="1" smtClean="0">
                <a:uFill>
                  <a:solidFill>
                    <a:srgbClr val="000000"/>
                  </a:solidFill>
                </a:uFill>
              </a:rPr>
              <a:t>ንዝሕዝ</a:t>
            </a:r>
            <a:r>
              <a:rPr lang="en-CA" sz="5500" dirty="0" smtClean="0">
                <a:uFill>
                  <a:solidFill>
                    <a:srgbClr val="000000"/>
                  </a:solidFill>
                </a:uFill>
              </a:rPr>
              <a:t> </a:t>
            </a:r>
            <a:r>
              <a:rPr lang="en-CA" sz="5500" dirty="0" err="1" smtClean="0">
                <a:uFill>
                  <a:solidFill>
                    <a:srgbClr val="000000"/>
                  </a:solidFill>
                </a:uFill>
              </a:rPr>
              <a:t>እግዚኣብሄር</a:t>
            </a:r>
            <a:r>
              <a:rPr lang="en-CA" sz="5500" dirty="0" smtClean="0">
                <a:uFill>
                  <a:solidFill>
                    <a:srgbClr val="000000"/>
                  </a:solidFill>
                </a:uFill>
              </a:rPr>
              <a:t> </a:t>
            </a:r>
            <a:r>
              <a:rPr lang="en-CA" sz="5500" dirty="0" err="1" smtClean="0">
                <a:uFill>
                  <a:solidFill>
                    <a:srgbClr val="000000"/>
                  </a:solidFill>
                </a:uFill>
              </a:rPr>
              <a:t>ኣቦ</a:t>
            </a:r>
            <a:r>
              <a:rPr lang="en-CA" sz="5500" dirty="0" smtClean="0">
                <a:uFill>
                  <a:solidFill>
                    <a:srgbClr val="000000"/>
                  </a:solidFill>
                </a:uFill>
              </a:rPr>
              <a:t> </a:t>
            </a:r>
            <a:r>
              <a:rPr lang="en-CA" sz="5500" dirty="0" err="1" smtClean="0">
                <a:uFill>
                  <a:solidFill>
                    <a:srgbClr val="000000"/>
                  </a:solidFill>
                </a:uFill>
              </a:rPr>
              <a:t>ጐይታናን</a:t>
            </a:r>
            <a:r>
              <a:rPr lang="en-CA" sz="5500" dirty="0" smtClean="0">
                <a:uFill>
                  <a:solidFill>
                    <a:srgbClr val="000000"/>
                  </a:solidFill>
                </a:uFill>
              </a:rPr>
              <a:t> </a:t>
            </a:r>
            <a:r>
              <a:rPr lang="en-CA" sz="5500" dirty="0" err="1" smtClean="0">
                <a:uFill>
                  <a:solidFill>
                    <a:srgbClr val="000000"/>
                  </a:solidFill>
                </a:uFill>
              </a:rPr>
              <a:t>መድሓኒና</a:t>
            </a:r>
            <a:r>
              <a:rPr lang="en-CA" sz="5500" dirty="0" smtClean="0">
                <a:uFill>
                  <a:solidFill>
                    <a:srgbClr val="000000"/>
                  </a:solidFill>
                </a:uFill>
              </a:rPr>
              <a:t> </a:t>
            </a:r>
            <a:r>
              <a:rPr lang="en-CA" sz="5500" dirty="0" err="1" smtClean="0">
                <a:uFill>
                  <a:solidFill>
                    <a:srgbClr val="000000"/>
                  </a:solidFill>
                </a:uFill>
              </a:rPr>
              <a:t>ኢየሱስ</a:t>
            </a:r>
            <a:r>
              <a:rPr lang="en-CA" sz="5500" dirty="0" smtClean="0">
                <a:uFill>
                  <a:solidFill>
                    <a:srgbClr val="000000"/>
                  </a:solidFill>
                </a:uFill>
              </a:rPr>
              <a:t> </a:t>
            </a:r>
            <a:r>
              <a:rPr lang="en-CA" sz="5500" dirty="0" err="1" smtClean="0">
                <a:uFill>
                  <a:solidFill>
                    <a:srgbClr val="000000"/>
                  </a:solidFill>
                </a:uFill>
              </a:rPr>
              <a:t>ክርስቶስ</a:t>
            </a:r>
            <a:r>
              <a:rPr lang="en-CA" sz="5500" dirty="0" smtClean="0">
                <a:uFill>
                  <a:solidFill>
                    <a:srgbClr val="000000"/>
                  </a:solidFill>
                </a:uFill>
              </a:rPr>
              <a:t> </a:t>
            </a:r>
            <a:r>
              <a:rPr lang="en-CA" sz="5500" dirty="0" err="1" smtClean="0">
                <a:uFill>
                  <a:solidFill>
                    <a:srgbClr val="000000"/>
                  </a:solidFill>
                </a:uFill>
              </a:rPr>
              <a:t>ንልምን</a:t>
            </a:r>
            <a:r>
              <a:rPr lang="en-CA" sz="5500" dirty="0" smtClean="0">
                <a:uFill>
                  <a:solidFill>
                    <a:srgbClr val="000000"/>
                  </a:solidFill>
                </a:uFill>
              </a:rPr>
              <a:t> </a:t>
            </a:r>
            <a:r>
              <a:rPr lang="en-CA" sz="5500" dirty="0" err="1" smtClean="0">
                <a:uFill>
                  <a:solidFill>
                    <a:srgbClr val="000000"/>
                  </a:solidFill>
                </a:uFill>
              </a:rPr>
              <a:t>ኣሎና</a:t>
            </a:r>
            <a:r>
              <a:rPr lang="en-CA" sz="5500" dirty="0" smtClean="0">
                <a:uFill>
                  <a:solidFill>
                    <a:srgbClr val="000000"/>
                  </a:solidFill>
                </a:uFill>
              </a:rPr>
              <a:t>።</a:t>
            </a:r>
            <a:endParaRPr lang="en-CA" sz="5500" dirty="0"/>
          </a:p>
        </p:txBody>
      </p:sp>
      <p:sp>
        <p:nvSpPr>
          <p:cNvPr id="9" name="Rectangle 8"/>
          <p:cNvSpPr/>
          <p:nvPr/>
        </p:nvSpPr>
        <p:spPr>
          <a:xfrm>
            <a:off x="8242420" y="91794"/>
            <a:ext cx="4081650" cy="6109365"/>
          </a:xfrm>
          <a:prstGeom prst="rect">
            <a:avLst/>
          </a:prstGeom>
        </p:spPr>
        <p:txBody>
          <a:bodyPr wrap="square">
            <a:spAutoFit/>
          </a:bodyPr>
          <a:lstStyle/>
          <a:p>
            <a:pPr marL="40639" marR="40639">
              <a:spcBef>
                <a:spcPts val="600"/>
              </a:spcBef>
              <a:defRPr sz="2800"/>
            </a:pPr>
            <a:r>
              <a:rPr lang="en-US" sz="3600" dirty="0">
                <a:solidFill>
                  <a:srgbClr val="FFC000"/>
                </a:solidFill>
              </a:rPr>
              <a:t>P</a:t>
            </a:r>
            <a:r>
              <a:rPr lang="en-US" sz="3600" dirty="0" smtClean="0">
                <a:solidFill>
                  <a:srgbClr val="FFC000"/>
                </a:solidFill>
              </a:rPr>
              <a:t>ilot of the </a:t>
            </a:r>
            <a:r>
              <a:rPr lang="en-US" sz="3600" dirty="0">
                <a:solidFill>
                  <a:srgbClr val="FFC000"/>
                </a:solidFill>
              </a:rPr>
              <a:t>soul</a:t>
            </a:r>
            <a:endParaRPr lang="en-US" sz="3600" b="1" dirty="0" smtClean="0">
              <a:solidFill>
                <a:srgbClr val="FFC000"/>
              </a:solidFill>
              <a:uFill>
                <a:solidFill>
                  <a:srgbClr val="D84800"/>
                </a:solidFill>
              </a:uFill>
            </a:endParaRPr>
          </a:p>
          <a:p>
            <a:pPr marL="40639" marR="40639">
              <a:spcBef>
                <a:spcPts val="600"/>
              </a:spcBef>
              <a:defRPr sz="2800"/>
            </a:pPr>
            <a:r>
              <a:rPr lang="en-US" sz="4500" b="1" dirty="0" smtClean="0">
                <a:solidFill>
                  <a:srgbClr val="FF0000"/>
                </a:solidFill>
                <a:uFill>
                  <a:solidFill>
                    <a:srgbClr val="D84800"/>
                  </a:solidFill>
                </a:uFill>
              </a:rPr>
              <a:t>Priest:</a:t>
            </a:r>
            <a:r>
              <a:rPr lang="en-US" sz="4500" dirty="0" smtClean="0">
                <a:solidFill>
                  <a:srgbClr val="FF0000"/>
                </a:solidFill>
              </a:rPr>
              <a:t>  </a:t>
            </a:r>
            <a:r>
              <a:rPr lang="en-US" sz="1400" dirty="0">
                <a:solidFill>
                  <a:srgbClr val="FFC000"/>
                </a:solidFill>
              </a:rPr>
              <a:t>6</a:t>
            </a:r>
            <a:r>
              <a:rPr lang="en-US" sz="1400" dirty="0" smtClean="0">
                <a:solidFill>
                  <a:srgbClr val="FFC000"/>
                </a:solidFill>
              </a:rPr>
              <a:t>1. </a:t>
            </a:r>
            <a:r>
              <a:rPr lang="en-US" sz="5000" dirty="0"/>
              <a:t>we supplicate the almighty God, Father of our Lord and our Savior Jesus Christ, </a:t>
            </a:r>
          </a:p>
        </p:txBody>
      </p:sp>
    </p:spTree>
    <p:extLst>
      <p:ext uri="{BB962C8B-B14F-4D97-AF65-F5344CB8AC3E}">
        <p14:creationId xmlns:p14="http://schemas.microsoft.com/office/powerpoint/2010/main" val="1574285412"/>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7463582"/>
          </a:xfrm>
          <a:prstGeom prst="rect">
            <a:avLst/>
          </a:prstGeom>
          <a:noFill/>
        </p:spPr>
        <p:txBody>
          <a:bodyPr wrap="square" rtlCol="0">
            <a:spAutoFit/>
          </a:bodyPr>
          <a:lstStyle/>
          <a:p>
            <a:r>
              <a:rPr lang="en-CA" sz="4800" dirty="0" err="1" smtClean="0"/>
              <a:t>እስመ</a:t>
            </a:r>
            <a:r>
              <a:rPr lang="en-CA" sz="4800" dirty="0" smtClean="0"/>
              <a:t> </a:t>
            </a:r>
            <a:r>
              <a:rPr lang="en-CA" sz="4800" dirty="0" err="1" smtClean="0"/>
              <a:t>ኢመነነ</a:t>
            </a:r>
            <a:r>
              <a:rPr lang="en-CA" sz="4800" dirty="0" smtClean="0"/>
              <a:t>፥ </a:t>
            </a:r>
            <a:r>
              <a:rPr lang="en-CA" sz="4800" dirty="0" err="1" smtClean="0"/>
              <a:t>ወኢተቈጥዐ</a:t>
            </a:r>
            <a:r>
              <a:rPr lang="en-CA" sz="4800" dirty="0" smtClean="0"/>
              <a:t> </a:t>
            </a:r>
            <a:r>
              <a:rPr lang="en-CA" sz="4800" dirty="0" err="1" smtClean="0"/>
              <a:t>ስእለ</a:t>
            </a:r>
            <a:endParaRPr lang="en-CA" sz="4800" dirty="0" smtClean="0"/>
          </a:p>
          <a:p>
            <a:r>
              <a:rPr lang="en-CA" sz="4800" dirty="0" err="1" smtClean="0"/>
              <a:t>ተነ</a:t>
            </a:r>
            <a:r>
              <a:rPr lang="en-CA" sz="4800" dirty="0" smtClean="0"/>
              <a:t> </a:t>
            </a:r>
            <a:r>
              <a:rPr lang="en-CA" sz="4800" dirty="0" err="1" smtClean="0"/>
              <a:t>ወኢያርሐቀ</a:t>
            </a:r>
            <a:r>
              <a:rPr lang="en-CA" sz="4800" dirty="0" smtClean="0"/>
              <a:t> </a:t>
            </a:r>
            <a:r>
              <a:rPr lang="en-CA" sz="4800" dirty="0" err="1" smtClean="0"/>
              <a:t>ሣሕሎ</a:t>
            </a:r>
            <a:r>
              <a:rPr lang="en-CA" sz="4800" dirty="0" smtClean="0"/>
              <a:t> </a:t>
            </a:r>
            <a:r>
              <a:rPr lang="en-CA" sz="4800" dirty="0" err="1" smtClean="0"/>
              <a:t>እምኔነ</a:t>
            </a:r>
            <a:r>
              <a:rPr lang="en-CA" sz="4800" dirty="0" smtClean="0"/>
              <a:t> </a:t>
            </a:r>
            <a:r>
              <a:rPr lang="en-CA" sz="5500" dirty="0" err="1" smtClean="0">
                <a:solidFill>
                  <a:srgbClr val="FFC000"/>
                </a:solidFill>
              </a:rPr>
              <a:t>እስመ</a:t>
            </a:r>
            <a:r>
              <a:rPr lang="en-CA" sz="5500" dirty="0" smtClean="0">
                <a:solidFill>
                  <a:srgbClr val="FFC000"/>
                </a:solidFill>
              </a:rPr>
              <a:t> </a:t>
            </a:r>
            <a:r>
              <a:rPr lang="en-CA" sz="5500" dirty="0" err="1" smtClean="0">
                <a:solidFill>
                  <a:srgbClr val="FFC000"/>
                </a:solidFill>
              </a:rPr>
              <a:t>መሐሪ</a:t>
            </a:r>
            <a:r>
              <a:rPr lang="en-CA" sz="5500" dirty="0">
                <a:solidFill>
                  <a:srgbClr val="FFC000"/>
                </a:solidFill>
              </a:rPr>
              <a:t> </a:t>
            </a:r>
            <a:r>
              <a:rPr lang="en-CA" sz="5500" dirty="0" err="1" smtClean="0">
                <a:solidFill>
                  <a:srgbClr val="FFC000"/>
                </a:solidFill>
              </a:rPr>
              <a:t>ውእቱ</a:t>
            </a:r>
            <a:r>
              <a:rPr lang="en-CA" sz="5500" dirty="0" smtClean="0">
                <a:solidFill>
                  <a:srgbClr val="FFC000"/>
                </a:solidFill>
              </a:rPr>
              <a:t> </a:t>
            </a:r>
            <a:r>
              <a:rPr lang="en-CA" sz="5500" dirty="0" err="1" smtClean="0">
                <a:solidFill>
                  <a:srgbClr val="FFC000"/>
                </a:solidFill>
              </a:rPr>
              <a:t>እግዚአብ</a:t>
            </a:r>
            <a:endParaRPr lang="en-CA" sz="5500" dirty="0" smtClean="0">
              <a:solidFill>
                <a:srgbClr val="FFC000"/>
              </a:solidFill>
            </a:endParaRPr>
          </a:p>
          <a:p>
            <a:r>
              <a:rPr lang="en-CA" sz="5500" dirty="0" err="1" smtClean="0">
                <a:solidFill>
                  <a:srgbClr val="FFC000"/>
                </a:solidFill>
              </a:rPr>
              <a:t>ሔር</a:t>
            </a:r>
            <a:r>
              <a:rPr lang="en-CA" sz="5500" dirty="0" smtClean="0">
                <a:solidFill>
                  <a:srgbClr val="FFC000"/>
                </a:solidFill>
              </a:rPr>
              <a:t> </a:t>
            </a:r>
            <a:r>
              <a:rPr lang="en-CA" sz="5500" dirty="0" err="1" smtClean="0">
                <a:solidFill>
                  <a:srgbClr val="FFC000"/>
                </a:solidFill>
              </a:rPr>
              <a:t>አምላክነ</a:t>
            </a:r>
            <a:r>
              <a:rPr lang="en-CA" sz="5500" dirty="0" smtClean="0">
                <a:solidFill>
                  <a:srgbClr val="FFC000"/>
                </a:solidFill>
              </a:rPr>
              <a:t>።</a:t>
            </a:r>
          </a:p>
          <a:p>
            <a:endParaRPr lang="en-CA" sz="1400" dirty="0" smtClean="0"/>
          </a:p>
          <a:p>
            <a:r>
              <a:rPr lang="en-CA" sz="6000" dirty="0" err="1">
                <a:solidFill>
                  <a:srgbClr val="92D050"/>
                </a:solidFill>
                <a:uFill>
                  <a:solidFill>
                    <a:srgbClr val="000000"/>
                  </a:solidFill>
                </a:uFill>
              </a:rPr>
              <a:t>ይ.ዲ</a:t>
            </a:r>
            <a:r>
              <a:rPr lang="en-CA" sz="6000" dirty="0">
                <a:solidFill>
                  <a:srgbClr val="92D050"/>
                </a:solidFill>
                <a:uFill>
                  <a:solidFill>
                    <a:srgbClr val="000000"/>
                  </a:solidFill>
                </a:uFill>
              </a:rPr>
              <a:t>. </a:t>
            </a:r>
            <a:r>
              <a:rPr lang="en-CA" sz="6000" dirty="0" err="1">
                <a:uFill>
                  <a:solidFill>
                    <a:srgbClr val="000000"/>
                  </a:solidFill>
                </a:uFill>
              </a:rPr>
              <a:t>ጸልዩ</a:t>
            </a:r>
            <a:r>
              <a:rPr lang="en-CA" sz="6000" dirty="0">
                <a:uFill>
                  <a:solidFill>
                    <a:srgbClr val="000000"/>
                  </a:solidFill>
                </a:uFill>
              </a:rPr>
              <a:t>።</a:t>
            </a:r>
            <a:endParaRPr lang="en-CA" sz="6000" dirty="0"/>
          </a:p>
          <a:p>
            <a:endParaRPr lang="en-CA" sz="4800" b="1" dirty="0"/>
          </a:p>
        </p:txBody>
      </p:sp>
      <p:sp>
        <p:nvSpPr>
          <p:cNvPr id="8" name="TextBox 7"/>
          <p:cNvSpPr txBox="1"/>
          <p:nvPr/>
        </p:nvSpPr>
        <p:spPr>
          <a:xfrm>
            <a:off x="4045345" y="58023"/>
            <a:ext cx="4316754" cy="6863417"/>
          </a:xfrm>
          <a:prstGeom prst="rect">
            <a:avLst/>
          </a:prstGeom>
          <a:noFill/>
        </p:spPr>
        <p:txBody>
          <a:bodyPr wrap="square" rtlCol="0">
            <a:spAutoFit/>
          </a:bodyPr>
          <a:lstStyle/>
          <a:p>
            <a:r>
              <a:rPr lang="en-CA" sz="5500" dirty="0" err="1" smtClean="0">
                <a:uFill>
                  <a:solidFill>
                    <a:srgbClr val="000000"/>
                  </a:solidFill>
                </a:uFill>
              </a:rPr>
              <a:t>ልማኖና</a:t>
            </a:r>
            <a:r>
              <a:rPr lang="en-CA" sz="5500" dirty="0" smtClean="0">
                <a:uFill>
                  <a:solidFill>
                    <a:srgbClr val="000000"/>
                  </a:solidFill>
                </a:uFill>
              </a:rPr>
              <a:t> </a:t>
            </a:r>
            <a:r>
              <a:rPr lang="en-CA" sz="5500" dirty="0" err="1" smtClean="0">
                <a:uFill>
                  <a:solidFill>
                    <a:srgbClr val="000000"/>
                  </a:solidFill>
                </a:uFill>
              </a:rPr>
              <a:t>ኣይነዓቐን</a:t>
            </a:r>
            <a:r>
              <a:rPr lang="en-CA" sz="5500" dirty="0" smtClean="0">
                <a:uFill>
                  <a:solidFill>
                    <a:srgbClr val="000000"/>
                  </a:solidFill>
                </a:uFill>
              </a:rPr>
              <a:t> </a:t>
            </a:r>
            <a:r>
              <a:rPr lang="en-CA" sz="5500" dirty="0" err="1" smtClean="0">
                <a:uFill>
                  <a:solidFill>
                    <a:srgbClr val="000000"/>
                  </a:solidFill>
                </a:uFill>
              </a:rPr>
              <a:t>ኣይተቘጥዓናን</a:t>
            </a:r>
            <a:r>
              <a:rPr lang="en-CA" sz="5500" dirty="0" smtClean="0">
                <a:uFill>
                  <a:solidFill>
                    <a:srgbClr val="000000"/>
                  </a:solidFill>
                </a:uFill>
              </a:rPr>
              <a:t>፥ </a:t>
            </a:r>
            <a:r>
              <a:rPr lang="en-CA" sz="5500" dirty="0" err="1" smtClean="0">
                <a:uFill>
                  <a:solidFill>
                    <a:srgbClr val="000000"/>
                  </a:solidFill>
                </a:uFill>
              </a:rPr>
              <a:t>ምሕረቱውን</a:t>
            </a:r>
            <a:r>
              <a:rPr lang="en-CA" sz="5500" dirty="0" smtClean="0">
                <a:uFill>
                  <a:solidFill>
                    <a:srgbClr val="000000"/>
                  </a:solidFill>
                </a:uFill>
              </a:rPr>
              <a:t> </a:t>
            </a:r>
            <a:r>
              <a:rPr lang="en-CA" sz="5500" dirty="0" err="1" smtClean="0">
                <a:uFill>
                  <a:solidFill>
                    <a:srgbClr val="000000"/>
                  </a:solidFill>
                </a:uFill>
              </a:rPr>
              <a:t>ካባና</a:t>
            </a:r>
            <a:r>
              <a:rPr lang="en-CA" sz="5500" dirty="0" smtClean="0">
                <a:uFill>
                  <a:solidFill>
                    <a:srgbClr val="000000"/>
                  </a:solidFill>
                </a:uFill>
              </a:rPr>
              <a:t> </a:t>
            </a:r>
            <a:r>
              <a:rPr lang="en-CA" sz="5500" dirty="0" err="1" smtClean="0">
                <a:uFill>
                  <a:solidFill>
                    <a:srgbClr val="000000"/>
                  </a:solidFill>
                </a:uFill>
              </a:rPr>
              <a:t>ኣየርሓቐን</a:t>
            </a:r>
            <a:r>
              <a:rPr lang="en-CA" sz="5500" dirty="0" smtClean="0">
                <a:uFill>
                  <a:solidFill>
                    <a:srgbClr val="000000"/>
                  </a:solidFill>
                </a:uFill>
              </a:rPr>
              <a:t> </a:t>
            </a:r>
            <a:r>
              <a:rPr lang="en-CA" sz="5500" dirty="0" err="1" smtClean="0">
                <a:uFill>
                  <a:solidFill>
                    <a:srgbClr val="000000"/>
                  </a:solidFill>
                </a:uFill>
              </a:rPr>
              <a:t>እሞ</a:t>
            </a:r>
            <a:r>
              <a:rPr lang="en-CA" sz="5500" dirty="0" smtClean="0">
                <a:uFill>
                  <a:solidFill>
                    <a:srgbClr val="000000"/>
                  </a:solidFill>
                </a:uFill>
              </a:rPr>
              <a:t> </a:t>
            </a:r>
            <a:r>
              <a:rPr lang="en-CA" sz="5500" dirty="0" err="1" smtClean="0">
                <a:uFill>
                  <a:solidFill>
                    <a:srgbClr val="000000"/>
                  </a:solidFill>
                </a:uFill>
              </a:rPr>
              <a:t>እግዚኣብሄር</a:t>
            </a:r>
            <a:r>
              <a:rPr lang="en-CA" sz="5500" dirty="0" smtClean="0">
                <a:uFill>
                  <a:solidFill>
                    <a:srgbClr val="000000"/>
                  </a:solidFill>
                </a:uFill>
              </a:rPr>
              <a:t> </a:t>
            </a:r>
            <a:r>
              <a:rPr lang="en-CA" sz="5500" dirty="0" err="1" smtClean="0">
                <a:uFill>
                  <a:solidFill>
                    <a:srgbClr val="000000"/>
                  </a:solidFill>
                </a:uFill>
              </a:rPr>
              <a:t>ኣምላኽና</a:t>
            </a:r>
            <a:r>
              <a:rPr lang="en-CA" sz="5500" dirty="0" smtClean="0">
                <a:uFill>
                  <a:solidFill>
                    <a:srgbClr val="000000"/>
                  </a:solidFill>
                </a:uFill>
              </a:rPr>
              <a:t> </a:t>
            </a:r>
            <a:r>
              <a:rPr lang="en-CA" sz="5500" dirty="0" err="1" smtClean="0">
                <a:uFill>
                  <a:solidFill>
                    <a:srgbClr val="000000"/>
                  </a:solidFill>
                </a:uFill>
              </a:rPr>
              <a:t>መሓሪ</a:t>
            </a:r>
            <a:r>
              <a:rPr lang="en-CA" sz="5500" dirty="0" smtClean="0">
                <a:uFill>
                  <a:solidFill>
                    <a:srgbClr val="000000"/>
                  </a:solidFill>
                </a:uFill>
              </a:rPr>
              <a:t> </a:t>
            </a:r>
            <a:r>
              <a:rPr lang="en-CA" sz="5500" dirty="0" err="1" smtClean="0">
                <a:uFill>
                  <a:solidFill>
                    <a:srgbClr val="000000"/>
                  </a:solidFill>
                </a:uFill>
              </a:rPr>
              <a:t>እዩ</a:t>
            </a:r>
            <a:r>
              <a:rPr lang="en-CA" sz="5500" dirty="0" smtClean="0">
                <a:uFill>
                  <a:solidFill>
                    <a:srgbClr val="000000"/>
                  </a:solidFill>
                </a:uFill>
              </a:rPr>
              <a:t>።</a:t>
            </a:r>
          </a:p>
          <a:p>
            <a:r>
              <a:rPr lang="en-CA" sz="5500" dirty="0" err="1" smtClean="0">
                <a:solidFill>
                  <a:srgbClr val="92D050"/>
                </a:solidFill>
                <a:uFill>
                  <a:solidFill>
                    <a:srgbClr val="000000"/>
                  </a:solidFill>
                </a:uFill>
              </a:rPr>
              <a:t>ይ.ዲ</a:t>
            </a:r>
            <a:r>
              <a:rPr lang="en-CA" sz="5500" dirty="0" smtClean="0">
                <a:solidFill>
                  <a:srgbClr val="92D050"/>
                </a:solidFill>
                <a:uFill>
                  <a:solidFill>
                    <a:srgbClr val="000000"/>
                  </a:solidFill>
                </a:uFill>
              </a:rPr>
              <a:t>. </a:t>
            </a:r>
            <a:r>
              <a:rPr lang="en-CA" sz="5500" dirty="0" err="1" smtClean="0">
                <a:uFill>
                  <a:solidFill>
                    <a:srgbClr val="000000"/>
                  </a:solidFill>
                </a:uFill>
              </a:rPr>
              <a:t>ጸልዩ</a:t>
            </a:r>
            <a:r>
              <a:rPr lang="en-CA" sz="5500" dirty="0" smtClean="0">
                <a:uFill>
                  <a:solidFill>
                    <a:srgbClr val="000000"/>
                  </a:solidFill>
                </a:uFill>
              </a:rPr>
              <a:t>።</a:t>
            </a:r>
            <a:endParaRPr lang="en-CA" sz="5500" dirty="0"/>
          </a:p>
        </p:txBody>
      </p:sp>
      <p:sp>
        <p:nvSpPr>
          <p:cNvPr id="9" name="Rectangle 8"/>
          <p:cNvSpPr/>
          <p:nvPr/>
        </p:nvSpPr>
        <p:spPr>
          <a:xfrm>
            <a:off x="8242420" y="91794"/>
            <a:ext cx="4081650" cy="6324808"/>
          </a:xfrm>
          <a:prstGeom prst="rect">
            <a:avLst/>
          </a:prstGeom>
        </p:spPr>
        <p:txBody>
          <a:bodyPr wrap="square">
            <a:spAutoFit/>
          </a:bodyPr>
          <a:lstStyle/>
          <a:p>
            <a:pPr marL="40639" marR="40639">
              <a:spcBef>
                <a:spcPts val="600"/>
              </a:spcBef>
              <a:buClr>
                <a:srgbClr val="000000"/>
              </a:buClr>
              <a:buFont typeface="Arial"/>
              <a:defRPr sz="2800"/>
            </a:pPr>
            <a:r>
              <a:rPr lang="en-US" sz="4000" dirty="0"/>
              <a:t>because He did neither disdain nor refuse our supplication, nor did He remove His mercy from us, because the Lord our God is merciful.</a:t>
            </a:r>
          </a:p>
          <a:p>
            <a:pPr marL="40639" marR="40639">
              <a:spcBef>
                <a:spcPts val="600"/>
              </a:spcBef>
              <a:buClr>
                <a:srgbClr val="000000"/>
              </a:buClr>
              <a:buFont typeface="Arial"/>
              <a:defRPr sz="2800"/>
            </a:pPr>
            <a:r>
              <a:rPr lang="en-US" sz="4000" b="1" dirty="0">
                <a:solidFill>
                  <a:srgbClr val="92D050"/>
                </a:solidFill>
              </a:rPr>
              <a:t>Deacon:-</a:t>
            </a:r>
            <a:r>
              <a:rPr lang="en-US" sz="4000" dirty="0">
                <a:solidFill>
                  <a:srgbClr val="92D050"/>
                </a:solidFill>
              </a:rPr>
              <a:t>  </a:t>
            </a:r>
            <a:r>
              <a:rPr lang="en-US" sz="4000" dirty="0"/>
              <a:t>Pray, ye.</a:t>
            </a:r>
          </a:p>
        </p:txBody>
      </p:sp>
    </p:spTree>
    <p:extLst>
      <p:ext uri="{BB962C8B-B14F-4D97-AF65-F5344CB8AC3E}">
        <p14:creationId xmlns:p14="http://schemas.microsoft.com/office/powerpoint/2010/main" val="729736623"/>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22736" y="3411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447" y="-53352"/>
            <a:ext cx="4015031" cy="6663363"/>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p>
          <a:p>
            <a:endParaRPr lang="en-CA" sz="1400" b="1" dirty="0" smtClean="0">
              <a:solidFill>
                <a:srgbClr val="FFC000"/>
              </a:solidFill>
            </a:endParaRPr>
          </a:p>
          <a:p>
            <a:pPr marL="285750" indent="-285750">
              <a:buFont typeface="Wingdings" panose="05000000000000000000" pitchFamily="2" charset="2"/>
              <a:buChar char="v"/>
            </a:pPr>
            <a:r>
              <a:rPr lang="en-CA" sz="1400" b="1" dirty="0" smtClean="0">
                <a:solidFill>
                  <a:srgbClr val="FFC000"/>
                </a:solidFill>
              </a:rPr>
              <a:t>፷፩.</a:t>
            </a:r>
            <a:r>
              <a:rPr lang="en-CA" sz="5500" dirty="0" smtClean="0"/>
              <a:t>እወ </a:t>
            </a:r>
            <a:r>
              <a:rPr lang="en-CA" sz="5500" dirty="0" err="1" smtClean="0"/>
              <a:t>እግዚኦ</a:t>
            </a:r>
            <a:endParaRPr lang="en-CA" sz="5500" dirty="0" smtClean="0"/>
          </a:p>
          <a:p>
            <a:r>
              <a:rPr lang="en-CA" sz="5500" b="1" dirty="0" smtClean="0"/>
              <a:t>   </a:t>
            </a:r>
            <a:r>
              <a:rPr lang="en-CA" sz="5500" b="1" dirty="0" err="1" smtClean="0">
                <a:solidFill>
                  <a:srgbClr val="FFC000"/>
                </a:solidFill>
              </a:rPr>
              <a:t>አምላከ</a:t>
            </a:r>
            <a:r>
              <a:rPr lang="en-CA" sz="5500" b="1" dirty="0" smtClean="0"/>
              <a:t> </a:t>
            </a:r>
            <a:r>
              <a:rPr lang="en-CA" sz="5500" b="1" dirty="0" err="1" smtClean="0"/>
              <a:t>ኵሉ</a:t>
            </a:r>
            <a:r>
              <a:rPr lang="en-CA" sz="5500" b="1" dirty="0" smtClean="0"/>
              <a:t>፥</a:t>
            </a:r>
          </a:p>
          <a:p>
            <a:endParaRPr lang="en-CA" sz="1400" b="1" dirty="0" smtClean="0"/>
          </a:p>
          <a:p>
            <a:pPr marL="285750" indent="-285750">
              <a:buFont typeface="Wingdings" panose="05000000000000000000" pitchFamily="2" charset="2"/>
              <a:buChar char="v"/>
            </a:pPr>
            <a:r>
              <a:rPr lang="en-CA" sz="1400" b="1" dirty="0" smtClean="0">
                <a:solidFill>
                  <a:srgbClr val="FFC000"/>
                </a:solidFill>
              </a:rPr>
              <a:t>.</a:t>
            </a:r>
            <a:r>
              <a:rPr lang="en-CA" sz="5500" dirty="0" err="1" smtClean="0"/>
              <a:t>እወ</a:t>
            </a:r>
            <a:r>
              <a:rPr lang="en-CA" sz="5500" dirty="0" smtClean="0"/>
              <a:t> </a:t>
            </a:r>
            <a:r>
              <a:rPr lang="en-CA" sz="5500" dirty="0" err="1"/>
              <a:t>እግዚኦ</a:t>
            </a:r>
            <a:endParaRPr lang="en-CA" sz="5500" dirty="0"/>
          </a:p>
          <a:p>
            <a:r>
              <a:rPr lang="en-CA" sz="5500" dirty="0" smtClean="0"/>
              <a:t>   </a:t>
            </a:r>
            <a:r>
              <a:rPr lang="en-CA" sz="5500" b="1" dirty="0" err="1" smtClean="0">
                <a:solidFill>
                  <a:srgbClr val="FFC000"/>
                </a:solidFill>
              </a:rPr>
              <a:t>ንጉሠ</a:t>
            </a:r>
            <a:r>
              <a:rPr lang="en-CA" sz="5500" b="1" dirty="0" smtClean="0"/>
              <a:t> </a:t>
            </a:r>
            <a:r>
              <a:rPr lang="en-CA" sz="5500" b="1" dirty="0" err="1" smtClean="0"/>
              <a:t>ኵሉ</a:t>
            </a:r>
            <a:r>
              <a:rPr lang="en-CA" sz="5500" b="1" dirty="0" smtClean="0"/>
              <a:t>፥</a:t>
            </a:r>
          </a:p>
          <a:p>
            <a:endParaRPr lang="en-CA" sz="1400" b="1" dirty="0"/>
          </a:p>
          <a:p>
            <a:pPr marL="285750" indent="-285750">
              <a:buFont typeface="Wingdings" panose="05000000000000000000" pitchFamily="2" charset="2"/>
              <a:buChar char="v"/>
            </a:pPr>
            <a:r>
              <a:rPr lang="en-CA" sz="1400" b="1" dirty="0" smtClean="0">
                <a:solidFill>
                  <a:srgbClr val="FFC000"/>
                </a:solidFill>
              </a:rPr>
              <a:t>.</a:t>
            </a:r>
            <a:r>
              <a:rPr lang="en-CA" sz="5500" dirty="0"/>
              <a:t>እወ </a:t>
            </a:r>
            <a:r>
              <a:rPr lang="en-CA" sz="5500" dirty="0" err="1" smtClean="0"/>
              <a:t>እግዚኦ</a:t>
            </a:r>
            <a:endParaRPr lang="en-CA" sz="5500" dirty="0" smtClean="0"/>
          </a:p>
          <a:p>
            <a:r>
              <a:rPr lang="en-CA" sz="5500" dirty="0" smtClean="0"/>
              <a:t>   </a:t>
            </a:r>
            <a:r>
              <a:rPr lang="en-CA" sz="5500" b="1" dirty="0" err="1" smtClean="0">
                <a:solidFill>
                  <a:srgbClr val="FFC000"/>
                </a:solidFill>
              </a:rPr>
              <a:t>አኃዜ</a:t>
            </a:r>
            <a:r>
              <a:rPr lang="en-CA" sz="5500" b="1" dirty="0" smtClean="0"/>
              <a:t> </a:t>
            </a:r>
            <a:r>
              <a:rPr lang="en-CA" sz="5500" b="1" dirty="0" err="1" smtClean="0"/>
              <a:t>ኵሉ</a:t>
            </a:r>
            <a:endParaRPr lang="en-CA" sz="5500" b="1" dirty="0"/>
          </a:p>
        </p:txBody>
      </p:sp>
      <p:sp>
        <p:nvSpPr>
          <p:cNvPr id="8" name="TextBox 7"/>
          <p:cNvSpPr txBox="1"/>
          <p:nvPr/>
        </p:nvSpPr>
        <p:spPr>
          <a:xfrm>
            <a:off x="3659806" y="58023"/>
            <a:ext cx="4838773" cy="6447919"/>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p>
          <a:p>
            <a:pPr marL="285750" indent="-285750">
              <a:buFont typeface="Wingdings" panose="05000000000000000000" pitchFamily="2" charset="2"/>
              <a:buChar char="v"/>
            </a:pPr>
            <a:r>
              <a:rPr lang="en-CA" sz="1400" dirty="0" smtClean="0">
                <a:solidFill>
                  <a:srgbClr val="FFC000"/>
                </a:solidFill>
              </a:rPr>
              <a:t>61. </a:t>
            </a:r>
            <a:r>
              <a:rPr lang="en-CA" sz="5500" dirty="0" err="1" smtClean="0">
                <a:uFill>
                  <a:solidFill>
                    <a:srgbClr val="000000"/>
                  </a:solidFill>
                </a:uFill>
              </a:rPr>
              <a:t>እወ</a:t>
            </a:r>
            <a:r>
              <a:rPr lang="en-CA" sz="5500" dirty="0" smtClean="0">
                <a:uFill>
                  <a:solidFill>
                    <a:srgbClr val="000000"/>
                  </a:solidFill>
                </a:uFill>
              </a:rPr>
              <a:t> ኦ </a:t>
            </a:r>
            <a:r>
              <a:rPr lang="en-CA" sz="5500" dirty="0" err="1" smtClean="0">
                <a:uFill>
                  <a:solidFill>
                    <a:srgbClr val="000000"/>
                  </a:solidFill>
                </a:uFill>
              </a:rPr>
              <a:t>ጐይታ</a:t>
            </a:r>
            <a:r>
              <a:rPr lang="en-CA" sz="5500" dirty="0" smtClean="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smtClean="0">
                <a:uFill>
                  <a:solidFill>
                    <a:srgbClr val="000000"/>
                  </a:solidFill>
                </a:uFill>
              </a:rPr>
              <a:t> </a:t>
            </a:r>
            <a:r>
              <a:rPr lang="en-CA" sz="5500" dirty="0" err="1" smtClean="0">
                <a:uFill>
                  <a:solidFill>
                    <a:srgbClr val="000000"/>
                  </a:solidFill>
                </a:uFill>
              </a:rPr>
              <a:t>ኵሉ</a:t>
            </a:r>
            <a:r>
              <a:rPr lang="en-CA" sz="5500" dirty="0" smtClean="0">
                <a:uFill>
                  <a:solidFill>
                    <a:srgbClr val="000000"/>
                  </a:solidFill>
                </a:uFill>
              </a:rPr>
              <a:t> </a:t>
            </a:r>
            <a:r>
              <a:rPr lang="en-CA" sz="5500" dirty="0" err="1">
                <a:solidFill>
                  <a:srgbClr val="FFC000"/>
                </a:solidFill>
                <a:uFill>
                  <a:solidFill>
                    <a:srgbClr val="000000"/>
                  </a:solidFill>
                </a:uFill>
              </a:rPr>
              <a:t>ኣምላኽ</a:t>
            </a:r>
            <a:r>
              <a:rPr lang="en-CA" sz="5500" dirty="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a:uFill>
                  <a:solidFill>
                    <a:srgbClr val="000000"/>
                  </a:solidFill>
                </a:uFill>
              </a:rPr>
              <a:t>ጐይታ</a:t>
            </a:r>
            <a:r>
              <a:rPr lang="en-CA" sz="5500" dirty="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err="1">
                <a:uFill>
                  <a:solidFill>
                    <a:srgbClr val="000000"/>
                  </a:solidFill>
                </a:uFill>
              </a:rPr>
              <a:t>ኵሉ</a:t>
            </a:r>
            <a:r>
              <a:rPr lang="en-CA" sz="5500" dirty="0">
                <a:uFill>
                  <a:solidFill>
                    <a:srgbClr val="000000"/>
                  </a:solidFill>
                </a:uFill>
              </a:rPr>
              <a:t> </a:t>
            </a:r>
            <a:r>
              <a:rPr lang="en-CA" sz="5500" dirty="0" err="1" smtClean="0">
                <a:solidFill>
                  <a:srgbClr val="FFC000"/>
                </a:solidFill>
                <a:uFill>
                  <a:solidFill>
                    <a:srgbClr val="000000"/>
                  </a:solidFill>
                </a:uFill>
              </a:rPr>
              <a:t>ንጉሥ</a:t>
            </a:r>
            <a:r>
              <a:rPr lang="en-CA" sz="5500" dirty="0" smtClean="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a:uFill>
                  <a:solidFill>
                    <a:srgbClr val="000000"/>
                  </a:solidFill>
                </a:uFill>
              </a:rPr>
              <a:t>ጐይታ</a:t>
            </a:r>
            <a:r>
              <a:rPr lang="en-CA" sz="5500" dirty="0">
                <a:uFill>
                  <a:solidFill>
                    <a:srgbClr val="000000"/>
                  </a:solidFill>
                </a:uFill>
              </a:rPr>
              <a:t> </a:t>
            </a:r>
            <a:r>
              <a:rPr lang="en-CA" sz="5500" dirty="0" err="1">
                <a:uFill>
                  <a:solidFill>
                    <a:srgbClr val="000000"/>
                  </a:solidFill>
                </a:uFill>
              </a:rPr>
              <a:t>ናይ</a:t>
            </a:r>
            <a:r>
              <a:rPr lang="en-CA" sz="5500" dirty="0">
                <a:uFill>
                  <a:solidFill>
                    <a:srgbClr val="000000"/>
                  </a:solidFill>
                </a:uFill>
              </a:rPr>
              <a:t> </a:t>
            </a:r>
            <a:r>
              <a:rPr lang="en-CA" sz="5500" dirty="0" err="1">
                <a:uFill>
                  <a:solidFill>
                    <a:srgbClr val="000000"/>
                  </a:solidFill>
                </a:uFill>
              </a:rPr>
              <a:t>ኵሉ</a:t>
            </a:r>
            <a:r>
              <a:rPr lang="en-CA" sz="5500" dirty="0">
                <a:uFill>
                  <a:solidFill>
                    <a:srgbClr val="000000"/>
                  </a:solidFill>
                </a:uFill>
              </a:rPr>
              <a:t> </a:t>
            </a:r>
            <a:r>
              <a:rPr lang="en-CA" sz="5500" dirty="0" err="1">
                <a:solidFill>
                  <a:srgbClr val="FFC000"/>
                </a:solidFill>
                <a:uFill>
                  <a:solidFill>
                    <a:srgbClr val="000000"/>
                  </a:solidFill>
                </a:uFill>
              </a:rPr>
              <a:t>ኣምላኽ</a:t>
            </a:r>
            <a:r>
              <a:rPr lang="en-CA" sz="5500" dirty="0">
                <a:solidFill>
                  <a:srgbClr val="FFC000"/>
                </a:solidFill>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endParaRPr lang="en-CA" sz="5500" dirty="0">
              <a:uFill>
                <a:solidFill>
                  <a:srgbClr val="000000"/>
                </a:solidFill>
              </a:uFill>
            </a:endParaRPr>
          </a:p>
        </p:txBody>
      </p:sp>
      <p:sp>
        <p:nvSpPr>
          <p:cNvPr id="7" name="TextBox 6"/>
          <p:cNvSpPr txBox="1"/>
          <p:nvPr/>
        </p:nvSpPr>
        <p:spPr>
          <a:xfrm>
            <a:off x="8306625" y="-10239"/>
            <a:ext cx="4015031" cy="6724918"/>
          </a:xfrm>
          <a:prstGeom prst="rect">
            <a:avLst/>
          </a:prstGeom>
          <a:noFill/>
        </p:spPr>
        <p:txBody>
          <a:bodyPr wrap="square" rtlCol="0">
            <a:spAutoFit/>
          </a:bodyPr>
          <a:lstStyle/>
          <a:p>
            <a:pPr marL="40639" marR="40639">
              <a:spcBef>
                <a:spcPts val="600"/>
              </a:spcBef>
              <a:buClr>
                <a:srgbClr val="FF2600"/>
              </a:buClr>
              <a:defRPr sz="2800"/>
            </a:pPr>
            <a:r>
              <a:rPr lang="en-US" sz="4800" b="1" dirty="0">
                <a:solidFill>
                  <a:srgbClr val="FF0000"/>
                </a:solidFill>
                <a:uFill>
                  <a:solidFill>
                    <a:srgbClr val="D84800"/>
                  </a:solidFill>
                </a:uFill>
              </a:rPr>
              <a:t>Priest:</a:t>
            </a:r>
            <a:r>
              <a:rPr lang="en-US" sz="4800" dirty="0">
                <a:solidFill>
                  <a:srgbClr val="FF0000"/>
                </a:solidFill>
              </a:rPr>
              <a:t> </a:t>
            </a:r>
          </a:p>
          <a:p>
            <a:pPr marL="285750" indent="-285750">
              <a:buFont typeface="Wingdings" panose="05000000000000000000" pitchFamily="2" charset="2"/>
              <a:buChar char="v"/>
            </a:pPr>
            <a:r>
              <a:rPr lang="en-CA" sz="1400" b="1" dirty="0" smtClean="0">
                <a:solidFill>
                  <a:srgbClr val="FFC000"/>
                </a:solidFill>
              </a:rPr>
              <a:t>፷፩.</a:t>
            </a:r>
            <a:r>
              <a:rPr lang="en-US" sz="6000" dirty="0"/>
              <a:t> </a:t>
            </a:r>
            <a:r>
              <a:rPr lang="en-US" sz="4000" dirty="0"/>
              <a:t>Yea </a:t>
            </a:r>
            <a:r>
              <a:rPr lang="en-US" sz="4000" dirty="0" smtClean="0"/>
              <a:t>Lord, Thou</a:t>
            </a:r>
          </a:p>
          <a:p>
            <a:r>
              <a:rPr lang="en-US" sz="4000" dirty="0"/>
              <a:t>art the </a:t>
            </a:r>
            <a:r>
              <a:rPr lang="en-US" sz="4000" dirty="0">
                <a:solidFill>
                  <a:srgbClr val="FFC000"/>
                </a:solidFill>
              </a:rPr>
              <a:t>God</a:t>
            </a:r>
            <a:r>
              <a:rPr lang="en-US" sz="4000" dirty="0"/>
              <a:t> of </a:t>
            </a:r>
            <a:r>
              <a:rPr lang="en-US" sz="4000" dirty="0" smtClean="0"/>
              <a:t>all,</a:t>
            </a:r>
          </a:p>
          <a:p>
            <a:endParaRPr lang="en-US" sz="4000" dirty="0" smtClean="0"/>
          </a:p>
          <a:p>
            <a:pPr marL="285750" indent="-285750">
              <a:buFont typeface="Wingdings" panose="05000000000000000000" pitchFamily="2" charset="2"/>
              <a:buChar char="v"/>
            </a:pPr>
            <a:r>
              <a:rPr lang="en-US" sz="1400" dirty="0" smtClean="0">
                <a:solidFill>
                  <a:srgbClr val="FFC000"/>
                </a:solidFill>
              </a:rPr>
              <a:t>.</a:t>
            </a:r>
            <a:r>
              <a:rPr lang="en-US" sz="3800" dirty="0" smtClean="0"/>
              <a:t> Yea </a:t>
            </a:r>
            <a:r>
              <a:rPr lang="en-US" sz="4000" dirty="0" smtClean="0"/>
              <a:t>Lord Thou,</a:t>
            </a:r>
          </a:p>
          <a:p>
            <a:r>
              <a:rPr lang="en-US" sz="4000" dirty="0" smtClean="0"/>
              <a:t>art the </a:t>
            </a:r>
            <a:r>
              <a:rPr lang="en-US" sz="4000" dirty="0" smtClean="0">
                <a:solidFill>
                  <a:srgbClr val="FFC000"/>
                </a:solidFill>
              </a:rPr>
              <a:t>King </a:t>
            </a:r>
            <a:r>
              <a:rPr lang="en-US" sz="4000" dirty="0" smtClean="0"/>
              <a:t>of all,</a:t>
            </a:r>
          </a:p>
          <a:p>
            <a:endParaRPr lang="en-US" sz="4000" dirty="0" smtClean="0"/>
          </a:p>
          <a:p>
            <a:pPr marL="285750" indent="-285750">
              <a:buFont typeface="Wingdings" panose="05000000000000000000" pitchFamily="2" charset="2"/>
              <a:buChar char="v"/>
            </a:pPr>
            <a:r>
              <a:rPr lang="en-US" sz="1400" dirty="0" smtClean="0">
                <a:solidFill>
                  <a:srgbClr val="FFC000"/>
                </a:solidFill>
              </a:rPr>
              <a:t>. </a:t>
            </a:r>
            <a:r>
              <a:rPr lang="en-US" sz="4000" dirty="0" smtClean="0"/>
              <a:t>Yea Lord, Thou</a:t>
            </a:r>
          </a:p>
          <a:p>
            <a:r>
              <a:rPr lang="en-US" sz="4000" dirty="0" smtClean="0"/>
              <a:t>art  the </a:t>
            </a:r>
            <a:r>
              <a:rPr lang="en-US" sz="4000" dirty="0" smtClean="0">
                <a:solidFill>
                  <a:srgbClr val="FFC000"/>
                </a:solidFill>
              </a:rPr>
              <a:t>Almighty,</a:t>
            </a:r>
            <a:endParaRPr lang="en-CA" sz="4000" b="1" dirty="0" smtClean="0">
              <a:solidFill>
                <a:srgbClr val="FFC000"/>
              </a:solidFill>
            </a:endParaRPr>
          </a:p>
          <a:p>
            <a:pPr marL="40639" marR="40639">
              <a:spcBef>
                <a:spcPts val="600"/>
              </a:spcBef>
              <a:buClr>
                <a:srgbClr val="FF2600"/>
              </a:buClr>
              <a:defRPr sz="2800"/>
            </a:pPr>
            <a:endParaRPr lang="en-US" sz="3800" dirty="0"/>
          </a:p>
        </p:txBody>
      </p:sp>
    </p:spTree>
    <p:extLst>
      <p:ext uri="{BB962C8B-B14F-4D97-AF65-F5344CB8AC3E}">
        <p14:creationId xmlns:p14="http://schemas.microsoft.com/office/powerpoint/2010/main" val="2910701693"/>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22736" y="3411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447" y="212783"/>
            <a:ext cx="4015031" cy="6247864"/>
          </a:xfrm>
          <a:prstGeom prst="rect">
            <a:avLst/>
          </a:prstGeom>
          <a:noFill/>
        </p:spPr>
        <p:txBody>
          <a:bodyPr wrap="square" rtlCol="0">
            <a:spAutoFit/>
          </a:bodyPr>
          <a:lstStyle/>
          <a:p>
            <a:endParaRPr lang="en-CA" sz="1400" b="1" dirty="0" smtClean="0">
              <a:solidFill>
                <a:srgbClr val="FFC000"/>
              </a:solidFill>
            </a:endParaRPr>
          </a:p>
          <a:p>
            <a:endParaRPr lang="en-CA" sz="1400" b="1" dirty="0">
              <a:solidFill>
                <a:srgbClr val="FFC000"/>
              </a:solidFill>
            </a:endParaRPr>
          </a:p>
          <a:p>
            <a:endParaRPr lang="en-CA" sz="1400" b="1" dirty="0" smtClean="0">
              <a:solidFill>
                <a:srgbClr val="FFC000"/>
              </a:solidFill>
            </a:endParaRPr>
          </a:p>
          <a:p>
            <a:pPr marL="285750" indent="-285750">
              <a:buFont typeface="Wingdings" panose="05000000000000000000" pitchFamily="2" charset="2"/>
              <a:buChar char="v"/>
            </a:pPr>
            <a:r>
              <a:rPr lang="en-CA" sz="1400" b="1" dirty="0" smtClean="0">
                <a:solidFill>
                  <a:srgbClr val="FFC000"/>
                </a:solidFill>
              </a:rPr>
              <a:t>.</a:t>
            </a:r>
            <a:r>
              <a:rPr lang="en-CA" sz="5500" dirty="0" smtClean="0"/>
              <a:t>እወ </a:t>
            </a:r>
            <a:r>
              <a:rPr lang="en-CA" sz="5500" dirty="0" err="1" smtClean="0"/>
              <a:t>እግዚኦ</a:t>
            </a:r>
            <a:endParaRPr lang="en-CA" sz="5500" dirty="0" smtClean="0"/>
          </a:p>
          <a:p>
            <a:r>
              <a:rPr lang="en-CA" sz="5500" b="1" dirty="0" smtClean="0"/>
              <a:t>   </a:t>
            </a:r>
            <a:r>
              <a:rPr lang="en-CA" sz="5500" b="1" dirty="0" err="1" smtClean="0">
                <a:solidFill>
                  <a:srgbClr val="FFC000"/>
                </a:solidFill>
              </a:rPr>
              <a:t>መላኬ</a:t>
            </a:r>
            <a:r>
              <a:rPr lang="en-CA" sz="5500" b="1" dirty="0" smtClean="0"/>
              <a:t> </a:t>
            </a:r>
            <a:r>
              <a:rPr lang="en-CA" sz="5500" b="1" dirty="0" err="1" smtClean="0"/>
              <a:t>ኵሉ</a:t>
            </a:r>
            <a:r>
              <a:rPr lang="en-CA" sz="5500" b="1" dirty="0" smtClean="0"/>
              <a:t>፥</a:t>
            </a:r>
          </a:p>
          <a:p>
            <a:endParaRPr lang="en-CA" sz="1400" b="1" dirty="0" smtClean="0"/>
          </a:p>
          <a:p>
            <a:pPr marL="285750" indent="-285750">
              <a:buFont typeface="Wingdings" panose="05000000000000000000" pitchFamily="2" charset="2"/>
              <a:buChar char="v"/>
            </a:pPr>
            <a:r>
              <a:rPr lang="en-CA" sz="1400" b="1" dirty="0" smtClean="0">
                <a:solidFill>
                  <a:srgbClr val="FFC000"/>
                </a:solidFill>
              </a:rPr>
              <a:t>.</a:t>
            </a:r>
            <a:r>
              <a:rPr lang="en-CA" sz="5500" dirty="0" err="1" smtClean="0"/>
              <a:t>እወ</a:t>
            </a:r>
            <a:r>
              <a:rPr lang="en-CA" sz="5500" dirty="0" smtClean="0"/>
              <a:t> </a:t>
            </a:r>
            <a:r>
              <a:rPr lang="en-CA" sz="5500" dirty="0" err="1"/>
              <a:t>እግዚኦ</a:t>
            </a:r>
            <a:endParaRPr lang="en-CA" sz="5500" dirty="0"/>
          </a:p>
          <a:p>
            <a:r>
              <a:rPr lang="en-CA" sz="5500" dirty="0" smtClean="0"/>
              <a:t>   </a:t>
            </a:r>
            <a:r>
              <a:rPr lang="en-CA" sz="5500" b="1" dirty="0" err="1" smtClean="0">
                <a:solidFill>
                  <a:srgbClr val="FFC000"/>
                </a:solidFill>
              </a:rPr>
              <a:t>መድኃኔ</a:t>
            </a:r>
            <a:r>
              <a:rPr lang="en-CA" sz="5500" b="1" dirty="0" smtClean="0"/>
              <a:t> </a:t>
            </a:r>
            <a:r>
              <a:rPr lang="en-CA" sz="5500" b="1" dirty="0" err="1" smtClean="0"/>
              <a:t>ኵሉ</a:t>
            </a:r>
            <a:r>
              <a:rPr lang="en-CA" sz="5500" b="1" dirty="0" smtClean="0"/>
              <a:t>፥</a:t>
            </a:r>
          </a:p>
          <a:p>
            <a:endParaRPr lang="en-CA" sz="1400" b="1" dirty="0"/>
          </a:p>
          <a:p>
            <a:pPr marL="285750" indent="-285750">
              <a:buFont typeface="Wingdings" panose="05000000000000000000" pitchFamily="2" charset="2"/>
              <a:buChar char="v"/>
            </a:pPr>
            <a:r>
              <a:rPr lang="en-CA" sz="1400" b="1" dirty="0" smtClean="0">
                <a:solidFill>
                  <a:srgbClr val="FFC000"/>
                </a:solidFill>
              </a:rPr>
              <a:t>.</a:t>
            </a:r>
            <a:r>
              <a:rPr lang="en-CA" sz="5500" dirty="0"/>
              <a:t>እወ </a:t>
            </a:r>
            <a:r>
              <a:rPr lang="en-CA" sz="5500" dirty="0" err="1" smtClean="0"/>
              <a:t>እግዚኦ</a:t>
            </a:r>
            <a:endParaRPr lang="en-CA" sz="5500" dirty="0" smtClean="0"/>
          </a:p>
          <a:p>
            <a:r>
              <a:rPr lang="en-CA" sz="5500" dirty="0" smtClean="0"/>
              <a:t>   </a:t>
            </a:r>
            <a:r>
              <a:rPr lang="en-CA" sz="5500" b="1" dirty="0" err="1" smtClean="0">
                <a:solidFill>
                  <a:srgbClr val="FFC000"/>
                </a:solidFill>
              </a:rPr>
              <a:t>መኰንነ</a:t>
            </a:r>
            <a:r>
              <a:rPr lang="en-CA" sz="5500" b="1" dirty="0" smtClean="0"/>
              <a:t> </a:t>
            </a:r>
            <a:r>
              <a:rPr lang="en-CA" sz="5500" b="1" dirty="0" err="1" smtClean="0"/>
              <a:t>ኵሉ</a:t>
            </a:r>
            <a:endParaRPr lang="en-CA" sz="5500" b="1" dirty="0"/>
          </a:p>
        </p:txBody>
      </p:sp>
      <p:sp>
        <p:nvSpPr>
          <p:cNvPr id="8" name="TextBox 7"/>
          <p:cNvSpPr txBox="1"/>
          <p:nvPr/>
        </p:nvSpPr>
        <p:spPr>
          <a:xfrm>
            <a:off x="3659806" y="58023"/>
            <a:ext cx="4838773" cy="6447919"/>
          </a:xfrm>
          <a:prstGeom prst="rect">
            <a:avLst/>
          </a:prstGeom>
          <a:noFill/>
        </p:spPr>
        <p:txBody>
          <a:bodyPr wrap="square" rtlCol="0">
            <a:spAutoFit/>
          </a:bodyPr>
          <a:lstStyle/>
          <a:p>
            <a:r>
              <a:rPr lang="en-CA" sz="5500" b="1" dirty="0" smtClean="0">
                <a:solidFill>
                  <a:srgbClr val="FF0000"/>
                </a:solidFill>
              </a:rPr>
              <a:t> </a:t>
            </a:r>
          </a:p>
          <a:p>
            <a:pPr marL="285750" indent="-285750">
              <a:buFont typeface="Wingdings" panose="05000000000000000000" pitchFamily="2" charset="2"/>
              <a:buChar char="v"/>
            </a:pPr>
            <a:r>
              <a:rPr lang="en-CA" sz="1400" dirty="0" smtClean="0">
                <a:solidFill>
                  <a:srgbClr val="FFC000"/>
                </a:solidFill>
              </a:rPr>
              <a:t>. </a:t>
            </a:r>
            <a:r>
              <a:rPr lang="en-CA" sz="5500" dirty="0" err="1" smtClean="0">
                <a:uFill>
                  <a:solidFill>
                    <a:srgbClr val="000000"/>
                  </a:solidFill>
                </a:uFill>
              </a:rPr>
              <a:t>እወ</a:t>
            </a:r>
            <a:r>
              <a:rPr lang="en-CA" sz="5500" dirty="0" smtClean="0">
                <a:uFill>
                  <a:solidFill>
                    <a:srgbClr val="000000"/>
                  </a:solidFill>
                </a:uFill>
              </a:rPr>
              <a:t> ኦ </a:t>
            </a:r>
            <a:r>
              <a:rPr lang="en-CA" sz="5500" dirty="0" err="1" smtClean="0">
                <a:uFill>
                  <a:solidFill>
                    <a:srgbClr val="000000"/>
                  </a:solidFill>
                </a:uFill>
              </a:rPr>
              <a:t>ጐይታ</a:t>
            </a:r>
            <a:r>
              <a:rPr lang="en-CA" sz="5500" dirty="0" smtClean="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smtClean="0">
                <a:uFill>
                  <a:solidFill>
                    <a:srgbClr val="000000"/>
                  </a:solidFill>
                </a:uFill>
              </a:rPr>
              <a:t> </a:t>
            </a:r>
            <a:r>
              <a:rPr lang="en-CA" sz="5500" dirty="0" err="1" smtClean="0">
                <a:uFill>
                  <a:solidFill>
                    <a:srgbClr val="000000"/>
                  </a:solidFill>
                </a:uFill>
              </a:rPr>
              <a:t>ኵሉ</a:t>
            </a:r>
            <a:r>
              <a:rPr lang="en-CA" sz="5500" dirty="0" smtClean="0">
                <a:uFill>
                  <a:solidFill>
                    <a:srgbClr val="000000"/>
                  </a:solidFill>
                </a:uFill>
              </a:rPr>
              <a:t> </a:t>
            </a:r>
            <a:r>
              <a:rPr lang="en-CA" sz="5500" dirty="0" err="1" smtClean="0">
                <a:solidFill>
                  <a:srgbClr val="FFC000"/>
                </a:solidFill>
                <a:uFill>
                  <a:solidFill>
                    <a:srgbClr val="000000"/>
                  </a:solidFill>
                </a:uFill>
              </a:rPr>
              <a:t>መላኺ</a:t>
            </a:r>
            <a:r>
              <a:rPr lang="en-CA" sz="5500" dirty="0" smtClean="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a:uFill>
                  <a:solidFill>
                    <a:srgbClr val="000000"/>
                  </a:solidFill>
                </a:uFill>
              </a:rPr>
              <a:t>ጐይታ</a:t>
            </a:r>
            <a:r>
              <a:rPr lang="en-CA" sz="5500" dirty="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err="1">
                <a:uFill>
                  <a:solidFill>
                    <a:srgbClr val="000000"/>
                  </a:solidFill>
                </a:uFill>
              </a:rPr>
              <a:t>ኵሉ</a:t>
            </a:r>
            <a:r>
              <a:rPr lang="en-CA" sz="5500" dirty="0">
                <a:uFill>
                  <a:solidFill>
                    <a:srgbClr val="000000"/>
                  </a:solidFill>
                </a:uFill>
              </a:rPr>
              <a:t> </a:t>
            </a:r>
            <a:r>
              <a:rPr lang="en-CA" sz="5500" dirty="0" err="1" smtClean="0">
                <a:solidFill>
                  <a:srgbClr val="FFC000"/>
                </a:solidFill>
                <a:uFill>
                  <a:solidFill>
                    <a:srgbClr val="000000"/>
                  </a:solidFill>
                </a:uFill>
              </a:rPr>
              <a:t>መድሓኒ</a:t>
            </a:r>
            <a:r>
              <a:rPr lang="en-CA" sz="5500" dirty="0" smtClean="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a:uFill>
                  <a:solidFill>
                    <a:srgbClr val="000000"/>
                  </a:solidFill>
                </a:uFill>
              </a:rPr>
              <a:t>ጐይታ</a:t>
            </a:r>
            <a:r>
              <a:rPr lang="en-CA" sz="5500" dirty="0">
                <a:uFill>
                  <a:solidFill>
                    <a:srgbClr val="000000"/>
                  </a:solidFill>
                </a:uFill>
              </a:rPr>
              <a:t> </a:t>
            </a:r>
            <a:r>
              <a:rPr lang="en-CA" sz="5500" dirty="0" err="1">
                <a:uFill>
                  <a:solidFill>
                    <a:srgbClr val="000000"/>
                  </a:solidFill>
                </a:uFill>
              </a:rPr>
              <a:t>ናይ</a:t>
            </a:r>
            <a:r>
              <a:rPr lang="en-CA" sz="5500" dirty="0">
                <a:uFill>
                  <a:solidFill>
                    <a:srgbClr val="000000"/>
                  </a:solidFill>
                </a:uFill>
              </a:rPr>
              <a:t> </a:t>
            </a:r>
            <a:r>
              <a:rPr lang="en-CA" sz="5500" dirty="0" err="1">
                <a:uFill>
                  <a:solidFill>
                    <a:srgbClr val="000000"/>
                  </a:solidFill>
                </a:uFill>
              </a:rPr>
              <a:t>ኵሉ</a:t>
            </a:r>
            <a:r>
              <a:rPr lang="en-CA" sz="5500" dirty="0">
                <a:uFill>
                  <a:solidFill>
                    <a:srgbClr val="000000"/>
                  </a:solidFill>
                </a:uFill>
              </a:rPr>
              <a:t> </a:t>
            </a:r>
            <a:r>
              <a:rPr lang="en-CA" sz="5500" dirty="0" err="1" smtClean="0">
                <a:solidFill>
                  <a:srgbClr val="FFC000"/>
                </a:solidFill>
                <a:uFill>
                  <a:solidFill>
                    <a:srgbClr val="000000"/>
                  </a:solidFill>
                </a:uFill>
              </a:rPr>
              <a:t>ፈራዲ</a:t>
            </a:r>
            <a:r>
              <a:rPr lang="en-CA" sz="5500" dirty="0" smtClean="0">
                <a:solidFill>
                  <a:srgbClr val="FFC000"/>
                </a:solidFill>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endParaRPr lang="en-CA" sz="5500" dirty="0">
              <a:uFill>
                <a:solidFill>
                  <a:srgbClr val="000000"/>
                </a:solidFill>
              </a:uFill>
            </a:endParaRPr>
          </a:p>
        </p:txBody>
      </p:sp>
      <p:sp>
        <p:nvSpPr>
          <p:cNvPr id="7" name="TextBox 6"/>
          <p:cNvSpPr txBox="1"/>
          <p:nvPr/>
        </p:nvSpPr>
        <p:spPr>
          <a:xfrm>
            <a:off x="8306625" y="-10239"/>
            <a:ext cx="4015031" cy="6678751"/>
          </a:xfrm>
          <a:prstGeom prst="rect">
            <a:avLst/>
          </a:prstGeom>
          <a:noFill/>
        </p:spPr>
        <p:txBody>
          <a:bodyPr wrap="square" rtlCol="0">
            <a:spAutoFit/>
          </a:bodyPr>
          <a:lstStyle/>
          <a:p>
            <a:pPr marL="40639" marR="40639">
              <a:spcBef>
                <a:spcPts val="600"/>
              </a:spcBef>
              <a:buClr>
                <a:srgbClr val="FF2600"/>
              </a:buClr>
              <a:defRPr sz="2800"/>
            </a:pPr>
            <a:endParaRPr lang="en-US" sz="4800" dirty="0">
              <a:solidFill>
                <a:srgbClr val="FF0000"/>
              </a:solidFill>
            </a:endParaRPr>
          </a:p>
          <a:p>
            <a:pPr marL="285750" indent="-285750">
              <a:buFont typeface="Wingdings" panose="05000000000000000000" pitchFamily="2" charset="2"/>
              <a:buChar char="v"/>
            </a:pPr>
            <a:r>
              <a:rPr lang="en-CA" sz="1400" b="1" dirty="0" smtClean="0">
                <a:solidFill>
                  <a:srgbClr val="FFC000"/>
                </a:solidFill>
              </a:rPr>
              <a:t>.</a:t>
            </a:r>
            <a:r>
              <a:rPr lang="en-US" sz="6000" dirty="0" smtClean="0"/>
              <a:t> </a:t>
            </a:r>
            <a:r>
              <a:rPr lang="en-US" sz="4000" dirty="0"/>
              <a:t>Yea </a:t>
            </a:r>
            <a:r>
              <a:rPr lang="en-US" sz="4000" dirty="0" smtClean="0"/>
              <a:t>Lord, Thou</a:t>
            </a:r>
          </a:p>
          <a:p>
            <a:r>
              <a:rPr lang="en-US" sz="4000" dirty="0"/>
              <a:t>art the </a:t>
            </a:r>
            <a:r>
              <a:rPr lang="en-US" sz="4000" dirty="0" smtClean="0">
                <a:solidFill>
                  <a:srgbClr val="FFC000"/>
                </a:solidFill>
              </a:rPr>
              <a:t>Governor</a:t>
            </a:r>
            <a:r>
              <a:rPr lang="en-US" sz="4000" dirty="0" smtClean="0"/>
              <a:t> </a:t>
            </a:r>
            <a:r>
              <a:rPr lang="en-US" sz="4000" dirty="0"/>
              <a:t>of </a:t>
            </a:r>
            <a:r>
              <a:rPr lang="en-US" sz="4000" dirty="0" smtClean="0"/>
              <a:t>all,</a:t>
            </a:r>
          </a:p>
          <a:p>
            <a:pPr marL="285750" indent="-285750">
              <a:buFont typeface="Wingdings" panose="05000000000000000000" pitchFamily="2" charset="2"/>
              <a:buChar char="v"/>
            </a:pPr>
            <a:r>
              <a:rPr lang="en-US" sz="1400" dirty="0" smtClean="0">
                <a:solidFill>
                  <a:srgbClr val="FFC000"/>
                </a:solidFill>
              </a:rPr>
              <a:t>.</a:t>
            </a:r>
            <a:r>
              <a:rPr lang="en-US" sz="3800" dirty="0" smtClean="0"/>
              <a:t> Yea </a:t>
            </a:r>
            <a:r>
              <a:rPr lang="en-US" sz="4000" dirty="0" smtClean="0"/>
              <a:t>Lord Thou,</a:t>
            </a:r>
          </a:p>
          <a:p>
            <a:r>
              <a:rPr lang="en-US" sz="4000" dirty="0" smtClean="0"/>
              <a:t>art the </a:t>
            </a:r>
            <a:r>
              <a:rPr lang="en-US" sz="4000" dirty="0" smtClean="0">
                <a:solidFill>
                  <a:srgbClr val="FFC000"/>
                </a:solidFill>
              </a:rPr>
              <a:t>Savior </a:t>
            </a:r>
            <a:r>
              <a:rPr lang="en-US" sz="4000" dirty="0" smtClean="0"/>
              <a:t>of all,</a:t>
            </a:r>
          </a:p>
          <a:p>
            <a:pPr marL="285750" indent="-285750">
              <a:buFont typeface="Wingdings" panose="05000000000000000000" pitchFamily="2" charset="2"/>
              <a:buChar char="v"/>
            </a:pPr>
            <a:r>
              <a:rPr lang="en-US" sz="1400" dirty="0" smtClean="0">
                <a:solidFill>
                  <a:srgbClr val="FFC000"/>
                </a:solidFill>
              </a:rPr>
              <a:t>. </a:t>
            </a:r>
            <a:r>
              <a:rPr lang="en-US" sz="4000" dirty="0" smtClean="0"/>
              <a:t>Yea Lord, Thou</a:t>
            </a:r>
          </a:p>
          <a:p>
            <a:r>
              <a:rPr lang="en-US" sz="4000" dirty="0" smtClean="0"/>
              <a:t>art  the </a:t>
            </a:r>
            <a:r>
              <a:rPr lang="en-US" sz="4000" dirty="0" smtClean="0">
                <a:solidFill>
                  <a:srgbClr val="FFC000"/>
                </a:solidFill>
              </a:rPr>
              <a:t>Judge</a:t>
            </a:r>
            <a:r>
              <a:rPr lang="en-US" sz="4000" dirty="0" smtClean="0"/>
              <a:t> of all,</a:t>
            </a:r>
            <a:endParaRPr lang="en-CA" sz="4000" b="1" dirty="0" smtClean="0"/>
          </a:p>
        </p:txBody>
      </p:sp>
    </p:spTree>
    <p:extLst>
      <p:ext uri="{BB962C8B-B14F-4D97-AF65-F5344CB8AC3E}">
        <p14:creationId xmlns:p14="http://schemas.microsoft.com/office/powerpoint/2010/main" val="1669485927"/>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22736" y="3411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447" y="199136"/>
            <a:ext cx="4015031" cy="6247864"/>
          </a:xfrm>
          <a:prstGeom prst="rect">
            <a:avLst/>
          </a:prstGeom>
          <a:noFill/>
        </p:spPr>
        <p:txBody>
          <a:bodyPr wrap="square" rtlCol="0">
            <a:spAutoFit/>
          </a:bodyPr>
          <a:lstStyle/>
          <a:p>
            <a:endParaRPr lang="en-CA" sz="1400" b="1" dirty="0" smtClean="0">
              <a:solidFill>
                <a:srgbClr val="FFC000"/>
              </a:solidFill>
            </a:endParaRPr>
          </a:p>
          <a:p>
            <a:endParaRPr lang="en-CA" sz="1400" b="1" dirty="0">
              <a:solidFill>
                <a:srgbClr val="FFC000"/>
              </a:solidFill>
            </a:endParaRPr>
          </a:p>
          <a:p>
            <a:endParaRPr lang="en-CA" sz="1400" b="1" dirty="0" smtClean="0">
              <a:solidFill>
                <a:srgbClr val="FFC000"/>
              </a:solidFill>
            </a:endParaRPr>
          </a:p>
          <a:p>
            <a:pPr marL="285750" indent="-285750">
              <a:buFont typeface="Wingdings" panose="05000000000000000000" pitchFamily="2" charset="2"/>
              <a:buChar char="v"/>
            </a:pPr>
            <a:r>
              <a:rPr lang="en-CA" sz="1400" b="1" dirty="0" smtClean="0">
                <a:solidFill>
                  <a:srgbClr val="FFC000"/>
                </a:solidFill>
              </a:rPr>
              <a:t>.</a:t>
            </a:r>
            <a:r>
              <a:rPr lang="en-CA" sz="5500" dirty="0" smtClean="0"/>
              <a:t>እወ </a:t>
            </a:r>
            <a:r>
              <a:rPr lang="en-CA" sz="5500" dirty="0" err="1" smtClean="0"/>
              <a:t>እግዚኦ</a:t>
            </a:r>
            <a:endParaRPr lang="en-CA" sz="5500" dirty="0" smtClean="0"/>
          </a:p>
          <a:p>
            <a:r>
              <a:rPr lang="en-CA" sz="5500" b="1" dirty="0" smtClean="0"/>
              <a:t>   </a:t>
            </a:r>
            <a:r>
              <a:rPr lang="en-CA" sz="5500" b="1" dirty="0" err="1" smtClean="0">
                <a:solidFill>
                  <a:srgbClr val="FFC000"/>
                </a:solidFill>
              </a:rPr>
              <a:t>ማሕየዌ</a:t>
            </a:r>
            <a:r>
              <a:rPr lang="en-CA" sz="5500" b="1" dirty="0" smtClean="0"/>
              <a:t> </a:t>
            </a:r>
            <a:r>
              <a:rPr lang="en-CA" sz="5500" b="1" dirty="0" err="1" smtClean="0"/>
              <a:t>ኵሉ</a:t>
            </a:r>
            <a:r>
              <a:rPr lang="en-CA" sz="5500" b="1" dirty="0" smtClean="0"/>
              <a:t>፥</a:t>
            </a:r>
          </a:p>
          <a:p>
            <a:endParaRPr lang="en-CA" sz="1400" b="1" dirty="0" smtClean="0"/>
          </a:p>
          <a:p>
            <a:pPr marL="285750" indent="-285750">
              <a:buFont typeface="Wingdings" panose="05000000000000000000" pitchFamily="2" charset="2"/>
              <a:buChar char="v"/>
            </a:pPr>
            <a:r>
              <a:rPr lang="en-CA" sz="1400" b="1" dirty="0" smtClean="0">
                <a:solidFill>
                  <a:srgbClr val="FFC000"/>
                </a:solidFill>
              </a:rPr>
              <a:t>.</a:t>
            </a:r>
            <a:r>
              <a:rPr lang="en-CA" sz="5500" dirty="0" err="1" smtClean="0"/>
              <a:t>እወ</a:t>
            </a:r>
            <a:r>
              <a:rPr lang="en-CA" sz="5500" dirty="0" smtClean="0"/>
              <a:t> </a:t>
            </a:r>
            <a:r>
              <a:rPr lang="en-CA" sz="5500" dirty="0" err="1"/>
              <a:t>እግዚኦ</a:t>
            </a:r>
            <a:endParaRPr lang="en-CA" sz="5500" dirty="0"/>
          </a:p>
          <a:p>
            <a:r>
              <a:rPr lang="en-CA" sz="5500" dirty="0" smtClean="0"/>
              <a:t>   </a:t>
            </a:r>
            <a:r>
              <a:rPr lang="en-CA" sz="5500" b="1" dirty="0" err="1" smtClean="0">
                <a:solidFill>
                  <a:srgbClr val="FFC000"/>
                </a:solidFill>
              </a:rPr>
              <a:t>መጋቤ</a:t>
            </a:r>
            <a:r>
              <a:rPr lang="en-CA" sz="5500" b="1" dirty="0" smtClean="0"/>
              <a:t> </a:t>
            </a:r>
            <a:r>
              <a:rPr lang="en-CA" sz="5500" b="1" dirty="0" err="1" smtClean="0"/>
              <a:t>ኵሉ</a:t>
            </a:r>
            <a:r>
              <a:rPr lang="en-CA" sz="5500" b="1" dirty="0" smtClean="0"/>
              <a:t>፥</a:t>
            </a:r>
          </a:p>
          <a:p>
            <a:endParaRPr lang="en-CA" sz="1400" b="1" dirty="0"/>
          </a:p>
          <a:p>
            <a:pPr marL="285750" indent="-285750">
              <a:buFont typeface="Wingdings" panose="05000000000000000000" pitchFamily="2" charset="2"/>
              <a:buChar char="v"/>
            </a:pPr>
            <a:r>
              <a:rPr lang="en-CA" sz="1400" b="1" dirty="0" smtClean="0">
                <a:solidFill>
                  <a:srgbClr val="FFC000"/>
                </a:solidFill>
              </a:rPr>
              <a:t>.</a:t>
            </a:r>
            <a:r>
              <a:rPr lang="en-CA" sz="5500" dirty="0"/>
              <a:t>እወ </a:t>
            </a:r>
            <a:r>
              <a:rPr lang="en-CA" sz="5500" dirty="0" err="1" smtClean="0"/>
              <a:t>እግዚኦ</a:t>
            </a:r>
            <a:endParaRPr lang="en-CA" sz="5500" dirty="0" smtClean="0"/>
          </a:p>
          <a:p>
            <a:r>
              <a:rPr lang="en-CA" sz="5500" dirty="0" smtClean="0"/>
              <a:t>   </a:t>
            </a:r>
            <a:r>
              <a:rPr lang="en-CA" sz="5500" b="1" dirty="0" err="1" smtClean="0">
                <a:solidFill>
                  <a:srgbClr val="FFC000"/>
                </a:solidFill>
              </a:rPr>
              <a:t>መሴስየ</a:t>
            </a:r>
            <a:r>
              <a:rPr lang="en-CA" sz="5500" b="1" dirty="0" smtClean="0"/>
              <a:t> </a:t>
            </a:r>
            <a:r>
              <a:rPr lang="en-CA" sz="5500" b="1" dirty="0" err="1" smtClean="0"/>
              <a:t>ኵሉ</a:t>
            </a:r>
            <a:endParaRPr lang="en-CA" sz="5500" b="1" dirty="0"/>
          </a:p>
        </p:txBody>
      </p:sp>
      <p:sp>
        <p:nvSpPr>
          <p:cNvPr id="8" name="TextBox 7"/>
          <p:cNvSpPr txBox="1"/>
          <p:nvPr/>
        </p:nvSpPr>
        <p:spPr>
          <a:xfrm>
            <a:off x="3659806" y="58023"/>
            <a:ext cx="4838773" cy="6447919"/>
          </a:xfrm>
          <a:prstGeom prst="rect">
            <a:avLst/>
          </a:prstGeom>
          <a:noFill/>
        </p:spPr>
        <p:txBody>
          <a:bodyPr wrap="square" rtlCol="0">
            <a:spAutoFit/>
          </a:bodyPr>
          <a:lstStyle/>
          <a:p>
            <a:r>
              <a:rPr lang="en-CA" sz="5500" b="1" dirty="0" smtClean="0">
                <a:solidFill>
                  <a:srgbClr val="FF0000"/>
                </a:solidFill>
              </a:rPr>
              <a:t> </a:t>
            </a:r>
          </a:p>
          <a:p>
            <a:pPr marL="285750" indent="-285750">
              <a:buFont typeface="Wingdings" panose="05000000000000000000" pitchFamily="2" charset="2"/>
              <a:buChar char="v"/>
            </a:pPr>
            <a:r>
              <a:rPr lang="en-CA" sz="1400" dirty="0" smtClean="0">
                <a:solidFill>
                  <a:srgbClr val="FFC000"/>
                </a:solidFill>
              </a:rPr>
              <a:t>. </a:t>
            </a:r>
            <a:r>
              <a:rPr lang="en-CA" sz="5500" dirty="0" err="1" smtClean="0">
                <a:uFill>
                  <a:solidFill>
                    <a:srgbClr val="000000"/>
                  </a:solidFill>
                </a:uFill>
              </a:rPr>
              <a:t>እወ</a:t>
            </a:r>
            <a:r>
              <a:rPr lang="en-CA" sz="5500" dirty="0" smtClean="0">
                <a:uFill>
                  <a:solidFill>
                    <a:srgbClr val="000000"/>
                  </a:solidFill>
                </a:uFill>
              </a:rPr>
              <a:t> ኦ </a:t>
            </a:r>
            <a:r>
              <a:rPr lang="en-CA" sz="5500" dirty="0" err="1" smtClean="0">
                <a:uFill>
                  <a:solidFill>
                    <a:srgbClr val="000000"/>
                  </a:solidFill>
                </a:uFill>
              </a:rPr>
              <a:t>ጐይታ</a:t>
            </a:r>
            <a:r>
              <a:rPr lang="en-CA" sz="5500" dirty="0" smtClean="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smtClean="0">
                <a:uFill>
                  <a:solidFill>
                    <a:srgbClr val="000000"/>
                  </a:solidFill>
                </a:uFill>
              </a:rPr>
              <a:t> </a:t>
            </a:r>
            <a:r>
              <a:rPr lang="en-CA" sz="5500" dirty="0" err="1" smtClean="0">
                <a:uFill>
                  <a:solidFill>
                    <a:srgbClr val="000000"/>
                  </a:solidFill>
                </a:uFill>
              </a:rPr>
              <a:t>ኵሉ</a:t>
            </a:r>
            <a:r>
              <a:rPr lang="en-CA" sz="5500" dirty="0" smtClean="0">
                <a:uFill>
                  <a:solidFill>
                    <a:srgbClr val="000000"/>
                  </a:solidFill>
                </a:uFill>
              </a:rPr>
              <a:t> </a:t>
            </a:r>
            <a:r>
              <a:rPr lang="en-CA" sz="5500" dirty="0" err="1" smtClean="0">
                <a:solidFill>
                  <a:srgbClr val="FFC000"/>
                </a:solidFill>
                <a:uFill>
                  <a:solidFill>
                    <a:srgbClr val="000000"/>
                  </a:solidFill>
                </a:uFill>
              </a:rPr>
              <a:t>መሕወዪ</a:t>
            </a:r>
            <a:r>
              <a:rPr lang="en-CA" sz="5500" dirty="0" smtClean="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smtClean="0">
                <a:uFill>
                  <a:solidFill>
                    <a:srgbClr val="000000"/>
                  </a:solidFill>
                </a:uFill>
              </a:rPr>
              <a:t>ጐይታ</a:t>
            </a:r>
            <a:r>
              <a:rPr lang="en-CA" sz="5500" dirty="0" smtClean="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err="1">
                <a:uFill>
                  <a:solidFill>
                    <a:srgbClr val="000000"/>
                  </a:solidFill>
                </a:uFill>
              </a:rPr>
              <a:t>ኵሉ</a:t>
            </a:r>
            <a:r>
              <a:rPr lang="en-CA" sz="5500" dirty="0">
                <a:uFill>
                  <a:solidFill>
                    <a:srgbClr val="000000"/>
                  </a:solidFill>
                </a:uFill>
              </a:rPr>
              <a:t> </a:t>
            </a:r>
            <a:r>
              <a:rPr lang="en-CA" sz="5500" dirty="0" err="1" smtClean="0">
                <a:solidFill>
                  <a:srgbClr val="FFC000"/>
                </a:solidFill>
                <a:uFill>
                  <a:solidFill>
                    <a:srgbClr val="000000"/>
                  </a:solidFill>
                </a:uFill>
              </a:rPr>
              <a:t>መጋቢ</a:t>
            </a:r>
            <a:r>
              <a:rPr lang="en-CA" sz="5500" dirty="0" smtClean="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smtClean="0">
                <a:uFill>
                  <a:solidFill>
                    <a:srgbClr val="000000"/>
                  </a:solidFill>
                </a:uFill>
              </a:rPr>
              <a:t>ጐይታ</a:t>
            </a:r>
            <a:r>
              <a:rPr lang="en-CA" sz="5500" dirty="0" smtClean="0">
                <a:uFill>
                  <a:solidFill>
                    <a:srgbClr val="000000"/>
                  </a:solidFill>
                </a:uFill>
              </a:rPr>
              <a:t>፣ </a:t>
            </a:r>
            <a:r>
              <a:rPr lang="en-CA" sz="5500" dirty="0" err="1">
                <a:uFill>
                  <a:solidFill>
                    <a:srgbClr val="000000"/>
                  </a:solidFill>
                </a:uFill>
              </a:rPr>
              <a:t>ናይ</a:t>
            </a:r>
            <a:r>
              <a:rPr lang="en-CA" sz="5500" dirty="0">
                <a:uFill>
                  <a:solidFill>
                    <a:srgbClr val="000000"/>
                  </a:solidFill>
                </a:uFill>
              </a:rPr>
              <a:t> </a:t>
            </a:r>
            <a:r>
              <a:rPr lang="en-CA" sz="5500" dirty="0" err="1">
                <a:uFill>
                  <a:solidFill>
                    <a:srgbClr val="000000"/>
                  </a:solidFill>
                </a:uFill>
              </a:rPr>
              <a:t>ኵሉ</a:t>
            </a:r>
            <a:r>
              <a:rPr lang="en-CA" sz="5500" dirty="0">
                <a:uFill>
                  <a:solidFill>
                    <a:srgbClr val="000000"/>
                  </a:solidFill>
                </a:uFill>
              </a:rPr>
              <a:t> </a:t>
            </a:r>
            <a:r>
              <a:rPr lang="en-CA" sz="5500" dirty="0" err="1" smtClean="0">
                <a:solidFill>
                  <a:srgbClr val="FFC000"/>
                </a:solidFill>
                <a:uFill>
                  <a:solidFill>
                    <a:srgbClr val="000000"/>
                  </a:solidFill>
                </a:uFill>
              </a:rPr>
              <a:t>ሰሳዪ</a:t>
            </a:r>
            <a:r>
              <a:rPr lang="en-CA" sz="5500" dirty="0" smtClean="0">
                <a:solidFill>
                  <a:srgbClr val="FFC000"/>
                </a:solidFill>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endParaRPr lang="en-CA" sz="5500" dirty="0">
              <a:uFill>
                <a:solidFill>
                  <a:srgbClr val="000000"/>
                </a:solidFill>
              </a:uFill>
            </a:endParaRPr>
          </a:p>
        </p:txBody>
      </p:sp>
      <p:sp>
        <p:nvSpPr>
          <p:cNvPr id="7" name="TextBox 6"/>
          <p:cNvSpPr txBox="1"/>
          <p:nvPr/>
        </p:nvSpPr>
        <p:spPr>
          <a:xfrm>
            <a:off x="8306625" y="-10239"/>
            <a:ext cx="4015031" cy="6678751"/>
          </a:xfrm>
          <a:prstGeom prst="rect">
            <a:avLst/>
          </a:prstGeom>
          <a:noFill/>
        </p:spPr>
        <p:txBody>
          <a:bodyPr wrap="square" rtlCol="0">
            <a:spAutoFit/>
          </a:bodyPr>
          <a:lstStyle/>
          <a:p>
            <a:pPr marL="40639" marR="40639">
              <a:spcBef>
                <a:spcPts val="600"/>
              </a:spcBef>
              <a:buClr>
                <a:srgbClr val="FF2600"/>
              </a:buClr>
              <a:defRPr sz="2800"/>
            </a:pPr>
            <a:endParaRPr lang="en-US" sz="4800" dirty="0">
              <a:solidFill>
                <a:srgbClr val="FF0000"/>
              </a:solidFill>
            </a:endParaRPr>
          </a:p>
          <a:p>
            <a:pPr marL="285750" indent="-285750">
              <a:buFont typeface="Wingdings" panose="05000000000000000000" pitchFamily="2" charset="2"/>
              <a:buChar char="v"/>
            </a:pPr>
            <a:r>
              <a:rPr lang="en-CA" sz="1400" b="1" dirty="0" smtClean="0">
                <a:solidFill>
                  <a:srgbClr val="FFC000"/>
                </a:solidFill>
              </a:rPr>
              <a:t>.</a:t>
            </a:r>
            <a:r>
              <a:rPr lang="en-US" sz="6000" dirty="0" smtClean="0"/>
              <a:t> </a:t>
            </a:r>
            <a:r>
              <a:rPr lang="en-US" sz="4000" dirty="0"/>
              <a:t>Yea </a:t>
            </a:r>
            <a:r>
              <a:rPr lang="en-US" sz="4000" dirty="0" smtClean="0"/>
              <a:t>Lord, Thou</a:t>
            </a:r>
          </a:p>
          <a:p>
            <a:r>
              <a:rPr lang="en-US" sz="4000" dirty="0"/>
              <a:t>art the </a:t>
            </a:r>
            <a:r>
              <a:rPr lang="en-US" sz="4000" dirty="0" smtClean="0">
                <a:solidFill>
                  <a:srgbClr val="FFC000"/>
                </a:solidFill>
              </a:rPr>
              <a:t>Life-Giver</a:t>
            </a:r>
            <a:r>
              <a:rPr lang="en-US" sz="4000" dirty="0" smtClean="0"/>
              <a:t> </a:t>
            </a:r>
            <a:r>
              <a:rPr lang="en-US" sz="4000" dirty="0"/>
              <a:t>of </a:t>
            </a:r>
            <a:r>
              <a:rPr lang="en-US" sz="4000" dirty="0" smtClean="0"/>
              <a:t>all,</a:t>
            </a:r>
          </a:p>
          <a:p>
            <a:pPr marL="285750" indent="-285750">
              <a:buFont typeface="Wingdings" panose="05000000000000000000" pitchFamily="2" charset="2"/>
              <a:buChar char="v"/>
            </a:pPr>
            <a:r>
              <a:rPr lang="en-US" sz="1400" dirty="0" smtClean="0">
                <a:solidFill>
                  <a:srgbClr val="FFC000"/>
                </a:solidFill>
              </a:rPr>
              <a:t>.</a:t>
            </a:r>
            <a:r>
              <a:rPr lang="en-US" sz="3800" dirty="0" smtClean="0"/>
              <a:t> Yea </a:t>
            </a:r>
            <a:r>
              <a:rPr lang="en-US" sz="4000" dirty="0" smtClean="0"/>
              <a:t>Lord Thou,</a:t>
            </a:r>
          </a:p>
          <a:p>
            <a:r>
              <a:rPr lang="en-US" sz="4000" dirty="0" smtClean="0"/>
              <a:t>art the </a:t>
            </a:r>
            <a:r>
              <a:rPr lang="en-US" sz="4000" dirty="0" smtClean="0">
                <a:solidFill>
                  <a:srgbClr val="FFC000"/>
                </a:solidFill>
              </a:rPr>
              <a:t>Keeper </a:t>
            </a:r>
            <a:r>
              <a:rPr lang="en-US" sz="4000" dirty="0" smtClean="0"/>
              <a:t>of all,</a:t>
            </a:r>
          </a:p>
          <a:p>
            <a:pPr marL="285750" indent="-285750">
              <a:buFont typeface="Wingdings" panose="05000000000000000000" pitchFamily="2" charset="2"/>
              <a:buChar char="v"/>
            </a:pPr>
            <a:r>
              <a:rPr lang="en-US" sz="1400" dirty="0" smtClean="0">
                <a:solidFill>
                  <a:srgbClr val="FFC000"/>
                </a:solidFill>
              </a:rPr>
              <a:t>. </a:t>
            </a:r>
            <a:r>
              <a:rPr lang="en-US" sz="4000" dirty="0" smtClean="0"/>
              <a:t>Yea Lord, Thou</a:t>
            </a:r>
          </a:p>
          <a:p>
            <a:r>
              <a:rPr lang="en-US" sz="4000" dirty="0" smtClean="0"/>
              <a:t>art  the </a:t>
            </a:r>
            <a:r>
              <a:rPr lang="en-US" sz="4000" dirty="0" smtClean="0">
                <a:solidFill>
                  <a:srgbClr val="FFC000"/>
                </a:solidFill>
              </a:rPr>
              <a:t>Nourisher</a:t>
            </a:r>
            <a:r>
              <a:rPr lang="en-US" sz="4000" dirty="0" smtClean="0"/>
              <a:t> of all,</a:t>
            </a:r>
            <a:endParaRPr lang="en-CA" sz="4000" b="1" dirty="0" smtClean="0"/>
          </a:p>
        </p:txBody>
      </p:sp>
    </p:spTree>
    <p:extLst>
      <p:ext uri="{BB962C8B-B14F-4D97-AF65-F5344CB8AC3E}">
        <p14:creationId xmlns:p14="http://schemas.microsoft.com/office/powerpoint/2010/main" val="4285636099"/>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192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970" y="8064"/>
            <a:ext cx="4090830" cy="6740307"/>
          </a:xfrm>
          <a:prstGeom prst="rect">
            <a:avLst/>
          </a:prstGeom>
          <a:noFill/>
        </p:spPr>
        <p:txBody>
          <a:bodyPr wrap="square" rtlCol="0">
            <a:spAutoFit/>
          </a:bodyPr>
          <a:lstStyle/>
          <a:p>
            <a:r>
              <a:rPr lang="en-CA" sz="1400" dirty="0" smtClean="0">
                <a:solidFill>
                  <a:srgbClr val="FFC000"/>
                </a:solidFill>
              </a:rPr>
              <a:t>፷፫. </a:t>
            </a:r>
            <a:r>
              <a:rPr lang="en-CA" sz="4800" dirty="0" err="1" smtClean="0"/>
              <a:t>በከመ</a:t>
            </a:r>
            <a:r>
              <a:rPr lang="en-CA" sz="4800" dirty="0" smtClean="0"/>
              <a:t> </a:t>
            </a:r>
            <a:r>
              <a:rPr lang="en-CA" sz="4800" dirty="0" err="1" smtClean="0"/>
              <a:t>ደመርከ</a:t>
            </a:r>
            <a:r>
              <a:rPr lang="en-CA" sz="4800" dirty="0" smtClean="0"/>
              <a:t> </a:t>
            </a:r>
            <a:r>
              <a:rPr lang="en-CA" sz="4800" dirty="0" err="1" smtClean="0"/>
              <a:t>ሥጋ</a:t>
            </a:r>
            <a:r>
              <a:rPr lang="en-CA" sz="4800" dirty="0" smtClean="0"/>
              <a:t> </a:t>
            </a:r>
            <a:r>
              <a:rPr lang="en-CA" sz="4800" dirty="0" err="1" smtClean="0"/>
              <a:t>ወልድከ</a:t>
            </a:r>
            <a:r>
              <a:rPr lang="en-CA" sz="4800" dirty="0" smtClean="0"/>
              <a:t>፣ </a:t>
            </a:r>
            <a:r>
              <a:rPr lang="en-CA" sz="4800" dirty="0" err="1" smtClean="0"/>
              <a:t>ውስተ</a:t>
            </a:r>
            <a:r>
              <a:rPr lang="en-CA" sz="4800" dirty="0" smtClean="0"/>
              <a:t> </a:t>
            </a:r>
            <a:r>
              <a:rPr lang="en-CA" sz="4800" dirty="0" err="1" smtClean="0"/>
              <a:t>ሥጋ</a:t>
            </a:r>
            <a:r>
              <a:rPr lang="en-CA" sz="4800" dirty="0" smtClean="0"/>
              <a:t> </a:t>
            </a:r>
            <a:r>
              <a:rPr lang="en-CA" sz="4800" dirty="0" err="1" smtClean="0"/>
              <a:t>ዚአነ</a:t>
            </a:r>
            <a:r>
              <a:rPr lang="en-CA" sz="4800" dirty="0" smtClean="0"/>
              <a:t>፣ </a:t>
            </a:r>
            <a:r>
              <a:rPr lang="en-CA" sz="4800" dirty="0" err="1" smtClean="0"/>
              <a:t>ወበከመ</a:t>
            </a:r>
            <a:r>
              <a:rPr lang="en-CA" sz="4800" dirty="0" smtClean="0"/>
              <a:t> </a:t>
            </a:r>
            <a:r>
              <a:rPr lang="en-CA" sz="4800" dirty="0" err="1" smtClean="0"/>
              <a:t>ቶሳሕከ</a:t>
            </a:r>
            <a:r>
              <a:rPr lang="en-CA" sz="4800" dirty="0" smtClean="0"/>
              <a:t> </a:t>
            </a:r>
            <a:r>
              <a:rPr lang="en-CA" sz="4800" dirty="0" err="1" smtClean="0"/>
              <a:t>ደመ</a:t>
            </a:r>
            <a:r>
              <a:rPr lang="en-CA" sz="4800" dirty="0" smtClean="0"/>
              <a:t> </a:t>
            </a:r>
            <a:r>
              <a:rPr lang="en-CA" sz="4800" dirty="0" err="1" smtClean="0"/>
              <a:t>መሲሕከ</a:t>
            </a:r>
            <a:r>
              <a:rPr lang="en-CA" sz="4800" dirty="0" smtClean="0"/>
              <a:t> </a:t>
            </a:r>
            <a:r>
              <a:rPr lang="en-CA" sz="4800" dirty="0" err="1" smtClean="0"/>
              <a:t>ውስተ</a:t>
            </a:r>
            <a:r>
              <a:rPr lang="en-CA" sz="4800" dirty="0" smtClean="0"/>
              <a:t> </a:t>
            </a:r>
            <a:r>
              <a:rPr lang="en-CA" sz="4800" dirty="0" err="1" smtClean="0"/>
              <a:t>ደመ</a:t>
            </a:r>
            <a:r>
              <a:rPr lang="en-CA" sz="4800" dirty="0" smtClean="0"/>
              <a:t> </a:t>
            </a:r>
            <a:r>
              <a:rPr lang="en-CA" sz="4800" dirty="0" err="1" smtClean="0"/>
              <a:t>ዚአነ</a:t>
            </a:r>
            <a:r>
              <a:rPr lang="en-CA" sz="4800" dirty="0" smtClean="0"/>
              <a:t>፣ </a:t>
            </a:r>
            <a:r>
              <a:rPr lang="en-CA" sz="4800" dirty="0" err="1" smtClean="0"/>
              <a:t>ከማሁ</a:t>
            </a:r>
            <a:r>
              <a:rPr lang="en-CA" sz="4800" dirty="0" smtClean="0"/>
              <a:t> </a:t>
            </a:r>
            <a:r>
              <a:rPr lang="en-CA" sz="4800" dirty="0" err="1" smtClean="0"/>
              <a:t>ደምር</a:t>
            </a:r>
            <a:r>
              <a:rPr lang="en-CA" sz="4800" dirty="0" smtClean="0"/>
              <a:t> </a:t>
            </a:r>
            <a:r>
              <a:rPr lang="en-CA" sz="4800" dirty="0" err="1" smtClean="0"/>
              <a:t>ፈሪሆተከ</a:t>
            </a:r>
            <a:r>
              <a:rPr lang="en-CA" sz="4800" dirty="0" smtClean="0"/>
              <a:t> </a:t>
            </a:r>
            <a:r>
              <a:rPr lang="en-CA" sz="4800" dirty="0" err="1" smtClean="0"/>
              <a:t>ውስተ</a:t>
            </a:r>
            <a:r>
              <a:rPr lang="en-CA" sz="4800" dirty="0" smtClean="0"/>
              <a:t> </a:t>
            </a:r>
            <a:r>
              <a:rPr lang="en-CA" sz="4800" dirty="0" err="1" smtClean="0"/>
              <a:t>አልባቢነ</a:t>
            </a:r>
            <a:r>
              <a:rPr lang="en-CA" sz="4800" dirty="0" smtClean="0"/>
              <a:t> </a:t>
            </a:r>
            <a:r>
              <a:rPr lang="en-CA" sz="4800" dirty="0" err="1" smtClean="0"/>
              <a:t>ወሥነ</a:t>
            </a:r>
            <a:endParaRPr lang="en-CA" sz="4800" b="1" dirty="0"/>
          </a:p>
        </p:txBody>
      </p:sp>
      <p:sp>
        <p:nvSpPr>
          <p:cNvPr id="8" name="TextBox 7"/>
          <p:cNvSpPr txBox="1"/>
          <p:nvPr/>
        </p:nvSpPr>
        <p:spPr>
          <a:xfrm>
            <a:off x="3919118" y="-17041"/>
            <a:ext cx="4593109" cy="7171194"/>
          </a:xfrm>
          <a:prstGeom prst="rect">
            <a:avLst/>
          </a:prstGeom>
          <a:noFill/>
        </p:spPr>
        <p:txBody>
          <a:bodyPr wrap="square" rtlCol="0">
            <a:spAutoFit/>
          </a:bodyPr>
          <a:lstStyle/>
          <a:p>
            <a:r>
              <a:rPr lang="en-CA" sz="1400" dirty="0" smtClean="0">
                <a:solidFill>
                  <a:srgbClr val="FFC000"/>
                </a:solidFill>
                <a:uFill>
                  <a:solidFill>
                    <a:srgbClr val="000000"/>
                  </a:solidFill>
                </a:uFill>
              </a:rPr>
              <a:t>63. </a:t>
            </a:r>
            <a:r>
              <a:rPr lang="en-CA" sz="5000" dirty="0" err="1" smtClean="0">
                <a:uFill>
                  <a:solidFill>
                    <a:srgbClr val="000000"/>
                  </a:solidFill>
                </a:uFill>
              </a:rPr>
              <a:t>ሥጋ</a:t>
            </a:r>
            <a:r>
              <a:rPr lang="en-CA" sz="5000" dirty="0" smtClean="0">
                <a:uFill>
                  <a:solidFill>
                    <a:srgbClr val="000000"/>
                  </a:solidFill>
                </a:uFill>
              </a:rPr>
              <a:t> </a:t>
            </a:r>
            <a:r>
              <a:rPr lang="en-CA" sz="5000" dirty="0" err="1" smtClean="0">
                <a:uFill>
                  <a:solidFill>
                    <a:srgbClr val="000000"/>
                  </a:solidFill>
                </a:uFill>
              </a:rPr>
              <a:t>ወድኻ</a:t>
            </a:r>
            <a:r>
              <a:rPr lang="en-CA" sz="5000" dirty="0" smtClean="0">
                <a:uFill>
                  <a:solidFill>
                    <a:srgbClr val="000000"/>
                  </a:solidFill>
                </a:uFill>
              </a:rPr>
              <a:t> </a:t>
            </a:r>
            <a:r>
              <a:rPr lang="en-CA" sz="5000" dirty="0" err="1" smtClean="0">
                <a:uFill>
                  <a:solidFill>
                    <a:srgbClr val="000000"/>
                  </a:solidFill>
                </a:uFill>
              </a:rPr>
              <a:t>ምስ</a:t>
            </a:r>
            <a:r>
              <a:rPr lang="en-CA" sz="5000" dirty="0" smtClean="0">
                <a:uFill>
                  <a:solidFill>
                    <a:srgbClr val="000000"/>
                  </a:solidFill>
                </a:uFill>
              </a:rPr>
              <a:t> </a:t>
            </a:r>
            <a:r>
              <a:rPr lang="en-CA" sz="5000" dirty="0" err="1" smtClean="0">
                <a:uFill>
                  <a:solidFill>
                    <a:srgbClr val="000000"/>
                  </a:solidFill>
                </a:uFill>
              </a:rPr>
              <a:t>ሥጋና</a:t>
            </a:r>
            <a:r>
              <a:rPr lang="en-CA" sz="5000" dirty="0" smtClean="0">
                <a:uFill>
                  <a:solidFill>
                    <a:srgbClr val="000000"/>
                  </a:solidFill>
                </a:uFill>
              </a:rPr>
              <a:t> </a:t>
            </a:r>
            <a:r>
              <a:rPr lang="en-CA" sz="5000" dirty="0" err="1" smtClean="0">
                <a:uFill>
                  <a:solidFill>
                    <a:srgbClr val="000000"/>
                  </a:solidFill>
                </a:uFill>
              </a:rPr>
              <a:t>ሓደ</a:t>
            </a:r>
            <a:r>
              <a:rPr lang="en-CA" sz="5000" dirty="0" smtClean="0">
                <a:uFill>
                  <a:solidFill>
                    <a:srgbClr val="000000"/>
                  </a:solidFill>
                </a:uFill>
              </a:rPr>
              <a:t> </a:t>
            </a:r>
            <a:r>
              <a:rPr lang="en-CA" sz="5000" dirty="0" err="1" smtClean="0">
                <a:uFill>
                  <a:solidFill>
                    <a:srgbClr val="000000"/>
                  </a:solidFill>
                </a:uFill>
              </a:rPr>
              <a:t>ከም</a:t>
            </a:r>
            <a:r>
              <a:rPr lang="en-CA" sz="5000" dirty="0" smtClean="0">
                <a:uFill>
                  <a:solidFill>
                    <a:srgbClr val="000000"/>
                  </a:solidFill>
                </a:uFill>
              </a:rPr>
              <a:t> </a:t>
            </a:r>
            <a:r>
              <a:rPr lang="en-CA" sz="5000" dirty="0" err="1" smtClean="0">
                <a:uFill>
                  <a:solidFill>
                    <a:srgbClr val="000000"/>
                  </a:solidFill>
                </a:uFill>
              </a:rPr>
              <a:t>ዝገበርካ</a:t>
            </a:r>
            <a:r>
              <a:rPr lang="en-CA" sz="5000" dirty="0" smtClean="0">
                <a:uFill>
                  <a:solidFill>
                    <a:srgbClr val="000000"/>
                  </a:solidFill>
                </a:uFill>
              </a:rPr>
              <a:t>፣ </a:t>
            </a:r>
            <a:r>
              <a:rPr lang="en-CA" sz="5000" dirty="0" err="1" smtClean="0">
                <a:uFill>
                  <a:solidFill>
                    <a:srgbClr val="000000"/>
                  </a:solidFill>
                </a:uFill>
              </a:rPr>
              <a:t>ደም</a:t>
            </a:r>
            <a:r>
              <a:rPr lang="en-CA" sz="5000" dirty="0" smtClean="0">
                <a:uFill>
                  <a:solidFill>
                    <a:srgbClr val="000000"/>
                  </a:solidFill>
                </a:uFill>
              </a:rPr>
              <a:t> </a:t>
            </a:r>
            <a:r>
              <a:rPr lang="en-CA" sz="5000" dirty="0" err="1" smtClean="0">
                <a:uFill>
                  <a:solidFill>
                    <a:srgbClr val="000000"/>
                  </a:solidFill>
                </a:uFill>
              </a:rPr>
              <a:t>ቅቡእካ</a:t>
            </a:r>
            <a:r>
              <a:rPr lang="en-CA" sz="5000" dirty="0" smtClean="0">
                <a:uFill>
                  <a:solidFill>
                    <a:srgbClr val="000000"/>
                  </a:solidFill>
                </a:uFill>
              </a:rPr>
              <a:t> </a:t>
            </a:r>
            <a:r>
              <a:rPr lang="en-CA" sz="5000" dirty="0" err="1" smtClean="0">
                <a:uFill>
                  <a:solidFill>
                    <a:srgbClr val="000000"/>
                  </a:solidFill>
                </a:uFill>
              </a:rPr>
              <a:t>ምስ</a:t>
            </a:r>
            <a:r>
              <a:rPr lang="en-CA" sz="5000" dirty="0" smtClean="0">
                <a:uFill>
                  <a:solidFill>
                    <a:srgbClr val="000000"/>
                  </a:solidFill>
                </a:uFill>
              </a:rPr>
              <a:t> </a:t>
            </a:r>
            <a:r>
              <a:rPr lang="en-CA" sz="5000" dirty="0" err="1" smtClean="0">
                <a:uFill>
                  <a:solidFill>
                    <a:srgbClr val="000000"/>
                  </a:solidFill>
                </a:uFill>
              </a:rPr>
              <a:t>ደምና</a:t>
            </a:r>
            <a:r>
              <a:rPr lang="en-CA" sz="5000" dirty="0" smtClean="0">
                <a:uFill>
                  <a:solidFill>
                    <a:srgbClr val="000000"/>
                  </a:solidFill>
                </a:uFill>
              </a:rPr>
              <a:t> </a:t>
            </a:r>
            <a:r>
              <a:rPr lang="en-CA" sz="5000" dirty="0" err="1" smtClean="0">
                <a:uFill>
                  <a:solidFill>
                    <a:srgbClr val="000000"/>
                  </a:solidFill>
                </a:uFill>
              </a:rPr>
              <a:t>ከም</a:t>
            </a:r>
            <a:r>
              <a:rPr lang="en-CA" sz="5000" dirty="0" smtClean="0">
                <a:uFill>
                  <a:solidFill>
                    <a:srgbClr val="000000"/>
                  </a:solidFill>
                </a:uFill>
              </a:rPr>
              <a:t> </a:t>
            </a:r>
            <a:r>
              <a:rPr lang="en-CA" sz="5000" dirty="0" err="1" smtClean="0">
                <a:uFill>
                  <a:solidFill>
                    <a:srgbClr val="000000"/>
                  </a:solidFill>
                </a:uFill>
              </a:rPr>
              <a:t>ዝሓወስካ</a:t>
            </a:r>
            <a:r>
              <a:rPr lang="en-CA" sz="5000" dirty="0" smtClean="0">
                <a:uFill>
                  <a:solidFill>
                    <a:srgbClr val="000000"/>
                  </a:solidFill>
                </a:uFill>
              </a:rPr>
              <a:t>፣ </a:t>
            </a:r>
            <a:r>
              <a:rPr lang="en-CA" sz="5000" dirty="0" err="1" smtClean="0">
                <a:uFill>
                  <a:solidFill>
                    <a:srgbClr val="000000"/>
                  </a:solidFill>
                </a:uFill>
              </a:rPr>
              <a:t>ከምኡ</a:t>
            </a:r>
            <a:r>
              <a:rPr lang="en-CA" sz="5000" dirty="0" smtClean="0">
                <a:uFill>
                  <a:solidFill>
                    <a:srgbClr val="000000"/>
                  </a:solidFill>
                </a:uFill>
              </a:rPr>
              <a:t> </a:t>
            </a:r>
            <a:r>
              <a:rPr lang="en-CA" sz="5000" dirty="0" err="1" smtClean="0">
                <a:uFill>
                  <a:solidFill>
                    <a:srgbClr val="000000"/>
                  </a:solidFill>
                </a:uFill>
              </a:rPr>
              <a:t>ንኣኻ</a:t>
            </a:r>
            <a:r>
              <a:rPr lang="en-CA" sz="5000" dirty="0" smtClean="0">
                <a:uFill>
                  <a:solidFill>
                    <a:srgbClr val="000000"/>
                  </a:solidFill>
                </a:uFill>
              </a:rPr>
              <a:t> </a:t>
            </a:r>
            <a:r>
              <a:rPr lang="en-CA" sz="5000" dirty="0" err="1" smtClean="0">
                <a:uFill>
                  <a:solidFill>
                    <a:srgbClr val="000000"/>
                  </a:solidFill>
                </a:uFill>
              </a:rPr>
              <a:t>ምፍራህ</a:t>
            </a:r>
            <a:r>
              <a:rPr lang="en-CA" sz="5000" dirty="0" smtClean="0">
                <a:uFill>
                  <a:solidFill>
                    <a:srgbClr val="000000"/>
                  </a:solidFill>
                </a:uFill>
              </a:rPr>
              <a:t> </a:t>
            </a:r>
            <a:r>
              <a:rPr lang="en-CA" sz="5000" dirty="0" err="1" smtClean="0">
                <a:uFill>
                  <a:solidFill>
                    <a:srgbClr val="000000"/>
                  </a:solidFill>
                </a:uFill>
              </a:rPr>
              <a:t>ኣብ</a:t>
            </a:r>
            <a:r>
              <a:rPr lang="en-CA" sz="5000" dirty="0" smtClean="0">
                <a:uFill>
                  <a:solidFill>
                    <a:srgbClr val="000000"/>
                  </a:solidFill>
                </a:uFill>
              </a:rPr>
              <a:t> </a:t>
            </a:r>
            <a:r>
              <a:rPr lang="en-CA" sz="5000" dirty="0" err="1" smtClean="0">
                <a:uFill>
                  <a:solidFill>
                    <a:srgbClr val="000000"/>
                  </a:solidFill>
                </a:uFill>
              </a:rPr>
              <a:t>ልብና</a:t>
            </a:r>
            <a:r>
              <a:rPr lang="en-CA" sz="5000" dirty="0" smtClean="0">
                <a:uFill>
                  <a:solidFill>
                    <a:srgbClr val="000000"/>
                  </a:solidFill>
                </a:uFill>
              </a:rPr>
              <a:t>፣ </a:t>
            </a:r>
            <a:r>
              <a:rPr lang="en-CA" sz="5000" dirty="0" err="1" smtClean="0">
                <a:uFill>
                  <a:solidFill>
                    <a:srgbClr val="000000"/>
                  </a:solidFill>
                </a:uFill>
              </a:rPr>
              <a:t>ሠናይ</a:t>
            </a:r>
            <a:r>
              <a:rPr lang="en-CA" sz="5000" dirty="0" smtClean="0">
                <a:uFill>
                  <a:solidFill>
                    <a:srgbClr val="000000"/>
                  </a:solidFill>
                </a:uFill>
              </a:rPr>
              <a:t> </a:t>
            </a:r>
            <a:r>
              <a:rPr lang="en-CA" sz="5000" dirty="0" err="1" smtClean="0">
                <a:uFill>
                  <a:solidFill>
                    <a:srgbClr val="000000"/>
                  </a:solidFill>
                </a:uFill>
              </a:rPr>
              <a:t>ኣምልኾትካውን</a:t>
            </a:r>
            <a:r>
              <a:rPr lang="en-CA" sz="5000" dirty="0" smtClean="0">
                <a:uFill>
                  <a:solidFill>
                    <a:srgbClr val="000000"/>
                  </a:solidFill>
                </a:uFill>
              </a:rPr>
              <a:t> </a:t>
            </a:r>
            <a:r>
              <a:rPr lang="en-CA" sz="5000" dirty="0" err="1" smtClean="0">
                <a:uFill>
                  <a:solidFill>
                    <a:srgbClr val="000000"/>
                  </a:solidFill>
                </a:uFill>
              </a:rPr>
              <a:t>ኣብ</a:t>
            </a:r>
            <a:r>
              <a:rPr lang="en-CA" sz="5000" dirty="0" smtClean="0">
                <a:uFill>
                  <a:solidFill>
                    <a:srgbClr val="000000"/>
                  </a:solidFill>
                </a:uFill>
              </a:rPr>
              <a:t> </a:t>
            </a:r>
            <a:r>
              <a:rPr lang="en-CA" sz="5000" dirty="0" err="1" smtClean="0">
                <a:uFill>
                  <a:solidFill>
                    <a:srgbClr val="000000"/>
                  </a:solidFill>
                </a:uFill>
              </a:rPr>
              <a:t>ሕሊናና</a:t>
            </a:r>
            <a:r>
              <a:rPr lang="en-CA" sz="5000" dirty="0" smtClean="0">
                <a:uFill>
                  <a:solidFill>
                    <a:srgbClr val="000000"/>
                  </a:solidFill>
                </a:uFill>
              </a:rPr>
              <a:t> </a:t>
            </a:r>
            <a:r>
              <a:rPr lang="en-CA" sz="5000" dirty="0" err="1">
                <a:uFill>
                  <a:solidFill>
                    <a:srgbClr val="000000"/>
                  </a:solidFill>
                </a:uFill>
              </a:rPr>
              <a:t>ኣሕድር</a:t>
            </a:r>
            <a:r>
              <a:rPr lang="en-CA" sz="5000" dirty="0" smtClean="0">
                <a:uFill>
                  <a:solidFill>
                    <a:srgbClr val="000000"/>
                  </a:solidFill>
                </a:uFill>
              </a:rPr>
              <a:t>።</a:t>
            </a:r>
            <a:endParaRPr lang="en-CA" sz="5000" dirty="0">
              <a:uFill>
                <a:solidFill>
                  <a:srgbClr val="000000"/>
                </a:solidFill>
              </a:uFill>
            </a:endParaRPr>
          </a:p>
        </p:txBody>
      </p:sp>
      <p:sp>
        <p:nvSpPr>
          <p:cNvPr id="9" name="Rectangle 8"/>
          <p:cNvSpPr/>
          <p:nvPr/>
        </p:nvSpPr>
        <p:spPr>
          <a:xfrm>
            <a:off x="8242420" y="91794"/>
            <a:ext cx="4081650" cy="6863417"/>
          </a:xfrm>
          <a:prstGeom prst="rect">
            <a:avLst/>
          </a:prstGeom>
        </p:spPr>
        <p:txBody>
          <a:bodyPr wrap="square">
            <a:spAutoFit/>
          </a:bodyPr>
          <a:lstStyle/>
          <a:p>
            <a:pPr marL="40639" marR="40639">
              <a:spcBef>
                <a:spcPts val="600"/>
              </a:spcBef>
              <a:buClr>
                <a:srgbClr val="000000"/>
              </a:buClr>
              <a:defRPr sz="2800"/>
            </a:pPr>
            <a:r>
              <a:rPr lang="en-US" sz="1400" dirty="0" smtClean="0">
                <a:solidFill>
                  <a:srgbClr val="FFC000"/>
                </a:solidFill>
              </a:rPr>
              <a:t>63. </a:t>
            </a:r>
            <a:r>
              <a:rPr lang="en-US" sz="4000" dirty="0" smtClean="0"/>
              <a:t>As </a:t>
            </a:r>
            <a:r>
              <a:rPr lang="en-US" sz="4000" dirty="0"/>
              <a:t>Thou did join the body of </a:t>
            </a:r>
            <a:r>
              <a:rPr lang="en-US" sz="4000" dirty="0" smtClean="0"/>
              <a:t>Thy  Son </a:t>
            </a:r>
            <a:r>
              <a:rPr lang="en-US" sz="4000" dirty="0"/>
              <a:t>with our body, and Thou did mix </a:t>
            </a:r>
            <a:r>
              <a:rPr lang="en-US" sz="4000" dirty="0" smtClean="0"/>
              <a:t>the blood </a:t>
            </a:r>
            <a:r>
              <a:rPr lang="en-US" sz="4000" dirty="0"/>
              <a:t>of Thy Messiah with our blood, </a:t>
            </a:r>
            <a:r>
              <a:rPr lang="en-US" sz="4000" dirty="0" smtClean="0"/>
              <a:t>so put </a:t>
            </a:r>
            <a:r>
              <a:rPr lang="en-US" sz="4000" dirty="0"/>
              <a:t>Thy fear in our heart and the beauty </a:t>
            </a:r>
            <a:r>
              <a:rPr lang="en-US" sz="4000" dirty="0" smtClean="0"/>
              <a:t>of </a:t>
            </a:r>
            <a:r>
              <a:rPr lang="en-US" sz="4000" dirty="0"/>
              <a:t>Thy mind. </a:t>
            </a:r>
          </a:p>
        </p:txBody>
      </p:sp>
    </p:spTree>
    <p:extLst>
      <p:ext uri="{BB962C8B-B14F-4D97-AF65-F5344CB8AC3E}">
        <p14:creationId xmlns:p14="http://schemas.microsoft.com/office/powerpoint/2010/main" val="2963112227"/>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740307"/>
          </a:xfrm>
          <a:prstGeom prst="rect">
            <a:avLst/>
          </a:prstGeom>
          <a:noFill/>
        </p:spPr>
        <p:txBody>
          <a:bodyPr wrap="square" rtlCol="0">
            <a:spAutoFit/>
          </a:bodyPr>
          <a:lstStyle/>
          <a:p>
            <a:r>
              <a:rPr lang="en-CA" sz="4800" dirty="0" err="1" smtClean="0"/>
              <a:t>አምልኮትከ</a:t>
            </a:r>
            <a:r>
              <a:rPr lang="en-CA" sz="4800" dirty="0" smtClean="0"/>
              <a:t> </a:t>
            </a:r>
            <a:r>
              <a:rPr lang="en-CA" sz="4800" dirty="0" err="1" smtClean="0"/>
              <a:t>ውስተ</a:t>
            </a:r>
            <a:r>
              <a:rPr lang="en-CA" sz="4800" dirty="0" smtClean="0"/>
              <a:t> </a:t>
            </a:r>
            <a:r>
              <a:rPr lang="en-CA" sz="4800" dirty="0" err="1" smtClean="0"/>
              <a:t>ሕሊናነ</a:t>
            </a:r>
            <a:r>
              <a:rPr lang="en-CA" sz="4800" dirty="0" smtClean="0"/>
              <a:t>።</a:t>
            </a:r>
          </a:p>
          <a:p>
            <a:r>
              <a:rPr lang="en-CA" sz="1400" dirty="0" smtClean="0">
                <a:solidFill>
                  <a:srgbClr val="FFC000"/>
                </a:solidFill>
              </a:rPr>
              <a:t>፷፬. </a:t>
            </a:r>
            <a:r>
              <a:rPr lang="en-CA" sz="4800" dirty="0" err="1" smtClean="0"/>
              <a:t>ንሕነሰ</a:t>
            </a:r>
            <a:r>
              <a:rPr lang="en-CA" sz="4800" dirty="0" smtClean="0"/>
              <a:t> </a:t>
            </a:r>
            <a:r>
              <a:rPr lang="en-CA" sz="4800" dirty="0" err="1" smtClean="0"/>
              <a:t>ሥጋውያን</a:t>
            </a:r>
            <a:r>
              <a:rPr lang="en-CA" sz="4800" dirty="0" smtClean="0"/>
              <a:t> </a:t>
            </a:r>
            <a:r>
              <a:rPr lang="en-CA" sz="4800" dirty="0" err="1" smtClean="0"/>
              <a:t>ንሔሊ</a:t>
            </a:r>
            <a:r>
              <a:rPr lang="en-CA" sz="4800" dirty="0" smtClean="0"/>
              <a:t> </a:t>
            </a:r>
            <a:r>
              <a:rPr lang="en-CA" sz="4800" dirty="0" err="1" smtClean="0"/>
              <a:t>ሕገ</a:t>
            </a:r>
            <a:r>
              <a:rPr lang="en-CA" sz="4800" dirty="0" smtClean="0"/>
              <a:t> </a:t>
            </a:r>
            <a:r>
              <a:rPr lang="en-CA" sz="4800" dirty="0" err="1" smtClean="0"/>
              <a:t>ሥጋ</a:t>
            </a:r>
            <a:r>
              <a:rPr lang="en-CA" sz="4800" dirty="0" smtClean="0"/>
              <a:t>፣ </a:t>
            </a:r>
            <a:r>
              <a:rPr lang="en-CA" sz="4800" dirty="0" err="1" smtClean="0"/>
              <a:t>ወንገብር</a:t>
            </a:r>
            <a:r>
              <a:rPr lang="en-CA" sz="4800" dirty="0" smtClean="0"/>
              <a:t> </a:t>
            </a:r>
            <a:r>
              <a:rPr lang="en-CA" sz="4800" dirty="0" err="1" smtClean="0"/>
              <a:t>ግብረ</a:t>
            </a:r>
            <a:r>
              <a:rPr lang="en-CA" sz="4800" dirty="0" smtClean="0"/>
              <a:t> </a:t>
            </a:r>
            <a:r>
              <a:rPr lang="en-CA" sz="4800" dirty="0" err="1" smtClean="0"/>
              <a:t>ሥጋ</a:t>
            </a:r>
            <a:r>
              <a:rPr lang="en-CA" sz="4800" dirty="0" smtClean="0"/>
              <a:t>፣  </a:t>
            </a:r>
            <a:r>
              <a:rPr lang="en-CA" sz="4800" dirty="0" err="1" smtClean="0"/>
              <a:t>ወነሐ</a:t>
            </a:r>
            <a:endParaRPr lang="en-CA" sz="4800" dirty="0" smtClean="0"/>
          </a:p>
          <a:p>
            <a:r>
              <a:rPr lang="en-CA" sz="4800" dirty="0" err="1" smtClean="0"/>
              <a:t>ውር</a:t>
            </a:r>
            <a:r>
              <a:rPr lang="en-CA" sz="4800" dirty="0" smtClean="0"/>
              <a:t> </a:t>
            </a:r>
            <a:r>
              <a:rPr lang="en-CA" sz="4800" dirty="0" err="1" smtClean="0"/>
              <a:t>በፍኖተ</a:t>
            </a:r>
            <a:r>
              <a:rPr lang="en-CA" sz="4800" dirty="0" smtClean="0"/>
              <a:t> </a:t>
            </a:r>
            <a:r>
              <a:rPr lang="en-CA" sz="4800" dirty="0" err="1" smtClean="0"/>
              <a:t>ሥጋ</a:t>
            </a:r>
            <a:r>
              <a:rPr lang="en-CA" sz="4800" dirty="0" smtClean="0"/>
              <a:t>። </a:t>
            </a:r>
            <a:r>
              <a:rPr lang="en-CA" sz="4800" dirty="0" err="1" smtClean="0"/>
              <a:t>አንተ</a:t>
            </a:r>
            <a:r>
              <a:rPr lang="en-CA" sz="4800" dirty="0" smtClean="0"/>
              <a:t> </a:t>
            </a:r>
            <a:r>
              <a:rPr lang="en-CA" sz="4800" dirty="0" err="1" smtClean="0"/>
              <a:t>ባሕቱ</a:t>
            </a:r>
            <a:r>
              <a:rPr lang="en-CA" sz="4800" dirty="0" smtClean="0"/>
              <a:t> </a:t>
            </a:r>
            <a:r>
              <a:rPr lang="en-CA" sz="4800" dirty="0" err="1" smtClean="0"/>
              <a:t>መሀረነ</a:t>
            </a:r>
            <a:r>
              <a:rPr lang="en-CA" sz="4800" dirty="0" smtClean="0"/>
              <a:t> </a:t>
            </a:r>
            <a:r>
              <a:rPr lang="en-CA" sz="4800" dirty="0" err="1" smtClean="0"/>
              <a:t>ምግባረ</a:t>
            </a:r>
            <a:r>
              <a:rPr lang="en-CA" sz="4800" dirty="0" smtClean="0"/>
              <a:t> </a:t>
            </a:r>
            <a:r>
              <a:rPr lang="en-CA" sz="4800" dirty="0" err="1" smtClean="0"/>
              <a:t>መንፈስ</a:t>
            </a:r>
            <a:endParaRPr lang="en-CA" sz="4800" dirty="0" smtClean="0"/>
          </a:p>
        </p:txBody>
      </p:sp>
      <p:sp>
        <p:nvSpPr>
          <p:cNvPr id="8" name="TextBox 7"/>
          <p:cNvSpPr txBox="1"/>
          <p:nvPr/>
        </p:nvSpPr>
        <p:spPr>
          <a:xfrm>
            <a:off x="4045345" y="58023"/>
            <a:ext cx="4316754" cy="6247864"/>
          </a:xfrm>
          <a:prstGeom prst="rect">
            <a:avLst/>
          </a:prstGeom>
          <a:noFill/>
        </p:spPr>
        <p:txBody>
          <a:bodyPr wrap="square" rtlCol="0">
            <a:spAutoFit/>
          </a:bodyPr>
          <a:lstStyle/>
          <a:p>
            <a:r>
              <a:rPr lang="en-CA" sz="1400" dirty="0" smtClean="0">
                <a:solidFill>
                  <a:srgbClr val="FFC000"/>
                </a:solidFill>
                <a:uFill>
                  <a:solidFill>
                    <a:srgbClr val="000000"/>
                  </a:solidFill>
                </a:uFill>
              </a:rPr>
              <a:t>64. </a:t>
            </a:r>
            <a:r>
              <a:rPr lang="en-CA" sz="5000" dirty="0" err="1" smtClean="0">
                <a:uFill>
                  <a:solidFill>
                    <a:srgbClr val="000000"/>
                  </a:solidFill>
                </a:uFill>
              </a:rPr>
              <a:t>ንሕናስ</a:t>
            </a:r>
            <a:r>
              <a:rPr lang="en-CA" sz="5000" dirty="0" smtClean="0">
                <a:uFill>
                  <a:solidFill>
                    <a:srgbClr val="000000"/>
                  </a:solidFill>
                </a:uFill>
              </a:rPr>
              <a:t> </a:t>
            </a:r>
            <a:r>
              <a:rPr lang="en-CA" sz="5000" dirty="0" err="1" smtClean="0">
                <a:uFill>
                  <a:solidFill>
                    <a:srgbClr val="000000"/>
                  </a:solidFill>
                </a:uFill>
              </a:rPr>
              <a:t>ሥጋውያን</a:t>
            </a:r>
            <a:r>
              <a:rPr lang="en-CA" sz="5000" dirty="0" smtClean="0">
                <a:uFill>
                  <a:solidFill>
                    <a:srgbClr val="000000"/>
                  </a:solidFill>
                </a:uFill>
              </a:rPr>
              <a:t> </a:t>
            </a:r>
            <a:r>
              <a:rPr lang="en-CA" sz="5000" dirty="0" err="1" smtClean="0">
                <a:uFill>
                  <a:solidFill>
                    <a:srgbClr val="000000"/>
                  </a:solidFill>
                </a:uFill>
              </a:rPr>
              <a:t>ኢና</a:t>
            </a:r>
            <a:r>
              <a:rPr lang="en-CA" sz="5000" dirty="0" smtClean="0">
                <a:uFill>
                  <a:solidFill>
                    <a:srgbClr val="000000"/>
                  </a:solidFill>
                </a:uFill>
              </a:rPr>
              <a:t> </a:t>
            </a:r>
            <a:r>
              <a:rPr lang="en-CA" sz="5000" dirty="0" err="1" smtClean="0">
                <a:uFill>
                  <a:solidFill>
                    <a:srgbClr val="000000"/>
                  </a:solidFill>
                </a:uFill>
              </a:rPr>
              <a:t>እሞ</a:t>
            </a:r>
            <a:r>
              <a:rPr lang="en-CA" sz="5000" dirty="0" smtClean="0">
                <a:uFill>
                  <a:solidFill>
                    <a:srgbClr val="000000"/>
                  </a:solidFill>
                </a:uFill>
              </a:rPr>
              <a:t>፣ </a:t>
            </a:r>
            <a:r>
              <a:rPr lang="en-CA" sz="5000" dirty="0" err="1" smtClean="0">
                <a:uFill>
                  <a:solidFill>
                    <a:srgbClr val="000000"/>
                  </a:solidFill>
                </a:uFill>
              </a:rPr>
              <a:t>ሕጊ</a:t>
            </a:r>
            <a:r>
              <a:rPr lang="en-CA" sz="5000" dirty="0" smtClean="0">
                <a:uFill>
                  <a:solidFill>
                    <a:srgbClr val="000000"/>
                  </a:solidFill>
                </a:uFill>
              </a:rPr>
              <a:t> </a:t>
            </a:r>
            <a:r>
              <a:rPr lang="en-CA" sz="5000" dirty="0" err="1" smtClean="0">
                <a:uFill>
                  <a:solidFill>
                    <a:srgbClr val="000000"/>
                  </a:solidFill>
                </a:uFill>
              </a:rPr>
              <a:t>ሥጋ</a:t>
            </a:r>
            <a:r>
              <a:rPr lang="en-CA" sz="5000" dirty="0" smtClean="0">
                <a:uFill>
                  <a:solidFill>
                    <a:srgbClr val="000000"/>
                  </a:solidFill>
                </a:uFill>
              </a:rPr>
              <a:t> </a:t>
            </a:r>
            <a:r>
              <a:rPr lang="en-CA" sz="5000" dirty="0" err="1" smtClean="0">
                <a:uFill>
                  <a:solidFill>
                    <a:srgbClr val="000000"/>
                  </a:solidFill>
                </a:uFill>
              </a:rPr>
              <a:t>ንሓስብን</a:t>
            </a:r>
            <a:r>
              <a:rPr lang="en-CA" sz="5000" dirty="0" smtClean="0">
                <a:uFill>
                  <a:solidFill>
                    <a:srgbClr val="000000"/>
                  </a:solidFill>
                </a:uFill>
              </a:rPr>
              <a:t> </a:t>
            </a:r>
            <a:r>
              <a:rPr lang="en-CA" sz="5000" dirty="0" err="1" smtClean="0">
                <a:uFill>
                  <a:solidFill>
                    <a:srgbClr val="000000"/>
                  </a:solidFill>
                </a:uFill>
              </a:rPr>
              <a:t>ሥራሕ</a:t>
            </a:r>
            <a:r>
              <a:rPr lang="en-CA" sz="5000" dirty="0" smtClean="0">
                <a:uFill>
                  <a:solidFill>
                    <a:srgbClr val="000000"/>
                  </a:solidFill>
                </a:uFill>
              </a:rPr>
              <a:t> </a:t>
            </a:r>
            <a:r>
              <a:rPr lang="en-CA" sz="5000" dirty="0" err="1" smtClean="0">
                <a:uFill>
                  <a:solidFill>
                    <a:srgbClr val="000000"/>
                  </a:solidFill>
                </a:uFill>
              </a:rPr>
              <a:t>ሥጋውን</a:t>
            </a:r>
            <a:r>
              <a:rPr lang="en-CA" sz="5000" dirty="0" smtClean="0">
                <a:uFill>
                  <a:solidFill>
                    <a:srgbClr val="000000"/>
                  </a:solidFill>
                </a:uFill>
              </a:rPr>
              <a:t> </a:t>
            </a:r>
            <a:r>
              <a:rPr lang="en-CA" sz="5000" dirty="0" err="1" smtClean="0">
                <a:uFill>
                  <a:solidFill>
                    <a:srgbClr val="000000"/>
                  </a:solidFill>
                </a:uFill>
              </a:rPr>
              <a:t>ንሠርሕ</a:t>
            </a:r>
            <a:r>
              <a:rPr lang="en-CA" sz="5000" dirty="0" smtClean="0">
                <a:uFill>
                  <a:solidFill>
                    <a:srgbClr val="000000"/>
                  </a:solidFill>
                </a:uFill>
              </a:rPr>
              <a:t>፣ </a:t>
            </a:r>
            <a:r>
              <a:rPr lang="en-CA" sz="5000" dirty="0" err="1" smtClean="0">
                <a:uFill>
                  <a:solidFill>
                    <a:srgbClr val="000000"/>
                  </a:solidFill>
                </a:uFill>
              </a:rPr>
              <a:t>ብመገዲ</a:t>
            </a:r>
            <a:r>
              <a:rPr lang="en-CA" sz="5000" dirty="0" smtClean="0">
                <a:uFill>
                  <a:solidFill>
                    <a:srgbClr val="000000"/>
                  </a:solidFill>
                </a:uFill>
              </a:rPr>
              <a:t> </a:t>
            </a:r>
            <a:r>
              <a:rPr lang="en-CA" sz="5000" dirty="0" err="1" smtClean="0">
                <a:uFill>
                  <a:solidFill>
                    <a:srgbClr val="000000"/>
                  </a:solidFill>
                </a:uFill>
              </a:rPr>
              <a:t>ሥጋውን</a:t>
            </a:r>
            <a:r>
              <a:rPr lang="en-CA" sz="5000" dirty="0" smtClean="0">
                <a:uFill>
                  <a:solidFill>
                    <a:srgbClr val="000000"/>
                  </a:solidFill>
                </a:uFill>
              </a:rPr>
              <a:t> </a:t>
            </a:r>
            <a:r>
              <a:rPr lang="en-CA" sz="5000" dirty="0" err="1" smtClean="0">
                <a:uFill>
                  <a:solidFill>
                    <a:srgbClr val="000000"/>
                  </a:solidFill>
                </a:uFill>
              </a:rPr>
              <a:t>ኢና</a:t>
            </a:r>
            <a:r>
              <a:rPr lang="en-CA" sz="5000" dirty="0" smtClean="0">
                <a:uFill>
                  <a:solidFill>
                    <a:srgbClr val="000000"/>
                  </a:solidFill>
                </a:uFill>
              </a:rPr>
              <a:t> </a:t>
            </a:r>
            <a:r>
              <a:rPr lang="en-CA" sz="5000" dirty="0" err="1" smtClean="0">
                <a:uFill>
                  <a:solidFill>
                    <a:srgbClr val="000000"/>
                  </a:solidFill>
                </a:uFill>
              </a:rPr>
              <a:t>እንነብር</a:t>
            </a:r>
            <a:r>
              <a:rPr lang="en-CA" sz="5000" dirty="0" smtClean="0">
                <a:uFill>
                  <a:solidFill>
                    <a:srgbClr val="000000"/>
                  </a:solidFill>
                </a:uFill>
              </a:rPr>
              <a:t>። </a:t>
            </a:r>
          </a:p>
          <a:p>
            <a:r>
              <a:rPr lang="en-CA" sz="5000" dirty="0" err="1" smtClean="0">
                <a:uFill>
                  <a:solidFill>
                    <a:srgbClr val="000000"/>
                  </a:solidFill>
                </a:uFill>
              </a:rPr>
              <a:t>ንስኻ</a:t>
            </a:r>
            <a:r>
              <a:rPr lang="en-CA" sz="5000" dirty="0" smtClean="0">
                <a:uFill>
                  <a:solidFill>
                    <a:srgbClr val="000000"/>
                  </a:solidFill>
                </a:uFill>
              </a:rPr>
              <a:t> </a:t>
            </a:r>
            <a:r>
              <a:rPr lang="en-CA" sz="5000" dirty="0" err="1" smtClean="0">
                <a:uFill>
                  <a:solidFill>
                    <a:srgbClr val="000000"/>
                  </a:solidFill>
                </a:uFill>
              </a:rPr>
              <a:t>ድኣ</a:t>
            </a:r>
            <a:r>
              <a:rPr lang="en-CA" sz="5000" dirty="0" smtClean="0">
                <a:uFill>
                  <a:solidFill>
                    <a:srgbClr val="000000"/>
                  </a:solidFill>
                </a:uFill>
              </a:rPr>
              <a:t> </a:t>
            </a:r>
            <a:r>
              <a:rPr lang="en-CA" sz="5000" dirty="0" err="1" smtClean="0">
                <a:uFill>
                  <a:solidFill>
                    <a:srgbClr val="000000"/>
                  </a:solidFill>
                </a:uFill>
              </a:rPr>
              <a:t>መንፈሳዊ</a:t>
            </a:r>
            <a:r>
              <a:rPr lang="en-CA" sz="5000" dirty="0" smtClean="0">
                <a:uFill>
                  <a:solidFill>
                    <a:srgbClr val="000000"/>
                  </a:solidFill>
                </a:uFill>
              </a:rPr>
              <a:t> </a:t>
            </a:r>
            <a:r>
              <a:rPr lang="en-CA" sz="5000" dirty="0" err="1" smtClean="0">
                <a:uFill>
                  <a:solidFill>
                    <a:srgbClr val="000000"/>
                  </a:solidFill>
                </a:uFill>
              </a:rPr>
              <a:t>ሥራሕ</a:t>
            </a:r>
            <a:r>
              <a:rPr lang="en-CA" sz="5000" dirty="0" smtClean="0">
                <a:uFill>
                  <a:solidFill>
                    <a:srgbClr val="000000"/>
                  </a:solidFill>
                </a:uFill>
              </a:rPr>
              <a:t> </a:t>
            </a:r>
            <a:r>
              <a:rPr lang="en-CA" sz="5000" dirty="0" err="1" smtClean="0">
                <a:uFill>
                  <a:solidFill>
                    <a:srgbClr val="000000"/>
                  </a:solidFill>
                </a:uFill>
              </a:rPr>
              <a:t>ምሃረና</a:t>
            </a:r>
            <a:r>
              <a:rPr lang="en-CA" sz="5000" dirty="0" smtClean="0">
                <a:uFill>
                  <a:solidFill>
                    <a:srgbClr val="000000"/>
                  </a:solidFill>
                </a:uFill>
              </a:rPr>
              <a:t>፣</a:t>
            </a:r>
          </a:p>
        </p:txBody>
      </p:sp>
      <p:sp>
        <p:nvSpPr>
          <p:cNvPr id="9" name="Rectangle 8"/>
          <p:cNvSpPr/>
          <p:nvPr/>
        </p:nvSpPr>
        <p:spPr>
          <a:xfrm>
            <a:off x="8242420" y="91794"/>
            <a:ext cx="4081650" cy="5632311"/>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64</a:t>
            </a:r>
            <a:r>
              <a:rPr lang="en-US" sz="1400" dirty="0">
                <a:solidFill>
                  <a:srgbClr val="FFC000"/>
                </a:solidFill>
              </a:rPr>
              <a:t>. </a:t>
            </a:r>
            <a:r>
              <a:rPr lang="en-US" sz="4000" dirty="0"/>
              <a:t>We, who are carnal, mind the </a:t>
            </a:r>
            <a:r>
              <a:rPr lang="en-US" sz="4000" dirty="0" smtClean="0"/>
              <a:t>things of </a:t>
            </a:r>
            <a:r>
              <a:rPr lang="en-US" sz="4000" dirty="0"/>
              <a:t>the flesh and do the works of the </a:t>
            </a:r>
            <a:r>
              <a:rPr lang="en-US" sz="4000" dirty="0" smtClean="0"/>
              <a:t>flesh and </a:t>
            </a:r>
            <a:r>
              <a:rPr lang="en-US" sz="4000" dirty="0"/>
              <a:t>walk in the way of the flesh. But </a:t>
            </a:r>
            <a:r>
              <a:rPr lang="en-US" sz="4000" dirty="0" smtClean="0"/>
              <a:t>do Thou </a:t>
            </a:r>
            <a:r>
              <a:rPr lang="en-US" sz="4000" dirty="0"/>
              <a:t>teach us the work of the Spirit</a:t>
            </a:r>
            <a:r>
              <a:rPr lang="en-US" sz="4000" dirty="0" smtClean="0"/>
              <a:t>,</a:t>
            </a:r>
          </a:p>
        </p:txBody>
      </p:sp>
    </p:spTree>
    <p:extLst>
      <p:ext uri="{BB962C8B-B14F-4D97-AF65-F5344CB8AC3E}">
        <p14:creationId xmlns:p14="http://schemas.microsoft.com/office/powerpoint/2010/main" val="1094850005"/>
      </p:ext>
    </p:extLst>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740307"/>
          </a:xfrm>
          <a:prstGeom prst="rect">
            <a:avLst/>
          </a:prstGeom>
          <a:noFill/>
        </p:spPr>
        <p:txBody>
          <a:bodyPr wrap="square" rtlCol="0">
            <a:spAutoFit/>
          </a:bodyPr>
          <a:lstStyle/>
          <a:p>
            <a:r>
              <a:rPr lang="en-CA" sz="4800" dirty="0" err="1" smtClean="0"/>
              <a:t>ወአለብወነ</a:t>
            </a:r>
            <a:r>
              <a:rPr lang="en-CA" sz="4800" dirty="0" smtClean="0"/>
              <a:t> </a:t>
            </a:r>
            <a:r>
              <a:rPr lang="en-CA" sz="4800" dirty="0" err="1" smtClean="0"/>
              <a:t>ሕገ</a:t>
            </a:r>
            <a:r>
              <a:rPr lang="en-CA" sz="4800" dirty="0" smtClean="0"/>
              <a:t> </a:t>
            </a:r>
            <a:r>
              <a:rPr lang="en-CA" sz="4800" dirty="0" err="1" smtClean="0"/>
              <a:t>መንፈስ</a:t>
            </a:r>
            <a:r>
              <a:rPr lang="en-CA" sz="4800" dirty="0" smtClean="0"/>
              <a:t> </a:t>
            </a:r>
            <a:r>
              <a:rPr lang="en-CA" sz="4800" dirty="0" err="1" smtClean="0"/>
              <a:t>ወምርሐነ</a:t>
            </a:r>
            <a:r>
              <a:rPr lang="en-CA" sz="4800" dirty="0" smtClean="0"/>
              <a:t> </a:t>
            </a:r>
            <a:r>
              <a:rPr lang="en-CA" sz="4800" dirty="0" err="1" smtClean="0"/>
              <a:t>ለነ</a:t>
            </a:r>
            <a:r>
              <a:rPr lang="en-CA" sz="4800" dirty="0" smtClean="0"/>
              <a:t> </a:t>
            </a:r>
            <a:r>
              <a:rPr lang="en-CA" sz="4800" dirty="0" err="1" smtClean="0"/>
              <a:t>አንተ</a:t>
            </a:r>
            <a:r>
              <a:rPr lang="en-CA" sz="4800" dirty="0" smtClean="0"/>
              <a:t> </a:t>
            </a:r>
            <a:r>
              <a:rPr lang="en-CA" sz="4800" dirty="0" err="1" smtClean="0"/>
              <a:t>ፍኖተ</a:t>
            </a:r>
            <a:r>
              <a:rPr lang="en-CA" sz="4800" dirty="0" smtClean="0"/>
              <a:t> </a:t>
            </a:r>
            <a:r>
              <a:rPr lang="en-CA" sz="4800" dirty="0" err="1" smtClean="0"/>
              <a:t>መንፈስ</a:t>
            </a:r>
            <a:r>
              <a:rPr lang="en-CA" sz="4800" dirty="0" smtClean="0"/>
              <a:t>።</a:t>
            </a:r>
          </a:p>
          <a:p>
            <a:r>
              <a:rPr lang="en-CA" sz="1400" dirty="0" smtClean="0">
                <a:solidFill>
                  <a:srgbClr val="FFC000"/>
                </a:solidFill>
              </a:rPr>
              <a:t>፷፭. </a:t>
            </a:r>
            <a:r>
              <a:rPr lang="en-CA" sz="4800" dirty="0" err="1" smtClean="0"/>
              <a:t>እስመ</a:t>
            </a:r>
            <a:r>
              <a:rPr lang="en-CA" sz="4800" dirty="0" smtClean="0"/>
              <a:t> </a:t>
            </a:r>
            <a:r>
              <a:rPr lang="en-CA" sz="4800" dirty="0" err="1" smtClean="0"/>
              <a:t>ለነ</a:t>
            </a:r>
            <a:r>
              <a:rPr lang="en-CA" sz="4800" dirty="0" smtClean="0"/>
              <a:t> </a:t>
            </a:r>
          </a:p>
          <a:p>
            <a:r>
              <a:rPr lang="en-CA" sz="4800" dirty="0" err="1" smtClean="0"/>
              <a:t>ለኃጥኣን</a:t>
            </a:r>
            <a:r>
              <a:rPr lang="en-CA" sz="4800" dirty="0" smtClean="0"/>
              <a:t> </a:t>
            </a:r>
            <a:r>
              <a:rPr lang="en-CA" sz="4800" dirty="0" err="1" smtClean="0"/>
              <a:t>ለእመ</a:t>
            </a:r>
            <a:r>
              <a:rPr lang="en-CA" sz="4800" dirty="0" smtClean="0"/>
              <a:t> </a:t>
            </a:r>
            <a:r>
              <a:rPr lang="en-CA" sz="4800" dirty="0" err="1" smtClean="0"/>
              <a:t>መሐርከነ</a:t>
            </a:r>
            <a:r>
              <a:rPr lang="en-CA" sz="4800" dirty="0" smtClean="0"/>
              <a:t> </a:t>
            </a:r>
            <a:r>
              <a:rPr lang="en-CA" sz="4800" dirty="0" err="1" smtClean="0"/>
              <a:t>ውእተ</a:t>
            </a:r>
            <a:r>
              <a:rPr lang="en-CA" sz="4800" dirty="0" smtClean="0"/>
              <a:t> </a:t>
            </a:r>
            <a:r>
              <a:rPr lang="en-CA" sz="4800" dirty="0" err="1" smtClean="0"/>
              <a:t>አሚረ</a:t>
            </a:r>
            <a:r>
              <a:rPr lang="en-CA" sz="4800" dirty="0" smtClean="0"/>
              <a:t> </a:t>
            </a:r>
            <a:r>
              <a:rPr lang="en-CA" sz="4800" dirty="0" err="1" smtClean="0"/>
              <a:t>ትሰመይ</a:t>
            </a:r>
            <a:r>
              <a:rPr lang="en-CA" sz="4800" dirty="0" smtClean="0"/>
              <a:t> </a:t>
            </a:r>
            <a:r>
              <a:rPr lang="en-CA" sz="4800" dirty="0" err="1" smtClean="0"/>
              <a:t>መሐሬ</a:t>
            </a:r>
            <a:r>
              <a:rPr lang="en-CA" sz="4800" dirty="0" smtClean="0"/>
              <a:t>፥ </a:t>
            </a:r>
          </a:p>
        </p:txBody>
      </p:sp>
      <p:sp>
        <p:nvSpPr>
          <p:cNvPr id="8" name="TextBox 7"/>
          <p:cNvSpPr txBox="1"/>
          <p:nvPr/>
        </p:nvSpPr>
        <p:spPr>
          <a:xfrm>
            <a:off x="4045345" y="58023"/>
            <a:ext cx="4316754" cy="6247864"/>
          </a:xfrm>
          <a:prstGeom prst="rect">
            <a:avLst/>
          </a:prstGeom>
          <a:noFill/>
        </p:spPr>
        <p:txBody>
          <a:bodyPr wrap="square" rtlCol="0">
            <a:spAutoFit/>
          </a:bodyPr>
          <a:lstStyle/>
          <a:p>
            <a:r>
              <a:rPr lang="en-CA" sz="5000" dirty="0" err="1" smtClean="0">
                <a:uFill>
                  <a:solidFill>
                    <a:srgbClr val="000000"/>
                  </a:solidFill>
                </a:uFill>
              </a:rPr>
              <a:t>መንፈሳዊ</a:t>
            </a:r>
            <a:r>
              <a:rPr lang="en-CA" sz="5000" dirty="0" smtClean="0">
                <a:uFill>
                  <a:solidFill>
                    <a:srgbClr val="000000"/>
                  </a:solidFill>
                </a:uFill>
              </a:rPr>
              <a:t> </a:t>
            </a:r>
            <a:r>
              <a:rPr lang="en-CA" sz="5000" dirty="0" err="1" smtClean="0">
                <a:uFill>
                  <a:solidFill>
                    <a:srgbClr val="000000"/>
                  </a:solidFill>
                </a:uFill>
              </a:rPr>
              <a:t>ሕጊውን</a:t>
            </a:r>
            <a:r>
              <a:rPr lang="en-CA" sz="5000" dirty="0" smtClean="0">
                <a:uFill>
                  <a:solidFill>
                    <a:srgbClr val="000000"/>
                  </a:solidFill>
                </a:uFill>
              </a:rPr>
              <a:t> </a:t>
            </a:r>
            <a:r>
              <a:rPr lang="en-CA" sz="5000" dirty="0" err="1" smtClean="0">
                <a:uFill>
                  <a:solidFill>
                    <a:srgbClr val="000000"/>
                  </a:solidFill>
                </a:uFill>
              </a:rPr>
              <a:t>ኣለብመና</a:t>
            </a:r>
            <a:r>
              <a:rPr lang="en-CA" sz="5000" dirty="0" smtClean="0">
                <a:uFill>
                  <a:solidFill>
                    <a:srgbClr val="000000"/>
                  </a:solidFill>
                </a:uFill>
              </a:rPr>
              <a:t>፣ </a:t>
            </a:r>
            <a:r>
              <a:rPr lang="en-CA" sz="5000" dirty="0" err="1" smtClean="0">
                <a:uFill>
                  <a:solidFill>
                    <a:srgbClr val="000000"/>
                  </a:solidFill>
                </a:uFill>
              </a:rPr>
              <a:t>ንስኻ</a:t>
            </a:r>
            <a:r>
              <a:rPr lang="en-CA" sz="5000" dirty="0" smtClean="0">
                <a:uFill>
                  <a:solidFill>
                    <a:srgbClr val="000000"/>
                  </a:solidFill>
                </a:uFill>
              </a:rPr>
              <a:t> </a:t>
            </a:r>
            <a:r>
              <a:rPr lang="en-CA" sz="5000" dirty="0" err="1" smtClean="0">
                <a:uFill>
                  <a:solidFill>
                    <a:srgbClr val="000000"/>
                  </a:solidFill>
                </a:uFill>
              </a:rPr>
              <a:t>ንኣና</a:t>
            </a:r>
            <a:r>
              <a:rPr lang="en-CA" sz="5000" dirty="0" smtClean="0">
                <a:uFill>
                  <a:solidFill>
                    <a:srgbClr val="000000"/>
                  </a:solidFill>
                </a:uFill>
              </a:rPr>
              <a:t> </a:t>
            </a:r>
            <a:r>
              <a:rPr lang="en-CA" sz="5000" dirty="0" err="1" smtClean="0">
                <a:uFill>
                  <a:solidFill>
                    <a:srgbClr val="000000"/>
                  </a:solidFill>
                </a:uFill>
              </a:rPr>
              <a:t>መገዲ</a:t>
            </a:r>
            <a:r>
              <a:rPr lang="en-CA" sz="5000" dirty="0" smtClean="0">
                <a:uFill>
                  <a:solidFill>
                    <a:srgbClr val="000000"/>
                  </a:solidFill>
                </a:uFill>
              </a:rPr>
              <a:t> </a:t>
            </a:r>
            <a:r>
              <a:rPr lang="en-CA" sz="5000" dirty="0" err="1" smtClean="0">
                <a:uFill>
                  <a:solidFill>
                    <a:srgbClr val="000000"/>
                  </a:solidFill>
                </a:uFill>
              </a:rPr>
              <a:t>መንፈስ</a:t>
            </a:r>
            <a:r>
              <a:rPr lang="en-CA" sz="5000" dirty="0" smtClean="0">
                <a:uFill>
                  <a:solidFill>
                    <a:srgbClr val="000000"/>
                  </a:solidFill>
                </a:uFill>
              </a:rPr>
              <a:t> </a:t>
            </a:r>
            <a:r>
              <a:rPr lang="en-CA" sz="5000" dirty="0" err="1" smtClean="0">
                <a:uFill>
                  <a:solidFill>
                    <a:srgbClr val="000000"/>
                  </a:solidFill>
                </a:uFill>
              </a:rPr>
              <a:t>ምርሓና</a:t>
            </a:r>
            <a:r>
              <a:rPr lang="en-CA" sz="5000" dirty="0" smtClean="0">
                <a:uFill>
                  <a:solidFill>
                    <a:srgbClr val="000000"/>
                  </a:solidFill>
                </a:uFill>
              </a:rPr>
              <a:t>።</a:t>
            </a:r>
          </a:p>
          <a:p>
            <a:r>
              <a:rPr lang="en-CA" sz="1400" dirty="0" smtClean="0">
                <a:solidFill>
                  <a:srgbClr val="FFC000"/>
                </a:solidFill>
                <a:uFill>
                  <a:solidFill>
                    <a:srgbClr val="000000"/>
                  </a:solidFill>
                </a:uFill>
              </a:rPr>
              <a:t>65. </a:t>
            </a:r>
            <a:r>
              <a:rPr lang="en-CA" sz="5000" dirty="0" err="1" smtClean="0">
                <a:uFill>
                  <a:solidFill>
                    <a:srgbClr val="000000"/>
                  </a:solidFill>
                </a:uFill>
              </a:rPr>
              <a:t>ንኣና</a:t>
            </a:r>
            <a:r>
              <a:rPr lang="en-CA" sz="5000" dirty="0" smtClean="0">
                <a:uFill>
                  <a:solidFill>
                    <a:srgbClr val="000000"/>
                  </a:solidFill>
                </a:uFill>
              </a:rPr>
              <a:t> </a:t>
            </a:r>
            <a:r>
              <a:rPr lang="en-CA" sz="5000" dirty="0" err="1" smtClean="0">
                <a:uFill>
                  <a:solidFill>
                    <a:srgbClr val="000000"/>
                  </a:solidFill>
                </a:uFill>
              </a:rPr>
              <a:t>ንሓጥኣን</a:t>
            </a:r>
            <a:r>
              <a:rPr lang="en-CA" sz="5000" dirty="0" smtClean="0">
                <a:uFill>
                  <a:solidFill>
                    <a:srgbClr val="000000"/>
                  </a:solidFill>
                </a:uFill>
              </a:rPr>
              <a:t> </a:t>
            </a:r>
            <a:r>
              <a:rPr lang="en-CA" sz="5000" dirty="0" err="1" smtClean="0">
                <a:uFill>
                  <a:solidFill>
                    <a:srgbClr val="000000"/>
                  </a:solidFill>
                </a:uFill>
              </a:rPr>
              <a:t>እንተ</a:t>
            </a:r>
            <a:r>
              <a:rPr lang="en-CA" sz="5000" dirty="0" smtClean="0">
                <a:uFill>
                  <a:solidFill>
                    <a:srgbClr val="000000"/>
                  </a:solidFill>
                </a:uFill>
              </a:rPr>
              <a:t> </a:t>
            </a:r>
            <a:r>
              <a:rPr lang="en-CA" sz="5000" dirty="0" err="1" smtClean="0">
                <a:uFill>
                  <a:solidFill>
                    <a:srgbClr val="000000"/>
                  </a:solidFill>
                </a:uFill>
              </a:rPr>
              <a:t>መሓርካና</a:t>
            </a:r>
            <a:r>
              <a:rPr lang="en-CA" sz="5000" dirty="0" smtClean="0">
                <a:uFill>
                  <a:solidFill>
                    <a:srgbClr val="000000"/>
                  </a:solidFill>
                </a:uFill>
              </a:rPr>
              <a:t>፣ </a:t>
            </a:r>
            <a:r>
              <a:rPr lang="en-CA" sz="5000" dirty="0" err="1" smtClean="0">
                <a:uFill>
                  <a:solidFill>
                    <a:srgbClr val="000000"/>
                  </a:solidFill>
                </a:uFill>
              </a:rPr>
              <a:t>ሽዑ</a:t>
            </a:r>
            <a:r>
              <a:rPr lang="en-CA" sz="5000" dirty="0" smtClean="0">
                <a:uFill>
                  <a:solidFill>
                    <a:srgbClr val="000000"/>
                  </a:solidFill>
                </a:uFill>
              </a:rPr>
              <a:t> </a:t>
            </a:r>
            <a:r>
              <a:rPr lang="en-CA" sz="5000" dirty="0" err="1" smtClean="0">
                <a:uFill>
                  <a:solidFill>
                    <a:srgbClr val="000000"/>
                  </a:solidFill>
                </a:uFill>
              </a:rPr>
              <a:t>ኢኻ</a:t>
            </a:r>
            <a:r>
              <a:rPr lang="en-CA" sz="5000" dirty="0" smtClean="0">
                <a:uFill>
                  <a:solidFill>
                    <a:srgbClr val="000000"/>
                  </a:solidFill>
                </a:uFill>
              </a:rPr>
              <a:t> </a:t>
            </a:r>
            <a:r>
              <a:rPr lang="en-CA" sz="5000" dirty="0" err="1" smtClean="0">
                <a:uFill>
                  <a:solidFill>
                    <a:srgbClr val="000000"/>
                  </a:solidFill>
                </a:uFill>
              </a:rPr>
              <a:t>መሓሪ</a:t>
            </a:r>
            <a:r>
              <a:rPr lang="en-CA" sz="5000" dirty="0" smtClean="0">
                <a:uFill>
                  <a:solidFill>
                    <a:srgbClr val="000000"/>
                  </a:solidFill>
                </a:uFill>
              </a:rPr>
              <a:t> </a:t>
            </a:r>
            <a:r>
              <a:rPr lang="en-CA" sz="5000" dirty="0" err="1" smtClean="0">
                <a:uFill>
                  <a:solidFill>
                    <a:srgbClr val="000000"/>
                  </a:solidFill>
                </a:uFill>
              </a:rPr>
              <a:t>እትበሀል</a:t>
            </a:r>
            <a:r>
              <a:rPr lang="en-CA" sz="5000" dirty="0" smtClean="0">
                <a:uFill>
                  <a:solidFill>
                    <a:srgbClr val="000000"/>
                  </a:solidFill>
                </a:uFill>
              </a:rPr>
              <a:t>፣</a:t>
            </a:r>
          </a:p>
        </p:txBody>
      </p:sp>
      <p:sp>
        <p:nvSpPr>
          <p:cNvPr id="9" name="Rectangle 8"/>
          <p:cNvSpPr/>
          <p:nvPr/>
        </p:nvSpPr>
        <p:spPr>
          <a:xfrm>
            <a:off x="8242420" y="91794"/>
            <a:ext cx="4081650"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make us </a:t>
            </a:r>
            <a:r>
              <a:rPr lang="en-US" sz="4000" dirty="0"/>
              <a:t>understand the law of the Spirit, and </a:t>
            </a:r>
            <a:r>
              <a:rPr lang="en-US" sz="4000" dirty="0" smtClean="0"/>
              <a:t>lead us </a:t>
            </a:r>
            <a:r>
              <a:rPr lang="en-US" sz="4000" dirty="0"/>
              <a:t>to the way of the Spirit</a:t>
            </a:r>
            <a:r>
              <a:rPr lang="en-US" sz="4000" dirty="0" smtClean="0"/>
              <a:t>.</a:t>
            </a:r>
          </a:p>
          <a:p>
            <a:pPr marL="40639" marR="40639">
              <a:spcBef>
                <a:spcPts val="600"/>
              </a:spcBef>
              <a:buClr>
                <a:srgbClr val="000000"/>
              </a:buClr>
              <a:buFont typeface="Arial"/>
              <a:defRPr sz="2800"/>
            </a:pPr>
            <a:r>
              <a:rPr lang="en-US" sz="1400" dirty="0">
                <a:solidFill>
                  <a:srgbClr val="FFC000"/>
                </a:solidFill>
              </a:rPr>
              <a:t>65. </a:t>
            </a:r>
            <a:r>
              <a:rPr lang="en-US" sz="4000" dirty="0"/>
              <a:t>Because if Thou pity us, we sinners</a:t>
            </a:r>
            <a:r>
              <a:rPr lang="en-US" sz="4000" dirty="0" smtClean="0"/>
              <a:t>, then </a:t>
            </a:r>
            <a:r>
              <a:rPr lang="en-US" sz="4000" dirty="0"/>
              <a:t>Thou will be called </a:t>
            </a:r>
            <a:r>
              <a:rPr lang="en-US" sz="4000" dirty="0" smtClean="0"/>
              <a:t>the compassionate. </a:t>
            </a:r>
          </a:p>
        </p:txBody>
      </p:sp>
    </p:spTree>
    <p:extLst>
      <p:ext uri="{BB962C8B-B14F-4D97-AF65-F5344CB8AC3E}">
        <p14:creationId xmlns:p14="http://schemas.microsoft.com/office/powerpoint/2010/main" val="1047476979"/>
      </p:ext>
    </p:extLst>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740307"/>
          </a:xfrm>
          <a:prstGeom prst="rect">
            <a:avLst/>
          </a:prstGeom>
          <a:noFill/>
        </p:spPr>
        <p:txBody>
          <a:bodyPr wrap="square" rtlCol="0">
            <a:spAutoFit/>
          </a:bodyPr>
          <a:lstStyle/>
          <a:p>
            <a:r>
              <a:rPr lang="en-CA" sz="4800" dirty="0" err="1" smtClean="0"/>
              <a:t>ወለጻድቃንሰ</a:t>
            </a:r>
            <a:r>
              <a:rPr lang="en-CA" sz="4800" dirty="0" smtClean="0"/>
              <a:t> </a:t>
            </a:r>
            <a:r>
              <a:rPr lang="en-CA" sz="4800" dirty="0" err="1" smtClean="0"/>
              <a:t>እምግባሮሙ</a:t>
            </a:r>
            <a:r>
              <a:rPr lang="en-CA" sz="4800" dirty="0" smtClean="0"/>
              <a:t> </a:t>
            </a:r>
            <a:r>
              <a:rPr lang="en-CA" sz="4800" dirty="0" err="1" smtClean="0"/>
              <a:t>ትምሕሮሙ</a:t>
            </a:r>
            <a:r>
              <a:rPr lang="en-CA" sz="4800" dirty="0" smtClean="0"/>
              <a:t> </a:t>
            </a:r>
            <a:r>
              <a:rPr lang="en-CA" sz="4800" dirty="0" err="1" smtClean="0"/>
              <a:t>ወትዔሥዮሙ</a:t>
            </a:r>
            <a:r>
              <a:rPr lang="en-CA" sz="4800" dirty="0" smtClean="0"/>
              <a:t> </a:t>
            </a:r>
            <a:r>
              <a:rPr lang="en-CA" sz="4800" dirty="0" err="1" smtClean="0"/>
              <a:t>በከመ</a:t>
            </a:r>
            <a:r>
              <a:rPr lang="en-CA" sz="4800" dirty="0" smtClean="0"/>
              <a:t> </a:t>
            </a:r>
            <a:r>
              <a:rPr lang="en-CA" sz="4800" dirty="0" err="1" smtClean="0"/>
              <a:t>ጽድቆሙ</a:t>
            </a:r>
            <a:r>
              <a:rPr lang="en-CA" sz="4800" dirty="0" smtClean="0"/>
              <a:t>።</a:t>
            </a:r>
          </a:p>
          <a:p>
            <a:r>
              <a:rPr lang="en-CA" sz="1400" dirty="0" smtClean="0">
                <a:solidFill>
                  <a:srgbClr val="FFC000"/>
                </a:solidFill>
              </a:rPr>
              <a:t>፷፮. </a:t>
            </a:r>
            <a:r>
              <a:rPr lang="en-CA" sz="4800" dirty="0" err="1" smtClean="0"/>
              <a:t>ኢትዝክር</a:t>
            </a:r>
            <a:r>
              <a:rPr lang="en-CA" sz="4800" dirty="0" smtClean="0"/>
              <a:t> </a:t>
            </a:r>
            <a:r>
              <a:rPr lang="en-CA" sz="4800" dirty="0" err="1" smtClean="0"/>
              <a:t>ለነ</a:t>
            </a:r>
            <a:r>
              <a:rPr lang="en-CA" sz="4800" dirty="0" smtClean="0"/>
              <a:t> </a:t>
            </a:r>
            <a:r>
              <a:rPr lang="en-CA" sz="4800" dirty="0" err="1" smtClean="0"/>
              <a:t>ኣበሳነ</a:t>
            </a:r>
            <a:r>
              <a:rPr lang="en-CA" sz="4800" dirty="0" smtClean="0"/>
              <a:t> </a:t>
            </a:r>
            <a:r>
              <a:rPr lang="en-CA" sz="4800" dirty="0" err="1" smtClean="0"/>
              <a:t>ዘትካት</a:t>
            </a:r>
            <a:r>
              <a:rPr lang="en-CA" sz="4800" dirty="0" smtClean="0"/>
              <a:t> </a:t>
            </a:r>
          </a:p>
          <a:p>
            <a:r>
              <a:rPr lang="en-CA" sz="4800" dirty="0" err="1" smtClean="0"/>
              <a:t>ፍጡነ</a:t>
            </a:r>
            <a:r>
              <a:rPr lang="en-CA" sz="4800" dirty="0" smtClean="0"/>
              <a:t> </a:t>
            </a:r>
            <a:r>
              <a:rPr lang="en-CA" sz="4800" dirty="0" err="1" smtClean="0"/>
              <a:t>ይርከበነ</a:t>
            </a:r>
            <a:r>
              <a:rPr lang="en-CA" sz="4800" dirty="0" smtClean="0"/>
              <a:t> </a:t>
            </a:r>
            <a:r>
              <a:rPr lang="en-CA" sz="4800" dirty="0" err="1" smtClean="0"/>
              <a:t>ሣህልከ</a:t>
            </a:r>
            <a:r>
              <a:rPr lang="en-CA" sz="4800" dirty="0" smtClean="0"/>
              <a:t> </a:t>
            </a:r>
            <a:r>
              <a:rPr lang="en-CA" sz="4800" dirty="0" err="1" smtClean="0"/>
              <a:t>እግዚኦ</a:t>
            </a:r>
            <a:r>
              <a:rPr lang="en-CA" sz="4800" dirty="0" smtClean="0"/>
              <a:t>።</a:t>
            </a:r>
          </a:p>
        </p:txBody>
      </p:sp>
      <p:sp>
        <p:nvSpPr>
          <p:cNvPr id="8" name="TextBox 7"/>
          <p:cNvSpPr txBox="1"/>
          <p:nvPr/>
        </p:nvSpPr>
        <p:spPr>
          <a:xfrm>
            <a:off x="4045345" y="58023"/>
            <a:ext cx="4316754" cy="7017306"/>
          </a:xfrm>
          <a:prstGeom prst="rect">
            <a:avLst/>
          </a:prstGeom>
          <a:noFill/>
        </p:spPr>
        <p:txBody>
          <a:bodyPr wrap="square" rtlCol="0">
            <a:spAutoFit/>
          </a:bodyPr>
          <a:lstStyle/>
          <a:p>
            <a:r>
              <a:rPr lang="en-CA" sz="5000" dirty="0" err="1" smtClean="0">
                <a:uFill>
                  <a:solidFill>
                    <a:srgbClr val="000000"/>
                  </a:solidFill>
                </a:uFill>
              </a:rPr>
              <a:t>ንጻድቃንሲ</a:t>
            </a:r>
            <a:r>
              <a:rPr lang="en-CA" sz="5000" dirty="0" smtClean="0">
                <a:uFill>
                  <a:solidFill>
                    <a:srgbClr val="000000"/>
                  </a:solidFill>
                </a:uFill>
              </a:rPr>
              <a:t> </a:t>
            </a:r>
            <a:r>
              <a:rPr lang="en-CA" sz="5000" dirty="0" err="1" smtClean="0">
                <a:uFill>
                  <a:solidFill>
                    <a:srgbClr val="000000"/>
                  </a:solidFill>
                </a:uFill>
              </a:rPr>
              <a:t>ብምግባሮም</a:t>
            </a:r>
            <a:r>
              <a:rPr lang="en-CA" sz="5000" dirty="0" smtClean="0">
                <a:uFill>
                  <a:solidFill>
                    <a:srgbClr val="000000"/>
                  </a:solidFill>
                </a:uFill>
              </a:rPr>
              <a:t> </a:t>
            </a:r>
            <a:r>
              <a:rPr lang="en-CA" sz="5000" dirty="0" err="1" smtClean="0">
                <a:uFill>
                  <a:solidFill>
                    <a:srgbClr val="000000"/>
                  </a:solidFill>
                </a:uFill>
              </a:rPr>
              <a:t>ኢኻ</a:t>
            </a:r>
            <a:r>
              <a:rPr lang="en-CA" sz="5000" dirty="0" smtClean="0">
                <a:uFill>
                  <a:solidFill>
                    <a:srgbClr val="000000"/>
                  </a:solidFill>
                </a:uFill>
              </a:rPr>
              <a:t> </a:t>
            </a:r>
            <a:r>
              <a:rPr lang="en-CA" sz="5000" dirty="0" err="1" smtClean="0">
                <a:uFill>
                  <a:solidFill>
                    <a:srgbClr val="000000"/>
                  </a:solidFill>
                </a:uFill>
              </a:rPr>
              <a:t>እትምሕሮም</a:t>
            </a:r>
            <a:r>
              <a:rPr lang="en-CA" sz="5000" dirty="0" smtClean="0">
                <a:uFill>
                  <a:solidFill>
                    <a:srgbClr val="000000"/>
                  </a:solidFill>
                </a:uFill>
              </a:rPr>
              <a:t>፣ </a:t>
            </a:r>
            <a:r>
              <a:rPr lang="en-CA" sz="5000" dirty="0" err="1" smtClean="0">
                <a:uFill>
                  <a:solidFill>
                    <a:srgbClr val="000000"/>
                  </a:solidFill>
                </a:uFill>
              </a:rPr>
              <a:t>ከም</a:t>
            </a:r>
            <a:r>
              <a:rPr lang="en-CA" sz="5000" dirty="0" smtClean="0">
                <a:uFill>
                  <a:solidFill>
                    <a:srgbClr val="000000"/>
                  </a:solidFill>
                </a:uFill>
              </a:rPr>
              <a:t> </a:t>
            </a:r>
            <a:r>
              <a:rPr lang="en-CA" sz="5000" dirty="0" err="1" smtClean="0">
                <a:uFill>
                  <a:solidFill>
                    <a:srgbClr val="000000"/>
                  </a:solidFill>
                </a:uFill>
              </a:rPr>
              <a:t>ጽድቆምውን</a:t>
            </a:r>
            <a:r>
              <a:rPr lang="en-CA" sz="5000" dirty="0" smtClean="0">
                <a:uFill>
                  <a:solidFill>
                    <a:srgbClr val="000000"/>
                  </a:solidFill>
                </a:uFill>
              </a:rPr>
              <a:t> </a:t>
            </a:r>
            <a:r>
              <a:rPr lang="en-CA" sz="5000" dirty="0" err="1" smtClean="0">
                <a:uFill>
                  <a:solidFill>
                    <a:srgbClr val="000000"/>
                  </a:solidFill>
                </a:uFill>
              </a:rPr>
              <a:t>ትፈድዮም</a:t>
            </a:r>
            <a:r>
              <a:rPr lang="en-CA" sz="5000" dirty="0" smtClean="0">
                <a:uFill>
                  <a:solidFill>
                    <a:srgbClr val="000000"/>
                  </a:solidFill>
                </a:uFill>
              </a:rPr>
              <a:t>።</a:t>
            </a:r>
          </a:p>
          <a:p>
            <a:r>
              <a:rPr lang="en-CA" sz="1400" dirty="0" smtClean="0">
                <a:solidFill>
                  <a:srgbClr val="FFC000"/>
                </a:solidFill>
                <a:uFill>
                  <a:solidFill>
                    <a:srgbClr val="000000"/>
                  </a:solidFill>
                </a:uFill>
              </a:rPr>
              <a:t>66. </a:t>
            </a:r>
            <a:r>
              <a:rPr lang="en-CA" sz="5000" dirty="0" err="1" smtClean="0">
                <a:uFill>
                  <a:solidFill>
                    <a:srgbClr val="000000"/>
                  </a:solidFill>
                </a:uFill>
              </a:rPr>
              <a:t>ዝቐደመ</a:t>
            </a:r>
            <a:r>
              <a:rPr lang="en-CA" sz="5000" dirty="0" smtClean="0">
                <a:uFill>
                  <a:solidFill>
                    <a:srgbClr val="000000"/>
                  </a:solidFill>
                </a:uFill>
              </a:rPr>
              <a:t> </a:t>
            </a:r>
            <a:r>
              <a:rPr lang="en-CA" sz="5000" dirty="0" err="1" smtClean="0">
                <a:uFill>
                  <a:solidFill>
                    <a:srgbClr val="000000"/>
                  </a:solidFill>
                </a:uFill>
              </a:rPr>
              <a:t>በደልና</a:t>
            </a:r>
            <a:r>
              <a:rPr lang="en-CA" sz="5000" dirty="0" smtClean="0">
                <a:uFill>
                  <a:solidFill>
                    <a:srgbClr val="000000"/>
                  </a:solidFill>
                </a:uFill>
              </a:rPr>
              <a:t> </a:t>
            </a:r>
            <a:r>
              <a:rPr lang="en-CA" sz="5000" dirty="0" err="1" smtClean="0">
                <a:uFill>
                  <a:solidFill>
                    <a:srgbClr val="000000"/>
                  </a:solidFill>
                </a:uFill>
              </a:rPr>
              <a:t>ኣይትዘክር</a:t>
            </a:r>
            <a:r>
              <a:rPr lang="en-CA" sz="5000" dirty="0" smtClean="0">
                <a:uFill>
                  <a:solidFill>
                    <a:srgbClr val="000000"/>
                  </a:solidFill>
                </a:uFill>
              </a:rPr>
              <a:t>፣ ኦ </a:t>
            </a:r>
            <a:r>
              <a:rPr lang="en-CA" sz="5000" dirty="0" err="1" smtClean="0">
                <a:uFill>
                  <a:solidFill>
                    <a:srgbClr val="000000"/>
                  </a:solidFill>
                </a:uFill>
              </a:rPr>
              <a:t>ጐይታ</a:t>
            </a:r>
            <a:r>
              <a:rPr lang="en-CA" sz="5000" dirty="0" smtClean="0">
                <a:uFill>
                  <a:solidFill>
                    <a:srgbClr val="000000"/>
                  </a:solidFill>
                </a:uFill>
              </a:rPr>
              <a:t>፣ </a:t>
            </a:r>
            <a:r>
              <a:rPr lang="en-CA" sz="5000" dirty="0" err="1" smtClean="0">
                <a:uFill>
                  <a:solidFill>
                    <a:srgbClr val="000000"/>
                  </a:solidFill>
                </a:uFill>
              </a:rPr>
              <a:t>ምሕረትካ</a:t>
            </a:r>
            <a:r>
              <a:rPr lang="en-CA" sz="5000" dirty="0" smtClean="0">
                <a:uFill>
                  <a:solidFill>
                    <a:srgbClr val="000000"/>
                  </a:solidFill>
                </a:uFill>
              </a:rPr>
              <a:t> </a:t>
            </a:r>
            <a:r>
              <a:rPr lang="en-CA" sz="5000" dirty="0" err="1" smtClean="0">
                <a:uFill>
                  <a:solidFill>
                    <a:srgbClr val="000000"/>
                  </a:solidFill>
                </a:uFill>
              </a:rPr>
              <a:t>ቀልጢፉ</a:t>
            </a:r>
            <a:r>
              <a:rPr lang="en-CA" sz="5000" dirty="0" smtClean="0">
                <a:uFill>
                  <a:solidFill>
                    <a:srgbClr val="000000"/>
                  </a:solidFill>
                </a:uFill>
              </a:rPr>
              <a:t> </a:t>
            </a:r>
            <a:r>
              <a:rPr lang="en-CA" sz="5000" dirty="0" err="1" smtClean="0">
                <a:uFill>
                  <a:solidFill>
                    <a:srgbClr val="000000"/>
                  </a:solidFill>
                </a:uFill>
              </a:rPr>
              <a:t>ይምጽኣና</a:t>
            </a:r>
            <a:r>
              <a:rPr lang="en-CA" sz="5000" dirty="0" smtClean="0">
                <a:uFill>
                  <a:solidFill>
                    <a:srgbClr val="000000"/>
                  </a:solidFill>
                </a:uFill>
              </a:rPr>
              <a:t>።</a:t>
            </a:r>
          </a:p>
        </p:txBody>
      </p:sp>
      <p:sp>
        <p:nvSpPr>
          <p:cNvPr id="9" name="Rectangle 8"/>
          <p:cNvSpPr/>
          <p:nvPr/>
        </p:nvSpPr>
        <p:spPr>
          <a:xfrm>
            <a:off x="8242420" y="91794"/>
            <a:ext cx="4067862" cy="6524863"/>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pities the righteous because of </a:t>
            </a:r>
            <a:r>
              <a:rPr lang="en-US" sz="3400" dirty="0" smtClean="0"/>
              <a:t>their works </a:t>
            </a:r>
            <a:r>
              <a:rPr lang="en-US" sz="3400" dirty="0"/>
              <a:t>and does recompense them </a:t>
            </a:r>
            <a:r>
              <a:rPr lang="en-US" sz="3400" dirty="0" smtClean="0"/>
              <a:t>according to their righteousness.</a:t>
            </a:r>
          </a:p>
          <a:p>
            <a:pPr marL="40639" marR="40639">
              <a:spcBef>
                <a:spcPts val="600"/>
              </a:spcBef>
              <a:buClr>
                <a:srgbClr val="000000"/>
              </a:buClr>
              <a:buFont typeface="Arial"/>
              <a:defRPr sz="2800"/>
            </a:pPr>
            <a:r>
              <a:rPr lang="en-US" sz="1400" dirty="0">
                <a:solidFill>
                  <a:srgbClr val="FFC000"/>
                </a:solidFill>
              </a:rPr>
              <a:t>66. </a:t>
            </a:r>
            <a:r>
              <a:rPr lang="en-US" sz="3400" dirty="0"/>
              <a:t>Remember not against us </a:t>
            </a:r>
            <a:r>
              <a:rPr lang="en-US" sz="3400" dirty="0" smtClean="0"/>
              <a:t>former iniquities </a:t>
            </a:r>
            <a:r>
              <a:rPr lang="en-US" sz="3400" dirty="0"/>
              <a:t>: let Thy tender mercies, O God</a:t>
            </a:r>
            <a:r>
              <a:rPr lang="en-US" sz="3400" dirty="0" smtClean="0"/>
              <a:t>, speedily </a:t>
            </a:r>
          </a:p>
          <a:p>
            <a:pPr marL="40639" marR="40639">
              <a:spcBef>
                <a:spcPts val="600"/>
              </a:spcBef>
              <a:buClr>
                <a:srgbClr val="000000"/>
              </a:buClr>
              <a:buFont typeface="Arial"/>
              <a:defRPr sz="2800"/>
            </a:pPr>
            <a:r>
              <a:rPr lang="en-US" sz="3400" dirty="0" smtClean="0"/>
              <a:t>precede </a:t>
            </a:r>
            <a:r>
              <a:rPr lang="en-US" sz="3400" dirty="0"/>
              <a:t>us.</a:t>
            </a:r>
            <a:endParaRPr lang="en-US" sz="3400" dirty="0" smtClean="0"/>
          </a:p>
        </p:txBody>
      </p:sp>
    </p:spTree>
    <p:extLst>
      <p:ext uri="{BB962C8B-B14F-4D97-AF65-F5344CB8AC3E}">
        <p14:creationId xmlns:p14="http://schemas.microsoft.com/office/powerpoint/2010/main" val="2545768585"/>
      </p:ext>
    </p:extLst>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617196"/>
          </a:xfrm>
          <a:prstGeom prst="rect">
            <a:avLst/>
          </a:prstGeom>
          <a:noFill/>
        </p:spPr>
        <p:txBody>
          <a:bodyPr wrap="square" rtlCol="0">
            <a:spAutoFit/>
          </a:bodyPr>
          <a:lstStyle/>
          <a:p>
            <a:r>
              <a:rPr lang="en-CA" sz="1400" dirty="0" smtClean="0">
                <a:solidFill>
                  <a:srgbClr val="FFC000"/>
                </a:solidFill>
              </a:rPr>
              <a:t>፷፯. </a:t>
            </a:r>
            <a:r>
              <a:rPr lang="en-CA" sz="5200" dirty="0" err="1" smtClean="0"/>
              <a:t>ኀቤከ</a:t>
            </a:r>
            <a:r>
              <a:rPr lang="en-CA" sz="5200" dirty="0" smtClean="0"/>
              <a:t> </a:t>
            </a:r>
            <a:r>
              <a:rPr lang="en-CA" sz="5200" dirty="0" err="1" smtClean="0"/>
              <a:t>ንጸርሕ</a:t>
            </a:r>
            <a:r>
              <a:rPr lang="en-CA" sz="5200" dirty="0" smtClean="0"/>
              <a:t>፣ </a:t>
            </a:r>
            <a:r>
              <a:rPr lang="en-CA" sz="5200" dirty="0" err="1" smtClean="0"/>
              <a:t>ኀቤከ</a:t>
            </a:r>
            <a:r>
              <a:rPr lang="en-CA" sz="5200" dirty="0" smtClean="0"/>
              <a:t> </a:t>
            </a:r>
            <a:r>
              <a:rPr lang="en-CA" sz="5200" dirty="0" err="1" smtClean="0"/>
              <a:t>ነዐወዩ</a:t>
            </a:r>
            <a:r>
              <a:rPr lang="en-CA" sz="5200" dirty="0" smtClean="0"/>
              <a:t>፣</a:t>
            </a:r>
          </a:p>
          <a:p>
            <a:r>
              <a:rPr lang="en-CA" sz="5200" dirty="0" err="1" smtClean="0"/>
              <a:t>ኀቤከ</a:t>
            </a:r>
            <a:r>
              <a:rPr lang="en-CA" sz="5200" dirty="0" smtClean="0"/>
              <a:t> </a:t>
            </a:r>
            <a:r>
              <a:rPr lang="en-CA" sz="5200" dirty="0" err="1" smtClean="0"/>
              <a:t>ንትመሀለል</a:t>
            </a:r>
            <a:r>
              <a:rPr lang="en-CA" sz="5200" dirty="0" smtClean="0"/>
              <a:t>፣</a:t>
            </a:r>
          </a:p>
          <a:p>
            <a:r>
              <a:rPr lang="en-CA" sz="5200" dirty="0" err="1" smtClean="0"/>
              <a:t>ለዓለመ</a:t>
            </a:r>
            <a:r>
              <a:rPr lang="en-CA" sz="5200" dirty="0" smtClean="0"/>
              <a:t> </a:t>
            </a:r>
            <a:r>
              <a:rPr lang="en-CA" sz="5200" dirty="0" err="1" smtClean="0"/>
              <a:t>ዓለም</a:t>
            </a:r>
            <a:r>
              <a:rPr lang="en-CA" sz="5200" dirty="0" smtClean="0"/>
              <a:t>።</a:t>
            </a:r>
          </a:p>
          <a:p>
            <a:endParaRPr lang="en-CA" sz="5200" dirty="0" smtClean="0"/>
          </a:p>
          <a:p>
            <a:endParaRPr lang="en-CA" sz="5200" dirty="0"/>
          </a:p>
          <a:p>
            <a:endParaRPr lang="en-CA" sz="5200" dirty="0" smtClean="0"/>
          </a:p>
          <a:p>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p>
        </p:txBody>
      </p:sp>
      <p:sp>
        <p:nvSpPr>
          <p:cNvPr id="8" name="TextBox 7"/>
          <p:cNvSpPr txBox="1"/>
          <p:nvPr/>
        </p:nvSpPr>
        <p:spPr>
          <a:xfrm>
            <a:off x="4045345" y="58023"/>
            <a:ext cx="4316754" cy="6401753"/>
          </a:xfrm>
          <a:prstGeom prst="rect">
            <a:avLst/>
          </a:prstGeom>
          <a:noFill/>
        </p:spPr>
        <p:txBody>
          <a:bodyPr wrap="square" rtlCol="0">
            <a:spAutoFit/>
          </a:bodyPr>
          <a:lstStyle/>
          <a:p>
            <a:r>
              <a:rPr lang="en-CA" sz="1400" dirty="0" smtClean="0">
                <a:solidFill>
                  <a:srgbClr val="FFC000"/>
                </a:solidFill>
                <a:uFill>
                  <a:solidFill>
                    <a:srgbClr val="000000"/>
                  </a:solidFill>
                </a:uFill>
              </a:rPr>
              <a:t>67. </a:t>
            </a:r>
            <a:r>
              <a:rPr lang="en-CA" sz="5000" dirty="0" err="1" smtClean="0">
                <a:uFill>
                  <a:solidFill>
                    <a:srgbClr val="000000"/>
                  </a:solidFill>
                </a:uFill>
              </a:rPr>
              <a:t>ናባኻ</a:t>
            </a:r>
            <a:r>
              <a:rPr lang="en-CA" sz="5000" dirty="0" smtClean="0">
                <a:uFill>
                  <a:solidFill>
                    <a:srgbClr val="000000"/>
                  </a:solidFill>
                </a:uFill>
              </a:rPr>
              <a:t> </a:t>
            </a:r>
            <a:r>
              <a:rPr lang="en-CA" sz="5000" dirty="0" err="1" smtClean="0">
                <a:uFill>
                  <a:solidFill>
                    <a:srgbClr val="000000"/>
                  </a:solidFill>
                </a:uFill>
              </a:rPr>
              <a:t>ንጠርዕ</a:t>
            </a:r>
            <a:r>
              <a:rPr lang="en-CA" sz="5000" dirty="0" smtClean="0">
                <a:uFill>
                  <a:solidFill>
                    <a:srgbClr val="000000"/>
                  </a:solidFill>
                </a:uFill>
              </a:rPr>
              <a:t>፣ </a:t>
            </a:r>
          </a:p>
          <a:p>
            <a:r>
              <a:rPr lang="en-CA" sz="5000" dirty="0" err="1" smtClean="0">
                <a:uFill>
                  <a:solidFill>
                    <a:srgbClr val="000000"/>
                  </a:solidFill>
                </a:uFill>
              </a:rPr>
              <a:t>ናባኻ</a:t>
            </a:r>
            <a:r>
              <a:rPr lang="en-CA" sz="5000" dirty="0" smtClean="0">
                <a:uFill>
                  <a:solidFill>
                    <a:srgbClr val="000000"/>
                  </a:solidFill>
                </a:uFill>
              </a:rPr>
              <a:t> </a:t>
            </a:r>
            <a:r>
              <a:rPr lang="en-CA" sz="5000" dirty="0" err="1" smtClean="0">
                <a:uFill>
                  <a:solidFill>
                    <a:srgbClr val="000000"/>
                  </a:solidFill>
                </a:uFill>
              </a:rPr>
              <a:t>ነእዊ</a:t>
            </a:r>
            <a:r>
              <a:rPr lang="en-CA" sz="5000" dirty="0" smtClean="0">
                <a:uFill>
                  <a:solidFill>
                    <a:srgbClr val="000000"/>
                  </a:solidFill>
                </a:uFill>
              </a:rPr>
              <a:t>፣</a:t>
            </a:r>
          </a:p>
          <a:p>
            <a:r>
              <a:rPr lang="en-CA" sz="5000" dirty="0" err="1" smtClean="0">
                <a:uFill>
                  <a:solidFill>
                    <a:srgbClr val="000000"/>
                  </a:solidFill>
                </a:uFill>
              </a:rPr>
              <a:t>ናባኻ</a:t>
            </a:r>
            <a:r>
              <a:rPr lang="en-CA" sz="5000" dirty="0" smtClean="0">
                <a:uFill>
                  <a:solidFill>
                    <a:srgbClr val="000000"/>
                  </a:solidFill>
                </a:uFill>
              </a:rPr>
              <a:t> </a:t>
            </a:r>
            <a:r>
              <a:rPr lang="en-CA" sz="5000" dirty="0" err="1" smtClean="0">
                <a:uFill>
                  <a:solidFill>
                    <a:srgbClr val="000000"/>
                  </a:solidFill>
                </a:uFill>
              </a:rPr>
              <a:t>ንምህለል</a:t>
            </a:r>
            <a:r>
              <a:rPr lang="en-CA" sz="5000" dirty="0" smtClean="0">
                <a:uFill>
                  <a:solidFill>
                    <a:srgbClr val="000000"/>
                  </a:solidFill>
                </a:uFill>
              </a:rPr>
              <a:t> </a:t>
            </a:r>
          </a:p>
          <a:p>
            <a:r>
              <a:rPr lang="en-CA" sz="5000" dirty="0" err="1" smtClean="0">
                <a:uFill>
                  <a:solidFill>
                    <a:srgbClr val="000000"/>
                  </a:solidFill>
                </a:uFill>
              </a:rPr>
              <a:t>ኣሎና</a:t>
            </a:r>
            <a:r>
              <a:rPr lang="en-CA" sz="5000" dirty="0" smtClean="0">
                <a:uFill>
                  <a:solidFill>
                    <a:srgbClr val="000000"/>
                  </a:solidFill>
                </a:uFill>
              </a:rPr>
              <a:t>። </a:t>
            </a:r>
            <a:r>
              <a:rPr lang="en-CA" sz="5000" dirty="0" err="1" smtClean="0">
                <a:uFill>
                  <a:solidFill>
                    <a:srgbClr val="000000"/>
                  </a:solidFill>
                </a:uFill>
              </a:rPr>
              <a:t>ንዘልኣለም</a:t>
            </a:r>
            <a:r>
              <a:rPr lang="en-CA" sz="5000" dirty="0" smtClean="0">
                <a:uFill>
                  <a:solidFill>
                    <a:srgbClr val="000000"/>
                  </a:solidFill>
                </a:uFill>
              </a:rPr>
              <a:t> </a:t>
            </a:r>
            <a:r>
              <a:rPr lang="en-CA" sz="5000" dirty="0" err="1" smtClean="0">
                <a:uFill>
                  <a:solidFill>
                    <a:srgbClr val="000000"/>
                  </a:solidFill>
                </a:uFill>
              </a:rPr>
              <a:t>ዓለም</a:t>
            </a:r>
            <a:r>
              <a:rPr lang="en-CA" sz="5000" dirty="0" smtClean="0">
                <a:uFill>
                  <a:solidFill>
                    <a:srgbClr val="000000"/>
                  </a:solidFill>
                </a:uFill>
              </a:rPr>
              <a:t>።</a:t>
            </a:r>
          </a:p>
          <a:p>
            <a:endParaRPr lang="en-CA" sz="5000" dirty="0" smtClean="0">
              <a:uFill>
                <a:solidFill>
                  <a:srgbClr val="000000"/>
                </a:solidFill>
              </a:uFill>
            </a:endParaRPr>
          </a:p>
          <a:p>
            <a:endParaRPr lang="en-CA" sz="5000" dirty="0">
              <a:uFill>
                <a:solidFill>
                  <a:srgbClr val="000000"/>
                </a:solidFill>
              </a:uFill>
            </a:endParaRPr>
          </a:p>
          <a:p>
            <a:r>
              <a:rPr lang="en-CA" sz="6000" dirty="0" err="1" smtClean="0">
                <a:solidFill>
                  <a:srgbClr val="FFFF00"/>
                </a:solidFill>
                <a:uFill>
                  <a:solidFill>
                    <a:srgbClr val="000000"/>
                  </a:solidFill>
                </a:uFill>
              </a:rPr>
              <a:t>ይ.ሕ</a:t>
            </a:r>
            <a:r>
              <a:rPr lang="en-CA" sz="6000" dirty="0" smtClean="0">
                <a:solidFill>
                  <a:srgbClr val="FFFF00"/>
                </a:solidFill>
                <a:uFill>
                  <a:solidFill>
                    <a:srgbClr val="000000"/>
                  </a:solidFill>
                </a:uFill>
              </a:rPr>
              <a:t>. </a:t>
            </a:r>
            <a:r>
              <a:rPr lang="en-CA" sz="6000" dirty="0" err="1" smtClean="0">
                <a:uFill>
                  <a:solidFill>
                    <a:srgbClr val="000000"/>
                  </a:solidFill>
                </a:uFill>
              </a:rPr>
              <a:t>ኣሜን</a:t>
            </a:r>
            <a:endParaRPr lang="en-CA" sz="6000" dirty="0" smtClean="0">
              <a:uFill>
                <a:solidFill>
                  <a:srgbClr val="000000"/>
                </a:solidFill>
              </a:uFill>
            </a:endParaRPr>
          </a:p>
        </p:txBody>
      </p:sp>
      <p:sp>
        <p:nvSpPr>
          <p:cNvPr id="9" name="Rectangle 8"/>
          <p:cNvSpPr/>
          <p:nvPr/>
        </p:nvSpPr>
        <p:spPr>
          <a:xfrm>
            <a:off x="8242420" y="91794"/>
            <a:ext cx="4067862" cy="6170920"/>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67. </a:t>
            </a:r>
            <a:r>
              <a:rPr lang="en-US" sz="4000" dirty="0" smtClean="0"/>
              <a:t>Towards </a:t>
            </a:r>
            <a:r>
              <a:rPr lang="en-US" sz="4000" dirty="0"/>
              <a:t>Thee we cry, </a:t>
            </a:r>
            <a:endParaRPr lang="en-US" sz="4000" dirty="0" smtClean="0"/>
          </a:p>
          <a:p>
            <a:pPr marL="40639" marR="40639">
              <a:spcBef>
                <a:spcPts val="600"/>
              </a:spcBef>
              <a:buClr>
                <a:srgbClr val="000000"/>
              </a:buClr>
              <a:buFont typeface="Arial"/>
              <a:defRPr sz="2800"/>
            </a:pPr>
            <a:r>
              <a:rPr lang="en-US" sz="4000" dirty="0" smtClean="0"/>
              <a:t>towards Thee</a:t>
            </a:r>
          </a:p>
          <a:p>
            <a:pPr marL="40639" marR="40639">
              <a:spcBef>
                <a:spcPts val="600"/>
              </a:spcBef>
              <a:buClr>
                <a:srgbClr val="000000"/>
              </a:buClr>
              <a:buFont typeface="Arial"/>
              <a:defRPr sz="2800"/>
            </a:pPr>
            <a:r>
              <a:rPr lang="en-US" sz="4000" dirty="0" smtClean="0"/>
              <a:t>we </a:t>
            </a:r>
            <a:r>
              <a:rPr lang="en-US" sz="4000" dirty="0"/>
              <a:t>weep, </a:t>
            </a:r>
            <a:endParaRPr lang="en-US" sz="4000" dirty="0" smtClean="0"/>
          </a:p>
          <a:p>
            <a:pPr marL="40639" marR="40639">
              <a:spcBef>
                <a:spcPts val="600"/>
              </a:spcBef>
              <a:buClr>
                <a:srgbClr val="000000"/>
              </a:buClr>
              <a:buFont typeface="Arial"/>
              <a:defRPr sz="2800"/>
            </a:pPr>
            <a:r>
              <a:rPr lang="en-US" sz="4000" dirty="0"/>
              <a:t>t</a:t>
            </a:r>
            <a:r>
              <a:rPr lang="en-US" sz="4000" dirty="0" smtClean="0"/>
              <a:t>owards Thee</a:t>
            </a:r>
          </a:p>
          <a:p>
            <a:pPr marL="40639" marR="40639">
              <a:spcBef>
                <a:spcPts val="600"/>
              </a:spcBef>
              <a:buClr>
                <a:srgbClr val="000000"/>
              </a:buClr>
              <a:buFont typeface="Arial"/>
              <a:defRPr sz="2800"/>
            </a:pPr>
            <a:r>
              <a:rPr lang="en-US" sz="4000" dirty="0" smtClean="0"/>
              <a:t> </a:t>
            </a:r>
            <a:r>
              <a:rPr lang="en-US" sz="4000" dirty="0"/>
              <a:t>we entreat</a:t>
            </a:r>
            <a:r>
              <a:rPr lang="en-US" sz="4000" dirty="0" smtClean="0"/>
              <a:t>,</a:t>
            </a:r>
          </a:p>
          <a:p>
            <a:pPr marL="40639" marR="40639">
              <a:spcBef>
                <a:spcPts val="600"/>
              </a:spcBef>
              <a:buClr>
                <a:srgbClr val="000000"/>
              </a:buClr>
              <a:buFont typeface="Arial"/>
              <a:defRPr sz="2800"/>
            </a:pPr>
            <a:r>
              <a:rPr lang="en-US" sz="4000" dirty="0" smtClean="0"/>
              <a:t>unto endless</a:t>
            </a:r>
          </a:p>
          <a:p>
            <a:pPr marL="40639" marR="40639">
              <a:spcBef>
                <a:spcPts val="600"/>
              </a:spcBef>
              <a:buClr>
                <a:srgbClr val="000000"/>
              </a:buClr>
              <a:buFont typeface="Arial"/>
              <a:defRPr sz="2800"/>
            </a:pPr>
            <a:r>
              <a:rPr lang="en-US" sz="4000" dirty="0" smtClean="0"/>
              <a:t>ages.</a:t>
            </a:r>
          </a:p>
          <a:p>
            <a:pPr marL="40639" marR="40639">
              <a:spcBef>
                <a:spcPts val="600"/>
              </a:spcBef>
              <a:buClr>
                <a:srgbClr val="000000"/>
              </a:buClr>
              <a:buFont typeface="Arial"/>
              <a:defRPr sz="2800"/>
            </a:pPr>
            <a:r>
              <a:rPr lang="en-US" sz="4000" dirty="0" smtClean="0">
                <a:solidFill>
                  <a:srgbClr val="FFFF00"/>
                </a:solidFill>
              </a:rPr>
              <a:t>People: </a:t>
            </a:r>
            <a:r>
              <a:rPr lang="en-US" sz="4000" dirty="0" smtClean="0"/>
              <a:t>Amen.</a:t>
            </a:r>
          </a:p>
        </p:txBody>
      </p:sp>
    </p:spTree>
    <p:extLst>
      <p:ext uri="{BB962C8B-B14F-4D97-AF65-F5344CB8AC3E}">
        <p14:creationId xmlns:p14="http://schemas.microsoft.com/office/powerpoint/2010/main" val="12149853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1347888542"/>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355586"/>
          </a:xfrm>
          <a:prstGeom prst="rect">
            <a:avLst/>
          </a:prstGeom>
        </p:spPr>
        <p:txBody>
          <a:bodyPr wrap="square">
            <a:spAutoFit/>
          </a:bodyPr>
          <a:lstStyle/>
          <a:p>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ኣንቢሩ</a:t>
            </a:r>
            <a:r>
              <a:rPr lang="en-CA" sz="2000" dirty="0">
                <a:solidFill>
                  <a:srgbClr val="FFC000"/>
                </a:solidFill>
              </a:rPr>
              <a:t> </a:t>
            </a:r>
            <a:r>
              <a:rPr lang="en-CA" sz="2000" dirty="0" err="1">
                <a:solidFill>
                  <a:srgbClr val="FFC000"/>
                </a:solidFill>
              </a:rPr>
              <a:t>ይጸሊ</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a:solidFill>
                  <a:srgbClr val="FFC000"/>
                </a:solidFill>
              </a:rPr>
              <a:t>115. </a:t>
            </a:r>
            <a:r>
              <a:rPr lang="en-CA" sz="4300" dirty="0" err="1"/>
              <a:t>ልዕሊ</a:t>
            </a:r>
            <a:r>
              <a:rPr lang="en-CA" sz="4300" dirty="0"/>
              <a:t> </a:t>
            </a:r>
            <a:r>
              <a:rPr lang="en-CA" sz="4300" dirty="0" err="1"/>
              <a:t>ዅሉ</a:t>
            </a:r>
            <a:r>
              <a:rPr lang="en-CA" sz="4300" dirty="0"/>
              <a:t> </a:t>
            </a:r>
            <a:r>
              <a:rPr lang="en-CA" sz="4300" dirty="0" err="1"/>
              <a:t>ልዑል</a:t>
            </a:r>
            <a:r>
              <a:rPr lang="en-CA" sz="4300" dirty="0"/>
              <a:t> </a:t>
            </a:r>
            <a:r>
              <a:rPr lang="en-CA" sz="4300" dirty="0" err="1"/>
              <a:t>እዩ</a:t>
            </a:r>
            <a:r>
              <a:rPr lang="en-CA" sz="4300" dirty="0"/>
              <a:t>። </a:t>
            </a:r>
            <a:r>
              <a:rPr lang="en-CA" sz="4300" dirty="0" err="1"/>
              <a:t>ብዝኂ</a:t>
            </a:r>
            <a:r>
              <a:rPr lang="en-CA" sz="4300" dirty="0"/>
              <a:t> </a:t>
            </a:r>
            <a:r>
              <a:rPr lang="en-CA" sz="4300" dirty="0" err="1"/>
              <a:t>ሃብትኻ</a:t>
            </a:r>
            <a:r>
              <a:rPr lang="en-CA" sz="4300" dirty="0"/>
              <a:t> </a:t>
            </a:r>
            <a:r>
              <a:rPr lang="en-CA" sz="4300" dirty="0" err="1"/>
              <a:t>ክትርጒም</a:t>
            </a:r>
            <a:r>
              <a:rPr lang="en-CA" sz="4300" dirty="0"/>
              <a:t> </a:t>
            </a:r>
            <a:r>
              <a:rPr lang="en-CA" sz="4300" dirty="0" err="1"/>
              <a:t>ዝኽእል</a:t>
            </a:r>
            <a:r>
              <a:rPr lang="en-CA" sz="4300" dirty="0"/>
              <a:t> </a:t>
            </a:r>
            <a:r>
              <a:rPr lang="en-CA" sz="4300" dirty="0" err="1"/>
              <a:t>ልብን</a:t>
            </a:r>
            <a:r>
              <a:rPr lang="en-CA" sz="4300" dirty="0"/>
              <a:t> </a:t>
            </a:r>
            <a:r>
              <a:rPr lang="en-CA" sz="4300" dirty="0" err="1"/>
              <a:t>ሕልናን</a:t>
            </a:r>
            <a:r>
              <a:rPr lang="en-CA" sz="4300" dirty="0"/>
              <a:t> </a:t>
            </a:r>
            <a:r>
              <a:rPr lang="en-CA" sz="4300" dirty="0" err="1"/>
              <a:t>የልቦን</a:t>
            </a:r>
            <a:r>
              <a:rPr lang="en-CA" sz="4300" dirty="0" smtClean="0"/>
              <a:t>። </a:t>
            </a:r>
            <a:r>
              <a:rPr lang="en-CA" sz="4300" dirty="0"/>
              <a:t>ኦ </a:t>
            </a:r>
            <a:r>
              <a:rPr lang="en-CA" sz="4300" dirty="0" err="1"/>
              <a:t>መምህርና</a:t>
            </a:r>
            <a:r>
              <a:rPr lang="en-CA" sz="4300" dirty="0"/>
              <a:t>፣ </a:t>
            </a:r>
            <a:r>
              <a:rPr lang="en-CA" sz="4300" dirty="0" err="1"/>
              <a:t>ነዚኣተን</a:t>
            </a:r>
            <a:r>
              <a:rPr lang="en-CA" sz="4300" dirty="0"/>
              <a:t> </a:t>
            </a:r>
            <a:r>
              <a:rPr lang="en-CA" sz="4300" dirty="0" err="1"/>
              <a:t>ካብ</a:t>
            </a:r>
            <a:r>
              <a:rPr lang="en-CA" sz="4300" dirty="0"/>
              <a:t> </a:t>
            </a:r>
            <a:r>
              <a:rPr lang="en-CA" sz="4300" dirty="0" err="1"/>
              <a:t>ለባማትን</a:t>
            </a:r>
            <a:r>
              <a:rPr lang="en-CA" sz="4300" dirty="0"/>
              <a:t> </a:t>
            </a:r>
            <a:r>
              <a:rPr lang="en-CA" sz="4300" dirty="0" err="1"/>
              <a:t>መስተውዓልትን</a:t>
            </a:r>
            <a:r>
              <a:rPr lang="en-CA" sz="4300" dirty="0"/>
              <a:t> </a:t>
            </a:r>
            <a:r>
              <a:rPr lang="en-CA" sz="4300" dirty="0" err="1"/>
              <a:t>ኃቢእካ</a:t>
            </a:r>
            <a:r>
              <a:rPr lang="en-CA" sz="4300" dirty="0"/>
              <a:t> </a:t>
            </a:r>
            <a:r>
              <a:rPr lang="en-CA" sz="4300" dirty="0" err="1"/>
              <a:t>ንናእሽቱ</a:t>
            </a:r>
            <a:r>
              <a:rPr lang="en-CA" sz="4300" dirty="0"/>
              <a:t> </a:t>
            </a:r>
            <a:r>
              <a:rPr lang="en-CA" sz="4300" dirty="0" err="1"/>
              <a:t>ሕፃናት</a:t>
            </a:r>
            <a:r>
              <a:rPr lang="en-CA" sz="4300" dirty="0"/>
              <a:t> </a:t>
            </a:r>
            <a:r>
              <a:rPr lang="en-CA" sz="4300" dirty="0" err="1"/>
              <a:t>ገለጽካ</a:t>
            </a:r>
            <a:r>
              <a:rPr lang="en-CA" sz="4300" dirty="0" smtClean="0"/>
              <a:t>፡</a:t>
            </a:r>
            <a:endParaRPr lang="en-CA" sz="4300" dirty="0"/>
          </a:p>
        </p:txBody>
      </p:sp>
      <p:sp>
        <p:nvSpPr>
          <p:cNvPr id="20" name="Rectangle 19"/>
          <p:cNvSpPr/>
          <p:nvPr/>
        </p:nvSpPr>
        <p:spPr>
          <a:xfrm>
            <a:off x="7986410" y="-81232"/>
            <a:ext cx="4205589" cy="7125027"/>
          </a:xfrm>
          <a:prstGeom prst="rect">
            <a:avLst/>
          </a:prstGeom>
        </p:spPr>
        <p:txBody>
          <a:bodyPr wrap="square">
            <a:spAutoFit/>
          </a:bodyPr>
          <a:lstStyle/>
          <a:p>
            <a:pPr marL="40639" marR="40639">
              <a:spcBef>
                <a:spcPts val="600"/>
              </a:spcBef>
              <a:buClr>
                <a:srgbClr val="000000"/>
              </a:buClr>
              <a:defRPr sz="2800"/>
            </a:pPr>
            <a:r>
              <a:rPr lang="en-US" sz="2000" dirty="0">
                <a:solidFill>
                  <a:srgbClr val="FFC000"/>
                </a:solidFill>
              </a:rPr>
              <a:t>The Laying on of the Hand.</a:t>
            </a:r>
          </a:p>
          <a:p>
            <a:pPr marL="40639" marR="40639">
              <a:spcBef>
                <a:spcPts val="600"/>
              </a:spcBef>
              <a:buClr>
                <a:srgbClr val="0000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115. </a:t>
            </a:r>
            <a:r>
              <a:rPr lang="en-US" sz="3600" dirty="0" smtClean="0"/>
              <a:t>He </a:t>
            </a:r>
            <a:r>
              <a:rPr lang="en-US" sz="3600" dirty="0"/>
              <a:t>is higher than all that is high. </a:t>
            </a:r>
            <a:r>
              <a:rPr lang="en-US" sz="3600" dirty="0" smtClean="0"/>
              <a:t>No mind </a:t>
            </a:r>
            <a:r>
              <a:rPr lang="en-US" sz="3600" dirty="0"/>
              <a:t>and no heart can interpret the </a:t>
            </a:r>
            <a:r>
              <a:rPr lang="en-US" sz="3600" dirty="0" smtClean="0"/>
              <a:t>riches of </a:t>
            </a:r>
            <a:r>
              <a:rPr lang="en-US" sz="3600" dirty="0"/>
              <a:t>Thy gift, O Master, because Thou </a:t>
            </a:r>
            <a:r>
              <a:rPr lang="en-US" sz="3600" dirty="0" err="1"/>
              <a:t>hashid</a:t>
            </a:r>
            <a:r>
              <a:rPr lang="en-US" sz="3600" dirty="0"/>
              <a:t> these things from the wise and </a:t>
            </a:r>
            <a:r>
              <a:rPr lang="en-US" sz="3600" dirty="0" smtClean="0"/>
              <a:t>prudent and </a:t>
            </a:r>
            <a:r>
              <a:rPr lang="en-US" sz="3600" dirty="0"/>
              <a:t>has revealed them unto babes</a:t>
            </a:r>
            <a:r>
              <a:rPr lang="en-US" sz="3600" dirty="0" smtClean="0"/>
              <a:t>.</a:t>
            </a:r>
          </a:p>
        </p:txBody>
      </p:sp>
      <p:sp>
        <p:nvSpPr>
          <p:cNvPr id="2" name="Rectangle 1"/>
          <p:cNvSpPr/>
          <p:nvPr/>
        </p:nvSpPr>
        <p:spPr>
          <a:xfrm>
            <a:off x="-22423" y="-62079"/>
            <a:ext cx="3918921" cy="6355586"/>
          </a:xfrm>
          <a:prstGeom prst="rect">
            <a:avLst/>
          </a:prstGeom>
        </p:spPr>
        <p:txBody>
          <a:bodyPr wrap="square">
            <a:spAutoFit/>
          </a:bodyPr>
          <a:lstStyle/>
          <a:p>
            <a:r>
              <a:rPr lang="pt-BR" sz="2000" dirty="0" smtClean="0">
                <a:solidFill>
                  <a:srgbClr val="FFC000"/>
                </a:solidFill>
              </a:rPr>
              <a:t>               (</a:t>
            </a:r>
            <a:r>
              <a:rPr lang="pt-BR" sz="2000" dirty="0">
                <a:solidFill>
                  <a:srgbClr val="FFC000"/>
                </a:solidFill>
              </a:rPr>
              <a:t>አንብሮ እድ)</a:t>
            </a:r>
            <a:endParaRPr lang="en-CA" sz="2000" dirty="0">
              <a:solidFill>
                <a:srgbClr val="FFC000"/>
              </a:solidFill>
            </a:endParaRPr>
          </a:p>
          <a:p>
            <a:r>
              <a:rPr lang="en-CA" sz="4000" dirty="0" err="1" smtClean="0">
                <a:solidFill>
                  <a:srgbClr val="FF0000"/>
                </a:solidFill>
              </a:rPr>
              <a:t>ይ.ካ</a:t>
            </a:r>
            <a:r>
              <a:rPr lang="en-CA" sz="4000" dirty="0">
                <a:solidFill>
                  <a:srgbClr val="FF0000"/>
                </a:solidFill>
              </a:rPr>
              <a:t>. </a:t>
            </a:r>
            <a:r>
              <a:rPr lang="pt-BR" sz="1400" dirty="0" smtClean="0">
                <a:solidFill>
                  <a:srgbClr val="FFC000"/>
                </a:solidFill>
              </a:rPr>
              <a:t>፻፩፭</a:t>
            </a:r>
            <a:r>
              <a:rPr lang="pt-BR" sz="1400" dirty="0">
                <a:solidFill>
                  <a:srgbClr val="FFC000"/>
                </a:solidFill>
              </a:rPr>
              <a:t>. </a:t>
            </a:r>
            <a:r>
              <a:rPr lang="pt-BR" sz="4300" dirty="0"/>
              <a:t>ልዑል ውእቱ እመልዕልተ ኵሉ አልቦ ዘይክል ሕሊና ወልቡና ፈክሮ ብዕለ ሀብትከ ኦ ሊቅነ እስመ ኀባእከ እሎንተ እምጠቢባን ወለባውያን ወከሠትከ ለሕፃናት ንኡካን</a:t>
            </a:r>
            <a:r>
              <a:rPr lang="pt-BR" sz="4300" dirty="0" smtClean="0"/>
              <a:t>።</a:t>
            </a:r>
            <a:endParaRPr lang="en-CA" sz="4300" dirty="0"/>
          </a:p>
        </p:txBody>
      </p:sp>
    </p:spTree>
    <p:extLst>
      <p:ext uri="{BB962C8B-B14F-4D97-AF65-F5344CB8AC3E}">
        <p14:creationId xmlns:p14="http://schemas.microsoft.com/office/powerpoint/2010/main" val="499039680"/>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1400" dirty="0" smtClean="0">
                <a:solidFill>
                  <a:srgbClr val="FFC000"/>
                </a:solidFill>
              </a:rPr>
              <a:t>116. </a:t>
            </a:r>
            <a:r>
              <a:rPr lang="en-CA" sz="4000" dirty="0" err="1"/>
              <a:t>ነቢያትን</a:t>
            </a:r>
            <a:r>
              <a:rPr lang="en-CA" sz="4000" dirty="0"/>
              <a:t> </a:t>
            </a:r>
            <a:r>
              <a:rPr lang="en-CA" sz="4000" dirty="0" err="1"/>
              <a:t>ነገሥታትን</a:t>
            </a:r>
            <a:r>
              <a:rPr lang="en-CA" sz="4000" dirty="0"/>
              <a:t> </a:t>
            </a:r>
            <a:r>
              <a:rPr lang="en-CA" sz="4000" dirty="0" err="1"/>
              <a:t>ክርእይዎ</a:t>
            </a:r>
            <a:r>
              <a:rPr lang="en-CA" sz="4000" dirty="0"/>
              <a:t> </a:t>
            </a:r>
            <a:r>
              <a:rPr lang="en-CA" sz="4000" dirty="0" err="1"/>
              <a:t>ዝደለዩን</a:t>
            </a:r>
            <a:r>
              <a:rPr lang="en-CA" sz="4000" dirty="0"/>
              <a:t> </a:t>
            </a:r>
            <a:r>
              <a:rPr lang="en-CA" sz="4000" dirty="0" err="1"/>
              <a:t>ዘይረኣይዎን</a:t>
            </a:r>
            <a:r>
              <a:rPr lang="en-CA" sz="4000" dirty="0"/>
              <a:t> </a:t>
            </a:r>
            <a:r>
              <a:rPr lang="en-CA" sz="4000" dirty="0" err="1"/>
              <a:t>ንሱ</a:t>
            </a:r>
            <a:r>
              <a:rPr lang="en-CA" sz="4000" dirty="0"/>
              <a:t> </a:t>
            </a:r>
            <a:r>
              <a:rPr lang="en-CA" sz="4000" dirty="0" err="1"/>
              <a:t>ንኣና</a:t>
            </a:r>
            <a:r>
              <a:rPr lang="en-CA" sz="4000" dirty="0"/>
              <a:t> </a:t>
            </a:r>
            <a:r>
              <a:rPr lang="en-CA" sz="4000" dirty="0" err="1"/>
              <a:t>ንኃጥኣን</a:t>
            </a:r>
            <a:r>
              <a:rPr lang="en-CA" sz="4000" dirty="0"/>
              <a:t> </a:t>
            </a:r>
            <a:r>
              <a:rPr lang="en-CA" sz="4000" dirty="0" err="1"/>
              <a:t>ሃብካና</a:t>
            </a:r>
            <a:r>
              <a:rPr lang="en-CA" sz="4000" dirty="0"/>
              <a:t>። </a:t>
            </a:r>
            <a:r>
              <a:rPr lang="en-CA" sz="4000" dirty="0" err="1"/>
              <a:t>ብሥርዓት</a:t>
            </a:r>
            <a:r>
              <a:rPr lang="en-CA" sz="4000" dirty="0"/>
              <a:t> </a:t>
            </a:r>
            <a:r>
              <a:rPr lang="en-CA" sz="4000" dirty="0" err="1"/>
              <a:t>ሓደ</a:t>
            </a:r>
            <a:r>
              <a:rPr lang="en-CA" sz="4000" dirty="0"/>
              <a:t> </a:t>
            </a:r>
            <a:r>
              <a:rPr lang="en-CA" sz="4000" dirty="0" err="1"/>
              <a:t>ወድኻ</a:t>
            </a:r>
            <a:r>
              <a:rPr lang="en-CA" sz="4000" dirty="0"/>
              <a:t> </a:t>
            </a:r>
            <a:r>
              <a:rPr lang="en-CA" sz="4000" dirty="0" err="1"/>
              <a:t>ከነገልግልን</a:t>
            </a:r>
            <a:r>
              <a:rPr lang="en-CA" sz="4000" dirty="0"/>
              <a:t> </a:t>
            </a:r>
            <a:r>
              <a:rPr lang="en-CA" sz="4000" dirty="0" err="1"/>
              <a:t>ክንቅደስን</a:t>
            </a:r>
            <a:r>
              <a:rPr lang="en-CA" sz="4000" dirty="0"/>
              <a:t> </a:t>
            </a:r>
            <a:r>
              <a:rPr lang="en-CA" sz="4000" dirty="0" err="1"/>
              <a:t>ምስ</a:t>
            </a:r>
            <a:r>
              <a:rPr lang="en-CA" sz="4000" dirty="0"/>
              <a:t> </a:t>
            </a:r>
            <a:r>
              <a:rPr lang="en-CA" sz="4000" dirty="0" err="1"/>
              <a:t>ገበርካና</a:t>
            </a:r>
            <a:r>
              <a:rPr lang="en-CA" sz="4000" dirty="0"/>
              <a:t>፣ </a:t>
            </a:r>
            <a:r>
              <a:rPr lang="en-CA" sz="4000" dirty="0" err="1"/>
              <a:t>እዚ</a:t>
            </a:r>
            <a:r>
              <a:rPr lang="en-CA" sz="4000" dirty="0"/>
              <a:t> </a:t>
            </a:r>
            <a:r>
              <a:rPr lang="en-CA" sz="4000" dirty="0" err="1"/>
              <a:t>ኅቡእ</a:t>
            </a:r>
            <a:r>
              <a:rPr lang="en-CA" sz="4000" dirty="0"/>
              <a:t> </a:t>
            </a:r>
            <a:r>
              <a:rPr lang="en-CA" sz="4000" dirty="0" err="1"/>
              <a:t>ምሥጢር</a:t>
            </a:r>
            <a:r>
              <a:rPr lang="en-CA" sz="4000" dirty="0"/>
              <a:t> </a:t>
            </a:r>
            <a:r>
              <a:rPr lang="en-CA" sz="4000" dirty="0" err="1"/>
              <a:t>ናይ</a:t>
            </a:r>
            <a:r>
              <a:rPr lang="en-CA" sz="4000" dirty="0"/>
              <a:t> </a:t>
            </a:r>
            <a:r>
              <a:rPr lang="en-CA" sz="4000" dirty="0" err="1"/>
              <a:t>ሥጋን</a:t>
            </a:r>
            <a:r>
              <a:rPr lang="en-CA" sz="4000" dirty="0"/>
              <a:t> </a:t>
            </a:r>
            <a:r>
              <a:rPr lang="en-CA" sz="4000" dirty="0" err="1"/>
              <a:t>ደምን</a:t>
            </a:r>
            <a:r>
              <a:rPr lang="en-CA" sz="4000" dirty="0"/>
              <a:t> </a:t>
            </a:r>
            <a:r>
              <a:rPr lang="en-CA" sz="4000" dirty="0" err="1"/>
              <a:t>ናይ</a:t>
            </a:r>
            <a:r>
              <a:rPr lang="en-CA" sz="4000" dirty="0"/>
              <a:t> </a:t>
            </a:r>
            <a:r>
              <a:rPr lang="en-CA" sz="4000" dirty="0" err="1"/>
              <a:t>ሥጋ</a:t>
            </a:r>
            <a:r>
              <a:rPr lang="en-CA" sz="4000" dirty="0"/>
              <a:t> </a:t>
            </a:r>
            <a:r>
              <a:rPr lang="en-CA" sz="4000" dirty="0" err="1"/>
              <a:t>ጽድቂ</a:t>
            </a:r>
            <a:r>
              <a:rPr lang="en-CA" sz="4000" dirty="0"/>
              <a:t> </a:t>
            </a:r>
            <a:r>
              <a:rPr lang="en-CA" sz="4000" dirty="0" err="1"/>
              <a:t>ዝኾነ</a:t>
            </a:r>
            <a:r>
              <a:rPr lang="en-CA" sz="4000" dirty="0"/>
              <a:t> </a:t>
            </a:r>
            <a:r>
              <a:rPr lang="en-CA" sz="4000" dirty="0" err="1"/>
              <a:t>ደም</a:t>
            </a:r>
            <a:r>
              <a:rPr lang="en-CA" sz="4000" dirty="0"/>
              <a:t> </a:t>
            </a:r>
            <a:r>
              <a:rPr lang="en-CA" sz="4000" dirty="0" err="1"/>
              <a:t>ብሉይ</a:t>
            </a:r>
            <a:r>
              <a:rPr lang="en-CA" sz="4000" dirty="0"/>
              <a:t> </a:t>
            </a:r>
            <a:r>
              <a:rPr lang="en-CA" sz="4000" dirty="0" err="1"/>
              <a:t>ኪዳን</a:t>
            </a:r>
            <a:r>
              <a:rPr lang="en-CA" sz="4000" dirty="0"/>
              <a:t> </a:t>
            </a:r>
            <a:r>
              <a:rPr lang="en-CA" sz="4000" dirty="0" err="1"/>
              <a:t>ዘይዓግቶ</a:t>
            </a:r>
            <a:r>
              <a:rPr lang="en-CA" sz="4000" dirty="0"/>
              <a:t> </a:t>
            </a:r>
            <a:r>
              <a:rPr lang="en-CA" sz="4000" dirty="0" err="1"/>
              <a:t>እዩ</a:t>
            </a:r>
            <a:r>
              <a:rPr lang="en-CA" sz="4000" dirty="0"/>
              <a:t>። </a:t>
            </a:r>
            <a:r>
              <a:rPr lang="en-CA" sz="4000" dirty="0" err="1" smtClean="0"/>
              <a:t>እንታይ</a:t>
            </a:r>
            <a:endParaRPr lang="en-CA" sz="4000" dirty="0"/>
          </a:p>
        </p:txBody>
      </p:sp>
      <p:sp>
        <p:nvSpPr>
          <p:cNvPr id="20" name="Rectangle 19"/>
          <p:cNvSpPr/>
          <p:nvPr/>
        </p:nvSpPr>
        <p:spPr>
          <a:xfrm>
            <a:off x="7986410" y="-53936"/>
            <a:ext cx="4205589" cy="7017306"/>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116</a:t>
            </a:r>
            <a:r>
              <a:rPr lang="en-US" sz="1400" dirty="0">
                <a:solidFill>
                  <a:srgbClr val="FFC000"/>
                </a:solidFill>
              </a:rPr>
              <a:t>. </a:t>
            </a:r>
            <a:r>
              <a:rPr lang="en-US" sz="3000" dirty="0"/>
              <a:t>These things which prophets </a:t>
            </a:r>
            <a:r>
              <a:rPr lang="en-US" sz="3000" dirty="0" smtClean="0"/>
              <a:t>and kings </a:t>
            </a:r>
            <a:r>
              <a:rPr lang="en-US" sz="3000" dirty="0"/>
              <a:t>have desired to see but have not seen</a:t>
            </a:r>
            <a:r>
              <a:rPr lang="en-US" sz="3000" dirty="0" smtClean="0"/>
              <a:t>, Thou </a:t>
            </a:r>
            <a:r>
              <a:rPr lang="en-US" sz="3000" dirty="0"/>
              <a:t>has granted us sinners: that we </a:t>
            </a:r>
            <a:r>
              <a:rPr lang="en-US" sz="3000" dirty="0" smtClean="0"/>
              <a:t>may serve </a:t>
            </a:r>
            <a:r>
              <a:rPr lang="en-US" sz="3000" dirty="0"/>
              <a:t>and be sanctified by them, when </a:t>
            </a:r>
            <a:r>
              <a:rPr lang="en-US" sz="3000" dirty="0" smtClean="0"/>
              <a:t>Thou established </a:t>
            </a:r>
            <a:r>
              <a:rPr lang="en-US" sz="3000" dirty="0"/>
              <a:t>for us the order of Thine </a:t>
            </a:r>
            <a:r>
              <a:rPr lang="en-US" sz="3000" dirty="0" smtClean="0"/>
              <a:t>only begotten </a:t>
            </a:r>
            <a:r>
              <a:rPr lang="en-US" sz="3000" dirty="0"/>
              <a:t>Son. </a:t>
            </a:r>
            <a:r>
              <a:rPr lang="en-US" sz="3000" dirty="0" smtClean="0"/>
              <a:t>The hidden mystery cannot be compared to the blood of the old law nor the righteousness of the flesh, but it is the</a:t>
            </a:r>
            <a:endParaRPr lang="en-US" sz="30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pt-BR" sz="1400" dirty="0" smtClean="0">
                <a:solidFill>
                  <a:srgbClr val="FFC000"/>
                </a:solidFill>
              </a:rPr>
              <a:t>፻፩፮</a:t>
            </a:r>
            <a:r>
              <a:rPr lang="pt-BR" sz="1400" dirty="0">
                <a:solidFill>
                  <a:srgbClr val="FFC000"/>
                </a:solidFill>
              </a:rPr>
              <a:t>. </a:t>
            </a:r>
            <a:r>
              <a:rPr lang="pt-BR" sz="4000" dirty="0"/>
              <a:t>ዘፈተዉ ነቢያት ወነገሥት ከመ ይርአዩ ወኢርእዩ ኪያሆሙ ጸጉከ ለነ ለኃጥአን ከመ ንትቀነይ ወንትቀደስ ቦሙ ሶበ ገበርከ ለነ በሥርዓተ ዋሕድ ወልድከ ምሥጢር ኅቡእ ዘኢየዐግቶ ደመ ሕግ ብሉይ ወኢጽድቅ ዘሥጋ አላ በግዕ </a:t>
            </a:r>
            <a:r>
              <a:rPr lang="pt-BR" sz="4000" dirty="0" smtClean="0"/>
              <a:t>ሰማያዊ</a:t>
            </a:r>
            <a:endParaRPr lang="en-CA" sz="4000" dirty="0"/>
          </a:p>
        </p:txBody>
      </p:sp>
    </p:spTree>
    <p:extLst>
      <p:ext uri="{BB962C8B-B14F-4D97-AF65-F5344CB8AC3E}">
        <p14:creationId xmlns:p14="http://schemas.microsoft.com/office/powerpoint/2010/main" val="2919865118"/>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487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0122" y="-28097"/>
            <a:ext cx="4054248" cy="6863417"/>
          </a:xfrm>
          <a:prstGeom prst="rect">
            <a:avLst/>
          </a:prstGeom>
        </p:spPr>
        <p:txBody>
          <a:bodyPr wrap="square">
            <a:spAutoFit/>
          </a:bodyPr>
          <a:lstStyle/>
          <a:p>
            <a:r>
              <a:rPr lang="en-CA" sz="4000" dirty="0" err="1" smtClean="0"/>
              <a:t>እንታይ</a:t>
            </a:r>
            <a:r>
              <a:rPr lang="en-CA" sz="4000" dirty="0" smtClean="0"/>
              <a:t> </a:t>
            </a:r>
            <a:r>
              <a:rPr lang="en-CA" sz="4000" dirty="0" err="1"/>
              <a:t>ደኣ</a:t>
            </a:r>
            <a:r>
              <a:rPr lang="en-CA" sz="4000" dirty="0"/>
              <a:t> </a:t>
            </a:r>
            <a:r>
              <a:rPr lang="en-CA" sz="4000" dirty="0" err="1"/>
              <a:t>ብዘይ</a:t>
            </a:r>
            <a:r>
              <a:rPr lang="en-CA" sz="4000" dirty="0"/>
              <a:t> </a:t>
            </a:r>
            <a:r>
              <a:rPr lang="en-CA" sz="4000" dirty="0" err="1"/>
              <a:t>ሥጋ</a:t>
            </a:r>
            <a:r>
              <a:rPr lang="en-CA" sz="4000" dirty="0"/>
              <a:t>፣ </a:t>
            </a:r>
            <a:r>
              <a:rPr lang="en-CA" sz="4000" dirty="0" err="1"/>
              <a:t>ነበቢ</a:t>
            </a:r>
            <a:r>
              <a:rPr lang="en-CA" sz="4000" dirty="0"/>
              <a:t> </a:t>
            </a:r>
            <a:r>
              <a:rPr lang="en-CA" sz="4000" dirty="0" err="1"/>
              <a:t>መሥዋዕትን</a:t>
            </a:r>
            <a:r>
              <a:rPr lang="en-CA" sz="4000" dirty="0"/>
              <a:t> </a:t>
            </a:r>
            <a:r>
              <a:rPr lang="en-CA" sz="4000" dirty="0" err="1"/>
              <a:t>ሰማያዊ</a:t>
            </a:r>
            <a:r>
              <a:rPr lang="en-CA" sz="4000" dirty="0"/>
              <a:t> </a:t>
            </a:r>
            <a:r>
              <a:rPr lang="en-CA" sz="4000" dirty="0" err="1"/>
              <a:t>በጊዕን</a:t>
            </a:r>
            <a:r>
              <a:rPr lang="en-CA" sz="4000" dirty="0"/>
              <a:t> </a:t>
            </a:r>
            <a:r>
              <a:rPr lang="en-CA" sz="4000" dirty="0" err="1"/>
              <a:t>እዩ</a:t>
            </a:r>
            <a:r>
              <a:rPr lang="en-CA" sz="4000" dirty="0"/>
              <a:t>።</a:t>
            </a:r>
          </a:p>
          <a:p>
            <a:r>
              <a:rPr lang="en-CA" sz="1400" dirty="0">
                <a:solidFill>
                  <a:srgbClr val="FFC000"/>
                </a:solidFill>
              </a:rPr>
              <a:t>117. </a:t>
            </a:r>
            <a:r>
              <a:rPr lang="en-CA" sz="4000" dirty="0" err="1"/>
              <a:t>በዚ</a:t>
            </a:r>
            <a:r>
              <a:rPr lang="en-CA" sz="4000" dirty="0"/>
              <a:t> </a:t>
            </a:r>
            <a:r>
              <a:rPr lang="en-CA" sz="4000" dirty="0" err="1"/>
              <a:t>እነቕርበልካ</a:t>
            </a:r>
            <a:r>
              <a:rPr lang="en-CA" sz="4000" dirty="0"/>
              <a:t> </a:t>
            </a:r>
            <a:r>
              <a:rPr lang="en-CA" sz="4000" dirty="0" err="1"/>
              <a:t>ዘሎና</a:t>
            </a:r>
            <a:r>
              <a:rPr lang="en-CA" sz="4000" dirty="0"/>
              <a:t> </a:t>
            </a:r>
            <a:r>
              <a:rPr lang="en-CA" sz="4000" dirty="0" err="1"/>
              <a:t>መሥዋዕቲ</a:t>
            </a:r>
            <a:r>
              <a:rPr lang="en-CA" sz="4000" dirty="0"/>
              <a:t>፣ </a:t>
            </a:r>
            <a:r>
              <a:rPr lang="en-CA" sz="4000" dirty="0" err="1"/>
              <a:t>ከናፍርና</a:t>
            </a:r>
            <a:r>
              <a:rPr lang="en-CA" sz="4000" dirty="0"/>
              <a:t> </a:t>
            </a:r>
            <a:r>
              <a:rPr lang="en-CA" sz="4000" dirty="0" err="1"/>
              <a:t>ቐድስ</a:t>
            </a:r>
            <a:r>
              <a:rPr lang="en-CA" sz="4000" dirty="0"/>
              <a:t>። </a:t>
            </a:r>
            <a:r>
              <a:rPr lang="en-CA" sz="4000" dirty="0" err="1"/>
              <a:t>ልባትናውን</a:t>
            </a:r>
            <a:r>
              <a:rPr lang="en-CA" sz="4000" dirty="0"/>
              <a:t> </a:t>
            </a:r>
            <a:r>
              <a:rPr lang="en-CA" sz="4000" dirty="0" err="1"/>
              <a:t>ካብ</a:t>
            </a:r>
            <a:r>
              <a:rPr lang="en-CA" sz="4000" dirty="0"/>
              <a:t> </a:t>
            </a:r>
            <a:r>
              <a:rPr lang="en-CA" sz="4000" dirty="0" err="1"/>
              <a:t>ከንቱ</a:t>
            </a:r>
            <a:r>
              <a:rPr lang="en-CA" sz="4000" dirty="0"/>
              <a:t> </a:t>
            </a:r>
            <a:r>
              <a:rPr lang="en-CA" sz="4000" dirty="0" err="1"/>
              <a:t>ምውጃዕ</a:t>
            </a:r>
            <a:r>
              <a:rPr lang="en-CA" sz="4000" dirty="0"/>
              <a:t> </a:t>
            </a:r>
            <a:r>
              <a:rPr lang="en-CA" sz="4000" dirty="0" err="1"/>
              <a:t>ኣንጽሕ</a:t>
            </a:r>
            <a:r>
              <a:rPr lang="en-CA" sz="4000" dirty="0"/>
              <a:t>። </a:t>
            </a:r>
            <a:r>
              <a:rPr lang="en-CA" sz="4000" dirty="0" err="1"/>
              <a:t>ንሓድሕድና</a:t>
            </a:r>
            <a:r>
              <a:rPr lang="en-CA" sz="4000" dirty="0"/>
              <a:t> </a:t>
            </a:r>
            <a:r>
              <a:rPr lang="en-CA" sz="4000" dirty="0" err="1"/>
              <a:t>ብቕዱስ</a:t>
            </a:r>
            <a:r>
              <a:rPr lang="en-CA" sz="4000" dirty="0"/>
              <a:t> </a:t>
            </a:r>
            <a:r>
              <a:rPr lang="en-CA" sz="4000" dirty="0" err="1"/>
              <a:t>ፍቕሪ</a:t>
            </a:r>
            <a:r>
              <a:rPr lang="en-CA" sz="4000" dirty="0"/>
              <a:t> </a:t>
            </a:r>
            <a:r>
              <a:rPr lang="en-CA" sz="4000" dirty="0" err="1"/>
              <a:t>ክንሰዓዓምን</a:t>
            </a:r>
            <a:r>
              <a:rPr lang="en-CA" sz="4000" dirty="0"/>
              <a:t> </a:t>
            </a:r>
            <a:r>
              <a:rPr lang="en-CA" sz="4000" dirty="0" err="1"/>
              <a:t>ካብታ</a:t>
            </a:r>
            <a:r>
              <a:rPr lang="en-CA" sz="4000" dirty="0"/>
              <a:t> </a:t>
            </a:r>
            <a:r>
              <a:rPr lang="en-CA" sz="4000" dirty="0" err="1"/>
              <a:t>ሞት</a:t>
            </a:r>
            <a:r>
              <a:rPr lang="en-CA" sz="4000" dirty="0"/>
              <a:t> </a:t>
            </a:r>
            <a:r>
              <a:rPr lang="en-CA" sz="4000" dirty="0" err="1"/>
              <a:t>ዘይብላ</a:t>
            </a:r>
            <a:r>
              <a:rPr lang="en-CA" sz="4000" dirty="0"/>
              <a:t> </a:t>
            </a:r>
            <a:r>
              <a:rPr lang="en-CA" sz="4000" dirty="0" err="1" smtClean="0"/>
              <a:t>ሰማያዊት</a:t>
            </a:r>
            <a:endParaRPr lang="en-CA" sz="4000" dirty="0"/>
          </a:p>
        </p:txBody>
      </p:sp>
      <p:sp>
        <p:nvSpPr>
          <p:cNvPr id="20" name="Rectangle 19"/>
          <p:cNvSpPr/>
          <p:nvPr/>
        </p:nvSpPr>
        <p:spPr>
          <a:xfrm>
            <a:off x="7986410" y="-53936"/>
            <a:ext cx="4205589"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but </a:t>
            </a:r>
            <a:r>
              <a:rPr lang="en-US" sz="3400" dirty="0"/>
              <a:t>it is </a:t>
            </a:r>
            <a:r>
              <a:rPr lang="en-US" sz="3400" dirty="0" smtClean="0"/>
              <a:t>the heavenly </a:t>
            </a:r>
            <a:r>
              <a:rPr lang="en-US" sz="3400" dirty="0"/>
              <a:t>Lamb and the sacrifice </a:t>
            </a:r>
            <a:r>
              <a:rPr lang="en-US" sz="3400" dirty="0" smtClean="0"/>
              <a:t>speaking without </a:t>
            </a:r>
            <a:r>
              <a:rPr lang="en-US" sz="3400" dirty="0"/>
              <a:t>flesh</a:t>
            </a:r>
            <a:r>
              <a:rPr lang="en-US" sz="3400" dirty="0" smtClean="0"/>
              <a:t>.</a:t>
            </a:r>
          </a:p>
          <a:p>
            <a:pPr marL="40639" marR="40639">
              <a:spcBef>
                <a:spcPts val="600"/>
              </a:spcBef>
              <a:buClr>
                <a:srgbClr val="000000"/>
              </a:buClr>
              <a:buFont typeface="Arial"/>
              <a:defRPr sz="2800"/>
            </a:pPr>
            <a:r>
              <a:rPr lang="en-US" sz="1400" dirty="0" smtClean="0">
                <a:solidFill>
                  <a:srgbClr val="FFC000"/>
                </a:solidFill>
              </a:rPr>
              <a:t>117</a:t>
            </a:r>
            <a:r>
              <a:rPr lang="en-US" sz="1400" dirty="0">
                <a:solidFill>
                  <a:srgbClr val="FFC000"/>
                </a:solidFill>
              </a:rPr>
              <a:t>. </a:t>
            </a:r>
            <a:r>
              <a:rPr lang="en-US" sz="3400" dirty="0"/>
              <a:t>Sanctify the lips of us who </a:t>
            </a:r>
            <a:r>
              <a:rPr lang="en-US" sz="3400" dirty="0" smtClean="0"/>
              <a:t>offer this </a:t>
            </a:r>
            <a:r>
              <a:rPr lang="en-US" sz="3400" dirty="0"/>
              <a:t>sacrifice, and purify our hearts </a:t>
            </a:r>
            <a:r>
              <a:rPr lang="en-US" sz="3400" dirty="0" smtClean="0"/>
              <a:t>from being </a:t>
            </a:r>
            <a:r>
              <a:rPr lang="en-US" sz="3400" dirty="0"/>
              <a:t>mixed with vanity, and send upon </a:t>
            </a:r>
            <a:r>
              <a:rPr lang="en-US" sz="3400" dirty="0" smtClean="0"/>
              <a:t>us the </a:t>
            </a:r>
            <a:r>
              <a:rPr lang="en-US" sz="3400" dirty="0"/>
              <a:t>grace of the Holy Spirit that we </a:t>
            </a:r>
            <a:r>
              <a:rPr lang="en-US" sz="3400" dirty="0" smtClean="0"/>
              <a:t>may greet </a:t>
            </a:r>
            <a:r>
              <a:rPr lang="en-US" sz="3400" dirty="0"/>
              <a:t>one </a:t>
            </a:r>
            <a:r>
              <a:rPr lang="en-US" sz="3400" dirty="0" smtClean="0"/>
              <a:t>another</a:t>
            </a:r>
            <a:endParaRPr lang="en-US" sz="30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pt-BR" sz="4000" dirty="0" smtClean="0"/>
              <a:t>ወመሥዋዕት </a:t>
            </a:r>
            <a:r>
              <a:rPr lang="pt-BR" sz="4000" dirty="0"/>
              <a:t>ነባቢ ዘእንበለ ሥጋ።</a:t>
            </a:r>
            <a:endParaRPr lang="en-CA" sz="4000" dirty="0"/>
          </a:p>
          <a:p>
            <a:r>
              <a:rPr lang="pt-BR" sz="1400" dirty="0">
                <a:solidFill>
                  <a:srgbClr val="FFC000"/>
                </a:solidFill>
              </a:rPr>
              <a:t>፻፩፯. </a:t>
            </a:r>
            <a:r>
              <a:rPr lang="pt-BR" sz="4000" dirty="0"/>
              <a:t>ዘንተ መሥዋዕተ ዘናቀርብ ለከ ቀድስ ከናፍሪነ ወአንጽሕ አልባበነ እምተቶስሖ በከንቱ። ወፈኑ ላዕሌነ ጸጋ መንፈስ ቅዱስ ከመ ንትአማኅ በበይናቲነ በአምኃ ቅድሳት ወንትመጦ </a:t>
            </a:r>
            <a:r>
              <a:rPr lang="pt-BR" sz="4000" dirty="0" smtClean="0"/>
              <a:t>እምሀብትከ</a:t>
            </a:r>
            <a:endParaRPr lang="en-CA" sz="4000" dirty="0"/>
          </a:p>
        </p:txBody>
      </p:sp>
    </p:spTree>
    <p:extLst>
      <p:ext uri="{BB962C8B-B14F-4D97-AF65-F5344CB8AC3E}">
        <p14:creationId xmlns:p14="http://schemas.microsoft.com/office/powerpoint/2010/main" val="1135781295"/>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0569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761" y="-28097"/>
            <a:ext cx="4115857" cy="6863417"/>
          </a:xfrm>
          <a:prstGeom prst="rect">
            <a:avLst/>
          </a:prstGeom>
        </p:spPr>
        <p:txBody>
          <a:bodyPr wrap="square">
            <a:spAutoFit/>
          </a:bodyPr>
          <a:lstStyle/>
          <a:p>
            <a:r>
              <a:rPr lang="en-CA" sz="4000" dirty="0" err="1" smtClean="0"/>
              <a:t>ሃብትኻ</a:t>
            </a:r>
            <a:r>
              <a:rPr lang="en-CA" sz="4000" dirty="0" smtClean="0"/>
              <a:t> </a:t>
            </a:r>
            <a:r>
              <a:rPr lang="en-CA" sz="4000" dirty="0" err="1"/>
              <a:t>ክንካፈልን</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ናባና</a:t>
            </a:r>
            <a:r>
              <a:rPr lang="en-CA" sz="4000" dirty="0"/>
              <a:t> </a:t>
            </a:r>
            <a:r>
              <a:rPr lang="en-CA" sz="4000" dirty="0" err="1"/>
              <a:t>ልኣኽ</a:t>
            </a:r>
            <a:r>
              <a:rPr lang="en-CA" sz="4000" dirty="0"/>
              <a:t>። </a:t>
            </a:r>
            <a:endParaRPr lang="en-CA" sz="4000" dirty="0" smtClean="0"/>
          </a:p>
          <a:p>
            <a:r>
              <a:rPr lang="en-CA" sz="1400" dirty="0" smtClean="0">
                <a:solidFill>
                  <a:srgbClr val="FFC000"/>
                </a:solidFill>
              </a:rPr>
              <a:t>118.</a:t>
            </a:r>
            <a:r>
              <a:rPr lang="en-CA" sz="4000" dirty="0" smtClean="0"/>
              <a:t>ብጐይታና </a:t>
            </a:r>
            <a:r>
              <a:rPr lang="en-CA" sz="4000" dirty="0" err="1"/>
              <a:t>ኢየሱስ</a:t>
            </a:r>
            <a:r>
              <a:rPr lang="en-CA" sz="4000" dirty="0"/>
              <a:t> </a:t>
            </a:r>
            <a:r>
              <a:rPr lang="en-CA" sz="4000" dirty="0" err="1"/>
              <a:t>ክርስቶስን</a:t>
            </a:r>
            <a:r>
              <a:rPr lang="en-CA" sz="4000" dirty="0"/>
              <a:t> </a:t>
            </a:r>
            <a:r>
              <a:rPr lang="en-CA" sz="4000" dirty="0" err="1"/>
              <a:t>ምሳኻ</a:t>
            </a:r>
            <a:r>
              <a:rPr lang="en-CA" sz="4000" dirty="0"/>
              <a:t> </a:t>
            </a:r>
            <a:r>
              <a:rPr lang="en-CA" sz="4000" dirty="0" err="1"/>
              <a:t>ማዕረን</a:t>
            </a:r>
            <a:r>
              <a:rPr lang="en-CA" sz="4000" dirty="0"/>
              <a:t> </a:t>
            </a:r>
            <a:r>
              <a:rPr lang="en-CA" sz="4000" dirty="0" err="1"/>
              <a:t>መሕወዪን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ብእኡ</a:t>
            </a:r>
            <a:r>
              <a:rPr lang="en-CA" sz="4000" dirty="0"/>
              <a:t> </a:t>
            </a:r>
            <a:r>
              <a:rPr lang="en-CA" sz="4000" dirty="0" err="1"/>
              <a:t>ዘሎካ</a:t>
            </a:r>
            <a:r>
              <a:rPr lang="en-CA" sz="4000" dirty="0"/>
              <a:t> </a:t>
            </a:r>
            <a:r>
              <a:rPr lang="en-CA" sz="4000" dirty="0" err="1"/>
              <a:t>ኽብርን</a:t>
            </a:r>
            <a:r>
              <a:rPr lang="en-CA" sz="4000" dirty="0"/>
              <a:t> </a:t>
            </a:r>
            <a:r>
              <a:rPr lang="en-CA" sz="4000" dirty="0" err="1"/>
              <a:t>ምስጋናን</a:t>
            </a:r>
            <a:r>
              <a:rPr lang="en-CA" sz="4000" dirty="0"/>
              <a:t> </a:t>
            </a:r>
            <a:r>
              <a:rPr lang="en-CA" sz="4000" dirty="0" err="1"/>
              <a:t>ጽንዓትን</a:t>
            </a:r>
            <a:r>
              <a:rPr lang="en-CA" sz="4000" dirty="0"/>
              <a:t> </a:t>
            </a:r>
            <a:r>
              <a:rPr lang="en-CA" sz="4000" dirty="0" err="1" smtClean="0"/>
              <a:t>ሎምን</a:t>
            </a:r>
            <a:r>
              <a:rPr lang="en-CA" sz="4000" dirty="0" smtClean="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7986410" y="-53936"/>
            <a:ext cx="4205589"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with </a:t>
            </a:r>
            <a:r>
              <a:rPr lang="en-US" sz="3400" dirty="0"/>
              <a:t>a holy kiss </a:t>
            </a:r>
            <a:r>
              <a:rPr lang="en-US" sz="3400" dirty="0" smtClean="0"/>
              <a:t>and receive </a:t>
            </a:r>
            <a:r>
              <a:rPr lang="en-US" sz="3400" dirty="0"/>
              <a:t>of Thy holy undying gift </a:t>
            </a:r>
            <a:r>
              <a:rPr lang="en-US" sz="3400" dirty="0" smtClean="0"/>
              <a:t>through Jesus </a:t>
            </a:r>
            <a:r>
              <a:rPr lang="en-US" sz="3400" dirty="0"/>
              <a:t>Christ</a:t>
            </a:r>
            <a:r>
              <a:rPr lang="en-US" sz="3400" dirty="0" smtClean="0"/>
              <a:t>.</a:t>
            </a:r>
          </a:p>
          <a:p>
            <a:pPr marL="40639" marR="40639">
              <a:spcBef>
                <a:spcPts val="600"/>
              </a:spcBef>
              <a:buClr>
                <a:srgbClr val="000000"/>
              </a:buClr>
              <a:buFont typeface="Arial"/>
              <a:defRPr sz="2800"/>
            </a:pPr>
            <a:r>
              <a:rPr lang="en-US" sz="1400" dirty="0" smtClean="0">
                <a:solidFill>
                  <a:srgbClr val="FFC000"/>
                </a:solidFill>
              </a:rPr>
              <a:t>118</a:t>
            </a:r>
            <a:r>
              <a:rPr lang="en-US" sz="1400" dirty="0">
                <a:solidFill>
                  <a:srgbClr val="FFC000"/>
                </a:solidFill>
              </a:rPr>
              <a:t>. </a:t>
            </a:r>
            <a:r>
              <a:rPr lang="en-US" sz="3400" dirty="0"/>
              <a:t>Through Whom to Thee with </a:t>
            </a:r>
            <a:r>
              <a:rPr lang="en-US" sz="3400" dirty="0" smtClean="0"/>
              <a:t>Him and </a:t>
            </a:r>
            <a:r>
              <a:rPr lang="en-US" sz="3400" dirty="0"/>
              <a:t>with the Holy Spirit, the life-giver</a:t>
            </a:r>
            <a:r>
              <a:rPr lang="en-US" sz="3400" dirty="0" smtClean="0"/>
              <a:t>, Who </a:t>
            </a:r>
            <a:r>
              <a:rPr lang="en-US" sz="3400" dirty="0"/>
              <a:t>is equal with Thee, be glory </a:t>
            </a:r>
            <a:r>
              <a:rPr lang="en-US" sz="3400" dirty="0" smtClean="0"/>
              <a:t>and dominion</a:t>
            </a:r>
            <a:r>
              <a:rPr lang="en-US" sz="3400" dirty="0"/>
              <a:t>, both now and ever and unto </a:t>
            </a:r>
            <a:r>
              <a:rPr lang="en-US" sz="3400" dirty="0" smtClean="0"/>
              <a:t>the ages </a:t>
            </a:r>
            <a:r>
              <a:rPr lang="en-US" sz="3400" dirty="0"/>
              <a:t>of ages. Amen.</a:t>
            </a:r>
            <a:endParaRPr lang="en-US" sz="3400" dirty="0">
              <a:solidFill>
                <a:srgbClr val="FF0000"/>
              </a:solidFill>
            </a:endParaRPr>
          </a:p>
        </p:txBody>
      </p:sp>
      <p:sp>
        <p:nvSpPr>
          <p:cNvPr id="2" name="Rectangle 1"/>
          <p:cNvSpPr/>
          <p:nvPr/>
        </p:nvSpPr>
        <p:spPr>
          <a:xfrm>
            <a:off x="-22423" y="-62079"/>
            <a:ext cx="3918921" cy="6247864"/>
          </a:xfrm>
          <a:prstGeom prst="rect">
            <a:avLst/>
          </a:prstGeom>
        </p:spPr>
        <p:txBody>
          <a:bodyPr wrap="square">
            <a:spAutoFit/>
          </a:bodyPr>
          <a:lstStyle/>
          <a:p>
            <a:r>
              <a:rPr lang="pt-BR" sz="4000" dirty="0" smtClean="0"/>
              <a:t>ሰማያዊት </a:t>
            </a:r>
            <a:r>
              <a:rPr lang="pt-BR" sz="4000" dirty="0"/>
              <a:t>እንተ ይእቲ እንበለ ሞት በኢየሱስ ክርስቶስ።</a:t>
            </a:r>
            <a:endParaRPr lang="en-CA" sz="4000" dirty="0"/>
          </a:p>
          <a:p>
            <a:r>
              <a:rPr lang="pt-BR" sz="1400" dirty="0">
                <a:solidFill>
                  <a:srgbClr val="FFC000"/>
                </a:solidFill>
              </a:rPr>
              <a:t>፲፩፰. </a:t>
            </a:r>
            <a:r>
              <a:rPr lang="pt-BR" sz="4000" dirty="0"/>
              <a:t>ዘቦቱ ለከ ምስሌሁ ወምስለ ቅዱስ መንፈስ ማሕየዊ ዘዕሩይ ምስሌከ ስብሐት ወእኂዝ ይእዜነ ወዘልፈኒ ወለዓለመ ዓለም አሜን።</a:t>
            </a:r>
            <a:endParaRPr lang="en-CA" sz="4000" dirty="0"/>
          </a:p>
        </p:txBody>
      </p:sp>
    </p:spTree>
    <p:extLst>
      <p:ext uri="{BB962C8B-B14F-4D97-AF65-F5344CB8AC3E}">
        <p14:creationId xmlns:p14="http://schemas.microsoft.com/office/powerpoint/2010/main" val="2984809923"/>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1400" dirty="0" smtClean="0">
                <a:solidFill>
                  <a:srgbClr val="FFC000"/>
                </a:solidFill>
              </a:rPr>
              <a:t>68. </a:t>
            </a:r>
            <a:r>
              <a:rPr lang="en-CA" sz="4400" dirty="0" err="1" smtClean="0"/>
              <a:t>ብኢድ</a:t>
            </a:r>
            <a:r>
              <a:rPr lang="en-CA" sz="4400" dirty="0" smtClean="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smtClean="0"/>
              <a:t>ክባርኸ</a:t>
            </a:r>
            <a:endParaRPr lang="en-CA" sz="4400" dirty="0" smtClean="0"/>
          </a:p>
          <a:p>
            <a:r>
              <a:rPr lang="en-CA" sz="4400" dirty="0" err="1" smtClean="0"/>
              <a:t>ኩም</a:t>
            </a:r>
            <a:r>
              <a:rPr lang="en-CA" sz="4400" dirty="0" smtClean="0"/>
              <a:t> </a:t>
            </a:r>
            <a:r>
              <a:rPr lang="en-CA" sz="4400" dirty="0" err="1"/>
              <a:t>ኣብ</a:t>
            </a:r>
            <a:r>
              <a:rPr lang="en-CA" sz="4400" dirty="0"/>
              <a:t> </a:t>
            </a:r>
            <a:r>
              <a:rPr lang="en-CA" sz="4400" dirty="0" err="1"/>
              <a:t>ቅድሚ</a:t>
            </a:r>
            <a:r>
              <a:rPr lang="en-CA" sz="4400" dirty="0"/>
              <a:t> </a:t>
            </a:r>
            <a:r>
              <a:rPr lang="en-CA" sz="4400" dirty="0" err="1" smtClean="0"/>
              <a:t>እግ</a:t>
            </a:r>
            <a:endParaRPr lang="en-CA" sz="4400" dirty="0" smtClean="0"/>
          </a:p>
          <a:p>
            <a:r>
              <a:rPr lang="en-CA" sz="4400" dirty="0" err="1" smtClean="0"/>
              <a:t>ዚኣብሔር</a:t>
            </a:r>
            <a:r>
              <a:rPr lang="en-CA" sz="4400" dirty="0" smtClean="0"/>
              <a:t> </a:t>
            </a:r>
            <a:r>
              <a:rPr lang="en-CA" sz="4400" dirty="0" err="1" smtClean="0"/>
              <a:t>ኣምላኽና</a:t>
            </a:r>
            <a:r>
              <a:rPr lang="en-CA" sz="4400" dirty="0" smtClean="0"/>
              <a:t> </a:t>
            </a:r>
            <a:r>
              <a:rPr lang="en-CA" sz="4400" dirty="0" err="1"/>
              <a:t>ኣርእስኩም</a:t>
            </a:r>
            <a:r>
              <a:rPr lang="en-CA" sz="4400" dirty="0"/>
              <a:t> </a:t>
            </a:r>
            <a:r>
              <a:rPr lang="en-CA" sz="4400" dirty="0" err="1"/>
              <a:t>ኣድንኑ</a:t>
            </a:r>
            <a:r>
              <a:rPr lang="en-CA" sz="4400" dirty="0" smtClean="0"/>
              <a:t>።</a:t>
            </a:r>
          </a:p>
          <a:p>
            <a:r>
              <a:rPr lang="en-CA" sz="4400" dirty="0" err="1" smtClean="0">
                <a:solidFill>
                  <a:srgbClr val="FFFF00"/>
                </a:solidFill>
              </a:rPr>
              <a:t>ይ.ሕ</a:t>
            </a:r>
            <a:r>
              <a:rPr lang="en-CA" sz="4400" dirty="0" smtClean="0">
                <a:solidFill>
                  <a:srgbClr val="FFFF00"/>
                </a:solidFill>
              </a:rPr>
              <a:t>.</a:t>
            </a:r>
          </a:p>
          <a:p>
            <a:r>
              <a:rPr lang="en-CA" sz="4400" dirty="0" smtClean="0">
                <a:solidFill>
                  <a:srgbClr val="FFFF00"/>
                </a:solidFill>
              </a:rPr>
              <a:t> </a:t>
            </a:r>
            <a:r>
              <a:rPr lang="en-CA" sz="4400" dirty="0" err="1"/>
              <a:t>ኣሜን</a:t>
            </a:r>
            <a:r>
              <a:rPr lang="en-CA" sz="4400" dirty="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b="1" dirty="0" smtClean="0">
                <a:solidFill>
                  <a:srgbClr val="92D050"/>
                </a:solidFill>
              </a:rPr>
              <a:t>:</a:t>
            </a:r>
            <a:r>
              <a:rPr lang="en-US" sz="3100" dirty="0" smtClean="0">
                <a:solidFill>
                  <a:srgbClr val="92D050"/>
                </a:solidFill>
              </a:rPr>
              <a:t> </a:t>
            </a:r>
            <a:r>
              <a:rPr lang="en-US" sz="1400" dirty="0" smtClean="0">
                <a:solidFill>
                  <a:srgbClr val="FFC000"/>
                </a:solidFill>
              </a:rPr>
              <a:t>68. </a:t>
            </a:r>
            <a:r>
              <a:rPr lang="en-US" sz="3100" dirty="0" smtClean="0"/>
              <a:t>Bow </a:t>
            </a:r>
            <a:r>
              <a:rPr lang="en-US" sz="3100" dirty="0"/>
              <a:t>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b="1" dirty="0" smtClean="0">
                <a:solidFill>
                  <a:srgbClr val="FFFF00"/>
                </a:solidFill>
                <a:uFill>
                  <a:solidFill>
                    <a:srgbClr val="0329D6"/>
                  </a:solidFill>
                </a:uFill>
              </a:rPr>
              <a:t>:</a:t>
            </a:r>
            <a:r>
              <a:rPr lang="en-US" sz="3100" dirty="0" smtClean="0">
                <a:solidFill>
                  <a:srgbClr val="FFFF00"/>
                </a:solidFill>
                <a:uFill>
                  <a:solidFill>
                    <a:srgbClr val="0329D6"/>
                  </a:solidFill>
                </a:uFill>
              </a:rPr>
              <a:t>  </a:t>
            </a:r>
            <a:r>
              <a:rPr lang="en-US" sz="3100" dirty="0" smtClean="0">
                <a:solidFill>
                  <a:schemeClr val="tx1">
                    <a:lumMod val="95000"/>
                  </a:schemeClr>
                </a:solidFill>
                <a:uFill>
                  <a:solidFill>
                    <a:srgbClr val="0329D6"/>
                  </a:solidFill>
                </a:uFill>
              </a:rPr>
              <a:t>Amen</a:t>
            </a:r>
            <a:r>
              <a:rPr lang="en-US" sz="3100" dirty="0">
                <a:solidFill>
                  <a:schemeClr val="tx1">
                    <a:lumMod val="95000"/>
                  </a:schemeClr>
                </a:solidFill>
                <a:uFill>
                  <a:solidFill>
                    <a:srgbClr val="0329D6"/>
                  </a:solidFill>
                </a:uFill>
              </a:rPr>
              <a:t>, may He bless us at the hand of His servant the priest. </a:t>
            </a:r>
          </a:p>
        </p:txBody>
      </p:sp>
      <p:sp>
        <p:nvSpPr>
          <p:cNvPr id="2" name="Rectangle 1"/>
          <p:cNvSpPr/>
          <p:nvPr/>
        </p:nvSpPr>
        <p:spPr>
          <a:xfrm>
            <a:off x="-22423" y="79624"/>
            <a:ext cx="4137223" cy="6740307"/>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b="1" dirty="0">
                <a:solidFill>
                  <a:srgbClr val="FFC000"/>
                </a:solidFill>
              </a:rPr>
              <a:t>፷</a:t>
            </a:r>
            <a:r>
              <a:rPr lang="en-CA" sz="1400" b="1" dirty="0" smtClean="0">
                <a:solidFill>
                  <a:srgbClr val="FFC000"/>
                </a:solidFill>
              </a:rPr>
              <a:t>፰. </a:t>
            </a:r>
            <a:r>
              <a:rPr lang="en-CA" sz="4600" b="1" dirty="0" err="1" smtClean="0"/>
              <a:t>አድንኑ</a:t>
            </a:r>
            <a:r>
              <a:rPr lang="en-CA" sz="4600" b="1" dirty="0" smtClean="0"/>
              <a:t> </a:t>
            </a:r>
            <a:r>
              <a:rPr lang="en-CA" sz="4600" b="1" dirty="0" err="1" smtClean="0"/>
              <a:t>አርእስቲክሙ</a:t>
            </a:r>
            <a:r>
              <a:rPr lang="en-CA" sz="4600" b="1" dirty="0" smtClean="0"/>
              <a:t> </a:t>
            </a:r>
          </a:p>
          <a:p>
            <a:r>
              <a:rPr lang="en-CA" sz="4600" b="1" dirty="0" err="1" smtClean="0"/>
              <a:t>ቅድመ</a:t>
            </a:r>
            <a:r>
              <a:rPr lang="en-CA" sz="4600" b="1" dirty="0" smtClean="0"/>
              <a:t> </a:t>
            </a:r>
            <a:r>
              <a:rPr lang="en-CA" sz="4600" b="1" dirty="0" err="1" smtClean="0"/>
              <a:t>እግዚአብሔር</a:t>
            </a:r>
            <a:r>
              <a:rPr lang="en-CA" sz="4600" b="1" dirty="0" smtClean="0"/>
              <a:t> </a:t>
            </a:r>
            <a:r>
              <a:rPr lang="en-CA" sz="4600" b="1" dirty="0" err="1"/>
              <a:t>አምላክነ</a:t>
            </a:r>
            <a:r>
              <a:rPr lang="en-CA" sz="4600" b="1" dirty="0"/>
              <a:t> </a:t>
            </a:r>
            <a:r>
              <a:rPr lang="en-CA" sz="4600" b="1" dirty="0" err="1"/>
              <a:t>በእደ</a:t>
            </a:r>
            <a:r>
              <a:rPr lang="en-CA" sz="4600" b="1" dirty="0"/>
              <a:t> </a:t>
            </a:r>
            <a:r>
              <a:rPr lang="en-CA" sz="4600" b="1" dirty="0" err="1"/>
              <a:t>ገብሩ</a:t>
            </a:r>
            <a:r>
              <a:rPr lang="en-CA" sz="4600" b="1" dirty="0"/>
              <a:t> </a:t>
            </a:r>
            <a:r>
              <a:rPr lang="en-CA" sz="4600" b="1" dirty="0" err="1"/>
              <a:t>ካህን</a:t>
            </a:r>
            <a:r>
              <a:rPr lang="en-CA" sz="4600" b="1" dirty="0"/>
              <a:t> </a:t>
            </a:r>
            <a:r>
              <a:rPr lang="en-CA" sz="4600" b="1" dirty="0" err="1"/>
              <a:t>ከመ</a:t>
            </a:r>
            <a:r>
              <a:rPr lang="en-CA" sz="4600" b="1" dirty="0"/>
              <a:t> </a:t>
            </a:r>
            <a:r>
              <a:rPr lang="en-CA" sz="4600" b="1" dirty="0" err="1"/>
              <a:t>ይባርከነ</a:t>
            </a:r>
            <a:r>
              <a:rPr lang="en-CA" sz="4600" b="1" dirty="0" smtClean="0"/>
              <a:t>።</a:t>
            </a:r>
          </a:p>
          <a:p>
            <a:endParaRPr lang="en-CA" sz="4000" dirty="0" smtClean="0">
              <a:solidFill>
                <a:srgbClr val="FFFF00"/>
              </a:solidFill>
            </a:endParaRPr>
          </a:p>
          <a:p>
            <a:r>
              <a:rPr lang="en-CA" sz="6000" dirty="0" err="1" smtClean="0">
                <a:solidFill>
                  <a:srgbClr val="FFFF00"/>
                </a:solidFill>
              </a:rPr>
              <a:t>ይ.ሕ</a:t>
            </a:r>
            <a:r>
              <a:rPr lang="en-CA" sz="6000" dirty="0">
                <a:solidFill>
                  <a:srgbClr val="FFFF00"/>
                </a:solidFill>
              </a:rPr>
              <a:t>. </a:t>
            </a:r>
            <a:endParaRPr lang="en-CA" sz="6000" dirty="0" smtClean="0">
              <a:solidFill>
                <a:srgbClr val="FFFF00"/>
              </a:solidFill>
            </a:endParaRPr>
          </a:p>
          <a:p>
            <a:r>
              <a:rPr lang="en-CA" sz="4400" b="1" dirty="0" err="1" smtClean="0"/>
              <a:t>አሜን</a:t>
            </a:r>
            <a:r>
              <a:rPr lang="en-CA" sz="4400" b="1" dirty="0" smtClean="0"/>
              <a:t> </a:t>
            </a:r>
            <a:r>
              <a:rPr lang="en-CA" sz="4400" b="1" dirty="0" err="1" smtClean="0"/>
              <a:t>እግዚአብሔር</a:t>
            </a:r>
            <a:r>
              <a:rPr lang="en-CA" sz="4400" b="1" dirty="0" smtClean="0"/>
              <a:t> </a:t>
            </a:r>
            <a:r>
              <a:rPr lang="en-CA" sz="4400" b="1" dirty="0" err="1"/>
              <a:t>ይባርከነ</a:t>
            </a:r>
            <a:r>
              <a:rPr lang="en-CA" sz="4400" b="1" dirty="0"/>
              <a:t> </a:t>
            </a:r>
            <a:r>
              <a:rPr lang="en-CA" sz="4400" b="1" dirty="0" err="1"/>
              <a:t>ወይሣሃለነ</a:t>
            </a:r>
            <a:r>
              <a:rPr lang="en-CA" sz="4400" b="1" dirty="0"/>
              <a:t>።</a:t>
            </a:r>
          </a:p>
        </p:txBody>
      </p:sp>
    </p:spTree>
    <p:extLst>
      <p:ext uri="{BB962C8B-B14F-4D97-AF65-F5344CB8AC3E}">
        <p14:creationId xmlns:p14="http://schemas.microsoft.com/office/powerpoint/2010/main" val="1108673142"/>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32640"/>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69. </a:t>
            </a:r>
            <a:r>
              <a:rPr lang="en-CA" sz="3800" dirty="0" smtClean="0"/>
              <a:t>ኦ </a:t>
            </a:r>
            <a:r>
              <a:rPr lang="en-CA" sz="3800" dirty="0" err="1" smtClean="0"/>
              <a:t>ጐይታ</a:t>
            </a:r>
            <a:r>
              <a:rPr lang="en-CA" sz="3800" dirty="0"/>
              <a:t> </a:t>
            </a:r>
            <a:r>
              <a:rPr lang="en-CA" sz="3800" dirty="0" err="1" smtClean="0"/>
              <a:t>ሕዝብኻ</a:t>
            </a:r>
            <a:r>
              <a:rPr lang="en-CA" sz="3800" dirty="0" smtClean="0"/>
              <a:t> </a:t>
            </a:r>
            <a:r>
              <a:rPr lang="en-CA" sz="3800" dirty="0" err="1"/>
              <a:t>ኣድሕን</a:t>
            </a:r>
            <a:r>
              <a:rPr lang="en-CA" sz="3800" dirty="0"/>
              <a:t> </a:t>
            </a:r>
            <a:r>
              <a:rPr lang="en-CA" sz="3800" dirty="0" err="1"/>
              <a:t>ርስትኻ’ውን</a:t>
            </a:r>
            <a:r>
              <a:rPr lang="en-CA" sz="3800" dirty="0"/>
              <a:t> </a:t>
            </a:r>
            <a:r>
              <a:rPr lang="en-CA" sz="3800" dirty="0" err="1" smtClean="0"/>
              <a:t>ባርኽ</a:t>
            </a:r>
            <a:r>
              <a:rPr lang="en-CA" sz="3800" dirty="0" smtClean="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smtClean="0"/>
              <a:t>ዘለኣለም</a:t>
            </a:r>
            <a:r>
              <a:rPr lang="en-CA" sz="4000" dirty="0" smtClean="0"/>
              <a:t> </a:t>
            </a:r>
            <a:r>
              <a:rPr lang="en-CA" sz="4000" dirty="0" err="1"/>
              <a:t>ጓስዮምን</a:t>
            </a:r>
            <a:r>
              <a:rPr lang="en-CA" sz="4000" dirty="0"/>
              <a:t> </a:t>
            </a:r>
            <a:r>
              <a:rPr lang="en-CA" sz="4000" dirty="0" err="1"/>
              <a:t>ልዕል</a:t>
            </a:r>
            <a:r>
              <a:rPr lang="en-CA" sz="4000" dirty="0"/>
              <a:t> </a:t>
            </a:r>
            <a:r>
              <a:rPr lang="en-CA" sz="4000" dirty="0" err="1" smtClean="0"/>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smtClean="0"/>
              <a:t>ጐይታ</a:t>
            </a:r>
            <a:endParaRPr lang="en-CA" sz="4000" dirty="0" smtClean="0"/>
          </a:p>
          <a:p>
            <a:r>
              <a:rPr lang="en-CA" sz="4000" dirty="0" err="1" smtClean="0"/>
              <a:t>ናን</a:t>
            </a:r>
            <a:r>
              <a:rPr lang="en-CA" sz="4000" dirty="0" smtClean="0"/>
              <a:t> </a:t>
            </a:r>
            <a:r>
              <a:rPr lang="en-CA" sz="4000" dirty="0" err="1"/>
              <a:t>መድኃኒናን</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smtClean="0"/>
              <a:t>ነገሥታ</a:t>
            </a:r>
            <a:endParaRPr lang="en-CA" sz="4000" dirty="0" smtClean="0"/>
          </a:p>
          <a:p>
            <a:r>
              <a:rPr lang="en-CA" sz="4000" dirty="0" err="1" smtClean="0"/>
              <a:t>ትን</a:t>
            </a:r>
            <a:r>
              <a:rPr lang="en-CA" sz="4000" dirty="0" smtClean="0"/>
              <a:t> </a:t>
            </a:r>
            <a:r>
              <a:rPr lang="en-CA" sz="4000" dirty="0" err="1"/>
              <a:t>መኳንንትን</a:t>
            </a:r>
            <a:r>
              <a:rPr lang="en-CA" sz="4000" dirty="0"/>
              <a:t> </a:t>
            </a:r>
            <a:r>
              <a:rPr lang="en-CA" sz="4000" dirty="0" err="1" smtClean="0"/>
              <a:t>ንዝተባ</a:t>
            </a:r>
            <a:endParaRPr lang="en-CA" sz="4000" dirty="0" smtClean="0"/>
          </a:p>
          <a:p>
            <a:r>
              <a:rPr lang="en-CA" sz="4000" dirty="0" err="1" smtClean="0"/>
              <a:t>ህሉ</a:t>
            </a:r>
            <a:r>
              <a:rPr lang="en-CA" sz="4000" dirty="0" smtClean="0"/>
              <a:t> </a:t>
            </a:r>
            <a:r>
              <a:rPr lang="en-CA" sz="4000" dirty="0" err="1" smtClean="0"/>
              <a:t>ካህናትን</a:t>
            </a:r>
            <a:r>
              <a:rPr lang="en-CA" sz="4000" dirty="0" smtClean="0"/>
              <a:t>፡</a:t>
            </a:r>
            <a:endParaRPr lang="en-CA" sz="4000" dirty="0"/>
          </a:p>
        </p:txBody>
      </p:sp>
      <p:sp>
        <p:nvSpPr>
          <p:cNvPr id="20" name="Rectangle 19"/>
          <p:cNvSpPr/>
          <p:nvPr/>
        </p:nvSpPr>
        <p:spPr>
          <a:xfrm>
            <a:off x="8077795" y="-53936"/>
            <a:ext cx="4186826" cy="6740307"/>
          </a:xfrm>
          <a:prstGeom prst="rect">
            <a:avLst/>
          </a:prstGeom>
        </p:spPr>
        <p:txBody>
          <a:bodyPr wrap="square">
            <a:spAutoFit/>
          </a:bodyPr>
          <a:lstStyle/>
          <a:p>
            <a:r>
              <a:rPr lang="en-US" sz="3600" dirty="0" smtClean="0">
                <a:solidFill>
                  <a:srgbClr val="FF0000"/>
                </a:solidFill>
              </a:rPr>
              <a:t>Priest:</a:t>
            </a:r>
            <a:r>
              <a:rPr lang="en-US" sz="1400" dirty="0" smtClean="0">
                <a:solidFill>
                  <a:srgbClr val="FFC000"/>
                </a:solidFill>
              </a:rPr>
              <a:t>69. </a:t>
            </a:r>
            <a:r>
              <a:rPr lang="en-US" sz="3600" dirty="0" smtClean="0"/>
              <a:t>O </a:t>
            </a:r>
            <a:r>
              <a:rPr lang="en-US" sz="3600" dirty="0"/>
              <a:t>Lord, save Thy people and bless Thy inheritance. </a:t>
            </a:r>
            <a:endParaRPr lang="en-US" sz="3600" dirty="0" smtClean="0"/>
          </a:p>
          <a:p>
            <a:r>
              <a:rPr lang="en-US" sz="2000" dirty="0" smtClean="0">
                <a:solidFill>
                  <a:srgbClr val="FFC000"/>
                </a:solidFill>
              </a:rPr>
              <a:t>(Benediction 3 </a:t>
            </a:r>
            <a:r>
              <a:rPr lang="en-US" sz="2000" dirty="0">
                <a:solidFill>
                  <a:srgbClr val="FFC000"/>
                </a:solidFill>
              </a:rPr>
              <a:t>Times)  </a:t>
            </a:r>
            <a:r>
              <a:rPr lang="en-US" sz="3600" dirty="0"/>
              <a:t>Feed Them, lift them up for ever, and keep Thy church which Thou didst purchase and ransom with the precious blood of Thy only-begotten Son, our Lord and our </a:t>
            </a:r>
            <a:r>
              <a:rPr lang="en-US" sz="3600" dirty="0" smtClean="0"/>
              <a:t>God</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፷፱.</a:t>
            </a:r>
            <a:r>
              <a:rPr lang="en-CA" sz="4000" dirty="0" smtClean="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smtClean="0"/>
              <a:t>ወአልዕ</a:t>
            </a:r>
            <a:endParaRPr lang="en-CA" sz="4000" dirty="0" smtClean="0"/>
          </a:p>
          <a:p>
            <a:r>
              <a:rPr lang="en-CA" sz="4000" dirty="0" err="1" smtClean="0"/>
              <a:t>ሎሙ</a:t>
            </a:r>
            <a:r>
              <a:rPr lang="en-CA" sz="4000" dirty="0" smtClean="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smtClean="0"/>
              <a:t>ክርስቲያ</a:t>
            </a:r>
            <a:endParaRPr lang="en-CA" sz="4000" dirty="0" smtClean="0"/>
          </a:p>
          <a:p>
            <a:r>
              <a:rPr lang="en-CA" sz="4000" dirty="0" err="1" smtClean="0"/>
              <a:t>ኒከ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smtClean="0"/>
              <a:t>አጥረ</a:t>
            </a:r>
            <a:endParaRPr lang="en-CA" sz="4000" dirty="0" smtClean="0"/>
          </a:p>
          <a:p>
            <a:r>
              <a:rPr lang="en-CA" sz="4000" dirty="0" err="1" smtClean="0"/>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smtClean="0"/>
              <a:t>ወመድኃኒነ</a:t>
            </a:r>
            <a:r>
              <a:rPr lang="en-CA" sz="4000" dirty="0" smtClean="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a:t>
            </a:r>
            <a:endParaRPr lang="en-CA" sz="4000" dirty="0"/>
          </a:p>
        </p:txBody>
      </p:sp>
    </p:spTree>
    <p:extLst>
      <p:ext uri="{BB962C8B-B14F-4D97-AF65-F5344CB8AC3E}">
        <p14:creationId xmlns:p14="http://schemas.microsoft.com/office/powerpoint/2010/main" val="1928580362"/>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t>ምእመናንን</a:t>
            </a:r>
            <a:r>
              <a:rPr lang="en-CA" sz="4000" dirty="0" smtClean="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smtClean="0"/>
              <a:t>ዝጸ</a:t>
            </a:r>
            <a:endParaRPr lang="en-CA" sz="4000" dirty="0" smtClean="0"/>
          </a:p>
          <a:p>
            <a:r>
              <a:rPr lang="en-CA" sz="4000" dirty="0" err="1" smtClean="0"/>
              <a:t>ዋዕካያ</a:t>
            </a:r>
            <a:r>
              <a:rPr lang="en-CA" sz="4000" dirty="0" smtClean="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endParaRPr lang="en-CA" sz="4000" dirty="0" smtClean="0"/>
          </a:p>
          <a:p>
            <a:r>
              <a:rPr lang="en-CA" sz="1400" dirty="0" smtClean="0">
                <a:solidFill>
                  <a:srgbClr val="FFC000"/>
                </a:solidFill>
              </a:rPr>
              <a:t>70.</a:t>
            </a:r>
            <a:r>
              <a:rPr lang="en-CA" sz="4000" dirty="0" smtClean="0"/>
              <a:t> </a:t>
            </a:r>
            <a:r>
              <a:rPr lang="en-CA" sz="4000" dirty="0" err="1" smtClean="0"/>
              <a:t>ናብ’ዛ</a:t>
            </a:r>
            <a:r>
              <a:rPr lang="en-CA" sz="4000" dirty="0" smtClean="0"/>
              <a:t> </a:t>
            </a:r>
            <a:r>
              <a:rPr lang="en-CA" sz="4000" dirty="0" err="1"/>
              <a:t>ቅድስት</a:t>
            </a:r>
            <a:r>
              <a:rPr lang="en-CA" sz="4000" dirty="0"/>
              <a:t> </a:t>
            </a:r>
            <a:r>
              <a:rPr lang="en-CA" sz="4000" dirty="0" err="1"/>
              <a:t>ቤተ</a:t>
            </a:r>
            <a:r>
              <a:rPr lang="en-CA" sz="4000" dirty="0"/>
              <a:t> </a:t>
            </a:r>
            <a:r>
              <a:rPr lang="en-CA" sz="4000" dirty="0" err="1" smtClean="0"/>
              <a:t>ክርስትያን</a:t>
            </a:r>
            <a:r>
              <a:rPr lang="en-CA" sz="4000" dirty="0" smtClean="0"/>
              <a:t> </a:t>
            </a:r>
            <a:r>
              <a:rPr lang="en-CA" sz="4000" dirty="0" err="1" smtClean="0"/>
              <a:t>ዝመጻእኩምን</a:t>
            </a:r>
            <a:r>
              <a:rPr lang="en-CA" sz="4000" dirty="0" smtClean="0"/>
              <a:t> ፡ </a:t>
            </a:r>
            <a:r>
              <a:rPr lang="en-CA" sz="4000" dirty="0" err="1"/>
              <a:t>ዝተኣከብኩምን</a:t>
            </a:r>
            <a:r>
              <a:rPr lang="en-CA" sz="4000" dirty="0"/>
              <a:t>፡ </a:t>
            </a:r>
            <a:r>
              <a:rPr lang="en-CA" sz="4000" dirty="0" err="1" smtClean="0"/>
              <a:t>ዝጸሌ</a:t>
            </a:r>
            <a:endParaRPr lang="en-CA" sz="4000" dirty="0" smtClean="0"/>
          </a:p>
          <a:p>
            <a:r>
              <a:rPr lang="en-CA" sz="4000" dirty="0" err="1" smtClean="0"/>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smtClean="0"/>
              <a:t>፡</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1400" dirty="0" smtClean="0">
                <a:solidFill>
                  <a:srgbClr val="FFC000"/>
                </a:solidFill>
              </a:rPr>
              <a:t>70. </a:t>
            </a:r>
            <a:r>
              <a:rPr lang="en-US" sz="3600" dirty="0" smtClean="0"/>
              <a:t>And </a:t>
            </a:r>
            <a:r>
              <a:rPr lang="en-US" sz="3600" dirty="0"/>
              <a:t>which Thou hast called to be a </a:t>
            </a:r>
            <a:r>
              <a:rPr lang="en-US" sz="3600" dirty="0" smtClean="0"/>
              <a:t>dwelling-place </a:t>
            </a:r>
            <a:r>
              <a:rPr lang="en-US" sz="3600" dirty="0"/>
              <a:t>for kings and rulers for pure kindred and holy people, you who have come and gathered and prayed in his holy church, and you who </a:t>
            </a:r>
            <a:r>
              <a:rPr lang="en-US" sz="3600" dirty="0" smtClean="0"/>
              <a:t>have</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1400" dirty="0" smtClean="0">
                <a:solidFill>
                  <a:srgbClr val="FFC000"/>
                </a:solidFill>
              </a:rPr>
              <a:t>፸.</a:t>
            </a:r>
            <a:r>
              <a:rPr lang="en-CA" sz="4000" dirty="0" err="1" smtClean="0"/>
              <a:t>ወጸዋዕካ</a:t>
            </a:r>
            <a:r>
              <a:rPr lang="en-CA" sz="4000" dirty="0" smtClean="0"/>
              <a:t> </a:t>
            </a:r>
            <a:r>
              <a:rPr lang="en-CA" sz="4000" dirty="0" err="1"/>
              <a:t>ትኩን</a:t>
            </a:r>
            <a:endParaRPr lang="en-CA" sz="4000" dirty="0"/>
          </a:p>
          <a:p>
            <a:r>
              <a:rPr lang="en-CA" sz="4000" dirty="0" err="1" smtClean="0"/>
              <a:t>ማኅደረ</a:t>
            </a:r>
            <a:r>
              <a:rPr lang="en-CA" sz="4000" dirty="0" smtClean="0"/>
              <a:t> </a:t>
            </a:r>
            <a:r>
              <a:rPr lang="en-CA" sz="4000" dirty="0" err="1"/>
              <a:t>ለነገሥት</a:t>
            </a:r>
            <a:r>
              <a:rPr lang="en-CA" sz="4000" dirty="0"/>
              <a:t> </a:t>
            </a:r>
            <a:r>
              <a:rPr lang="en-CA" sz="4000" dirty="0" err="1" smtClean="0"/>
              <a:t>ወለመ</a:t>
            </a:r>
            <a:endParaRPr lang="en-CA" sz="4000" dirty="0" smtClean="0"/>
          </a:p>
          <a:p>
            <a:r>
              <a:rPr lang="en-CA" sz="4000" dirty="0" err="1" smtClean="0"/>
              <a:t>ኳንንት</a:t>
            </a:r>
            <a:r>
              <a:rPr lang="en-CA" sz="4000" dirty="0" smtClean="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smtClean="0"/>
              <a:t>ተጋባ</a:t>
            </a:r>
            <a:endParaRPr lang="en-CA" sz="4000" dirty="0" smtClean="0"/>
          </a:p>
          <a:p>
            <a:r>
              <a:rPr lang="en-CA" sz="4000" dirty="0" err="1" smtClean="0"/>
              <a:t>እክሙ</a:t>
            </a:r>
            <a:r>
              <a:rPr lang="en-CA" sz="4000" dirty="0" smtClean="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smtClean="0"/>
              <a:t>በላዕክ</a:t>
            </a:r>
            <a:endParaRPr lang="en-CA" sz="4000" dirty="0" smtClean="0"/>
          </a:p>
          <a:p>
            <a:r>
              <a:rPr lang="en-CA" sz="4000" dirty="0" smtClean="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smtClean="0"/>
              <a:t>ኢየሱስ</a:t>
            </a:r>
            <a:endParaRPr lang="en-CA" sz="4000" dirty="0"/>
          </a:p>
        </p:txBody>
      </p:sp>
    </p:spTree>
    <p:extLst>
      <p:ext uri="{BB962C8B-B14F-4D97-AF65-F5344CB8AC3E}">
        <p14:creationId xmlns:p14="http://schemas.microsoft.com/office/powerpoint/2010/main" val="2605986815"/>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smtClean="0"/>
              <a:t>ክቡር</a:t>
            </a:r>
            <a:r>
              <a:rPr lang="en-CA" sz="4000" dirty="0" smtClean="0"/>
              <a:t> </a:t>
            </a:r>
            <a:r>
              <a:rPr lang="en-CA" sz="4000" dirty="0" err="1"/>
              <a:t>ደሙ</a:t>
            </a:r>
            <a:r>
              <a:rPr lang="en-CA" sz="4000" dirty="0"/>
              <a:t> </a:t>
            </a:r>
            <a:r>
              <a:rPr lang="en-CA" sz="4000" dirty="0" err="1" smtClean="0"/>
              <a:t>ዝሰቴኹም</a:t>
            </a:r>
            <a:endParaRPr lang="en-CA" sz="4000" dirty="0" smtClean="0"/>
          </a:p>
          <a:p>
            <a:r>
              <a:rPr lang="en-CA" sz="4000" dirty="0" smtClean="0"/>
              <a:t>ን</a:t>
            </a:r>
            <a:r>
              <a:rPr lang="en-CA" sz="4000" dirty="0"/>
              <a:t>፣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smtClean="0"/>
              <a:t>ዝገበርኩ</a:t>
            </a:r>
            <a:endParaRPr lang="en-CA" sz="4000" dirty="0" smtClean="0"/>
          </a:p>
          <a:p>
            <a:r>
              <a:rPr lang="en-CA" sz="4000" dirty="0" err="1" smtClean="0"/>
              <a:t>ምዎ</a:t>
            </a:r>
            <a:r>
              <a:rPr lang="en-CA" sz="4000" dirty="0" smtClean="0"/>
              <a:t> </a:t>
            </a:r>
            <a:r>
              <a:rPr lang="en-CA" sz="4000" dirty="0" err="1"/>
              <a:t>ኃጢኣትኩም</a:t>
            </a:r>
            <a:r>
              <a:rPr lang="en-CA" sz="4000" dirty="0"/>
              <a:t> </a:t>
            </a:r>
            <a:r>
              <a:rPr lang="en-CA" sz="4000" dirty="0" err="1" smtClean="0"/>
              <a:t>ይሕ</a:t>
            </a:r>
            <a:endParaRPr lang="en-CA" sz="4000" dirty="0" smtClean="0"/>
          </a:p>
          <a:p>
            <a:r>
              <a:rPr lang="en-CA" sz="4000" dirty="0" err="1" smtClean="0"/>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smtClean="0"/>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a:t>
            </a:r>
            <a:r>
              <a:rPr lang="en-US" sz="3600" dirty="0" smtClean="0"/>
              <a:t>of</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400" dirty="0" err="1"/>
              <a:t>ክርስቶስ</a:t>
            </a:r>
            <a:r>
              <a:rPr lang="en-CA" sz="4400" dirty="0"/>
              <a:t> </a:t>
            </a:r>
            <a:r>
              <a:rPr lang="en-CA" sz="4400" dirty="0" err="1"/>
              <a:t>ይሥረይ</a:t>
            </a:r>
            <a:endParaRPr lang="en-CA" sz="4400" dirty="0"/>
          </a:p>
          <a:p>
            <a:r>
              <a:rPr lang="en-CA" sz="4400" dirty="0" err="1" smtClean="0"/>
              <a:t>ለክሙ</a:t>
            </a:r>
            <a:r>
              <a:rPr lang="en-CA" sz="4400" dirty="0" smtClean="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smtClean="0"/>
              <a:t>ዘገበርክሙ</a:t>
            </a:r>
            <a:r>
              <a:rPr lang="en-CA" sz="4400" dirty="0" smtClean="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smtClean="0"/>
              <a:t>በኢያእ</a:t>
            </a:r>
            <a:endParaRPr lang="en-CA" sz="4400" dirty="0" smtClean="0"/>
          </a:p>
          <a:p>
            <a:r>
              <a:rPr lang="en-CA" sz="4400" dirty="0" err="1" smtClean="0"/>
              <a:t>ምሮ</a:t>
            </a:r>
            <a:r>
              <a:rPr lang="en-CA" sz="4400" dirty="0"/>
              <a:t>። </a:t>
            </a:r>
            <a:r>
              <a:rPr lang="en-CA" sz="4400" dirty="0" err="1"/>
              <a:t>በዘኀለፈ</a:t>
            </a:r>
            <a:r>
              <a:rPr lang="en-CA" sz="4400" dirty="0"/>
              <a:t> </a:t>
            </a:r>
            <a:r>
              <a:rPr lang="en-CA" sz="4400" dirty="0" err="1" smtClean="0"/>
              <a:t>ይም</a:t>
            </a:r>
            <a:endParaRPr lang="en-CA" sz="4400" dirty="0" smtClean="0"/>
          </a:p>
          <a:p>
            <a:r>
              <a:rPr lang="en-CA" sz="4400" dirty="0" err="1" smtClean="0"/>
              <a:t>ሐርክሙ</a:t>
            </a:r>
            <a:r>
              <a:rPr lang="en-CA" sz="4400" dirty="0" smtClean="0"/>
              <a:t> </a:t>
            </a:r>
            <a:r>
              <a:rPr lang="en-CA" sz="4400" dirty="0" err="1" smtClean="0"/>
              <a:t>ወበዘይመ</a:t>
            </a:r>
            <a:endParaRPr lang="en-CA" sz="4400" dirty="0" smtClean="0"/>
          </a:p>
          <a:p>
            <a:r>
              <a:rPr lang="en-CA" sz="4400" dirty="0" err="1" smtClean="0"/>
              <a:t>ጽእ</a:t>
            </a:r>
            <a:r>
              <a:rPr lang="en-CA" sz="4400" dirty="0" smtClean="0"/>
              <a:t> </a:t>
            </a:r>
            <a:r>
              <a:rPr lang="en-CA" sz="4400" dirty="0" err="1" smtClean="0"/>
              <a:t>ይዕቀብክሙ</a:t>
            </a:r>
            <a:r>
              <a:rPr lang="en-CA" sz="4400" dirty="0" smtClean="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smtClean="0"/>
              <a:t>ወበእንተ</a:t>
            </a:r>
            <a:endParaRPr lang="en-CA" sz="4400" dirty="0"/>
          </a:p>
        </p:txBody>
      </p:sp>
    </p:spTree>
    <p:extLst>
      <p:ext uri="{BB962C8B-B14F-4D97-AF65-F5344CB8AC3E}">
        <p14:creationId xmlns:p14="http://schemas.microsoft.com/office/powerpoint/2010/main" val="318442715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smtClean="0"/>
              <a:t>ብድንግልና</a:t>
            </a:r>
            <a:r>
              <a:rPr lang="en-CA" sz="4000" dirty="0" smtClean="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smtClean="0"/>
              <a:t>ኃጢኣ</a:t>
            </a:r>
            <a:endParaRPr lang="en-CA" sz="4000" dirty="0" smtClean="0"/>
          </a:p>
          <a:p>
            <a:r>
              <a:rPr lang="en-CA" sz="4000" dirty="0" err="1" smtClean="0"/>
              <a:t>ትኩም</a:t>
            </a:r>
            <a:r>
              <a:rPr lang="en-CA" sz="4000" dirty="0" smtClean="0"/>
              <a:t> </a:t>
            </a:r>
            <a:r>
              <a:rPr lang="en-CA" sz="4000" dirty="0" err="1"/>
              <a:t>ይኅደገልኩም</a:t>
            </a:r>
            <a:r>
              <a:rPr lang="en-CA" sz="4000" dirty="0"/>
              <a:t>፥ </a:t>
            </a:r>
            <a:r>
              <a:rPr lang="en-CA" sz="4000" dirty="0" err="1"/>
              <a:t>ብዝሓልፈ</a:t>
            </a:r>
            <a:r>
              <a:rPr lang="en-CA" sz="4000" dirty="0"/>
              <a:t> </a:t>
            </a:r>
            <a:r>
              <a:rPr lang="en-CA" sz="4000" dirty="0" err="1" smtClean="0"/>
              <a:t>ይምሓርኩ</a:t>
            </a:r>
            <a:endParaRPr lang="en-CA" sz="4000" dirty="0" smtClean="0"/>
          </a:p>
          <a:p>
            <a:r>
              <a:rPr lang="en-CA" sz="4000" dirty="0" smtClean="0"/>
              <a:t>ም</a:t>
            </a:r>
            <a:r>
              <a:rPr lang="en-CA" sz="4000" dirty="0"/>
              <a:t>፡ </a:t>
            </a:r>
            <a:r>
              <a:rPr lang="en-CA" sz="4000" dirty="0" err="1"/>
              <a:t>ብዝመጽእ</a:t>
            </a:r>
            <a:r>
              <a:rPr lang="en-CA" sz="4000" dirty="0"/>
              <a:t> </a:t>
            </a:r>
            <a:r>
              <a:rPr lang="en-CA" sz="4000" dirty="0" err="1"/>
              <a:t>ከኣ</a:t>
            </a:r>
            <a:r>
              <a:rPr lang="en-CA" sz="4000" dirty="0"/>
              <a:t> </a:t>
            </a:r>
            <a:r>
              <a:rPr lang="en-CA" sz="4000" dirty="0" err="1" smtClean="0"/>
              <a:t>ይሓ</a:t>
            </a:r>
            <a:endParaRPr lang="en-CA" sz="4000" dirty="0" smtClean="0"/>
          </a:p>
          <a:p>
            <a:r>
              <a:rPr lang="en-CA" sz="4000" dirty="0" err="1" smtClean="0"/>
              <a:t>ልኹም</a:t>
            </a:r>
            <a:r>
              <a:rPr lang="en-CA" sz="4000" dirty="0" smtClean="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smtClean="0"/>
              <a:t>his </a:t>
            </a:r>
            <a:r>
              <a:rPr lang="en-US" sz="3600" dirty="0"/>
              <a:t>body, the divine body, and for the sake of His blood, </a:t>
            </a:r>
            <a:endParaRPr lang="en-US" sz="3600" dirty="0" smtClean="0"/>
          </a:p>
          <a:p>
            <a:r>
              <a:rPr lang="en-US" sz="3600" dirty="0" smtClean="0"/>
              <a:t>the </a:t>
            </a:r>
            <a:r>
              <a:rPr lang="en-US" sz="3600" dirty="0"/>
              <a:t>blood of the </a:t>
            </a:r>
            <a:r>
              <a:rPr lang="en-US" sz="3600" dirty="0" smtClean="0"/>
              <a:t>covenant </a:t>
            </a:r>
            <a:r>
              <a:rPr lang="en-US" sz="3600" dirty="0"/>
              <a:t>of Jesus Christ the Son of her </a:t>
            </a:r>
            <a:endParaRPr lang="en-US" sz="3600" dirty="0" smtClean="0"/>
          </a:p>
          <a:p>
            <a:r>
              <a:rPr lang="en-US" sz="3600" dirty="0" smtClean="0"/>
              <a:t>conscience </a:t>
            </a:r>
            <a:r>
              <a:rPr lang="en-US" sz="3600" dirty="0"/>
              <a:t>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6186309"/>
          </a:xfrm>
          <a:prstGeom prst="rect">
            <a:avLst/>
          </a:prstGeom>
        </p:spPr>
        <p:txBody>
          <a:bodyPr wrap="square">
            <a:spAutoFit/>
          </a:bodyPr>
          <a:lstStyle/>
          <a:p>
            <a:r>
              <a:rPr lang="en-CA" sz="4400" dirty="0" err="1"/>
              <a:t>ደሙ</a:t>
            </a:r>
            <a:r>
              <a:rPr lang="en-CA" sz="4400" dirty="0"/>
              <a:t> </a:t>
            </a:r>
            <a:r>
              <a:rPr lang="en-CA" sz="4400" dirty="0" err="1"/>
              <a:t>ደመ</a:t>
            </a:r>
            <a:r>
              <a:rPr lang="en-CA" sz="4400" dirty="0"/>
              <a:t> </a:t>
            </a:r>
            <a:r>
              <a:rPr lang="en-CA" sz="4400" dirty="0" err="1"/>
              <a:t>ሕግ</a:t>
            </a:r>
            <a:endParaRPr lang="en-CA" sz="4400" dirty="0"/>
          </a:p>
          <a:p>
            <a:r>
              <a:rPr lang="en-CA" sz="4400" dirty="0" err="1" smtClean="0"/>
              <a:t>ወሥርዓት</a:t>
            </a:r>
            <a:r>
              <a:rPr lang="en-CA" sz="4400" dirty="0" smtClean="0"/>
              <a:t> </a:t>
            </a:r>
            <a:r>
              <a:rPr lang="en-CA" sz="4400" dirty="0" err="1"/>
              <a:t>ኢየሱስ</a:t>
            </a:r>
            <a:r>
              <a:rPr lang="en-CA" sz="4400" dirty="0"/>
              <a:t> </a:t>
            </a:r>
            <a:r>
              <a:rPr lang="en-CA" sz="4400" dirty="0" err="1"/>
              <a:t>ክርስቶስ</a:t>
            </a:r>
            <a:r>
              <a:rPr lang="en-CA" sz="4400" dirty="0"/>
              <a:t> </a:t>
            </a:r>
            <a:r>
              <a:rPr lang="en-CA" sz="4400" dirty="0" err="1"/>
              <a:t>ወልደ</a:t>
            </a:r>
            <a:r>
              <a:rPr lang="en-CA" sz="4400" dirty="0"/>
              <a:t> </a:t>
            </a:r>
            <a:r>
              <a:rPr lang="en-CA" sz="4400" dirty="0" err="1" smtClean="0"/>
              <a:t>እግዚአብሔር</a:t>
            </a:r>
            <a:r>
              <a:rPr lang="en-CA" sz="4400" dirty="0" smtClean="0"/>
              <a:t> </a:t>
            </a:r>
            <a:r>
              <a:rPr lang="en-CA" sz="4400" dirty="0" err="1" smtClean="0"/>
              <a:t>ፀባዖት</a:t>
            </a:r>
            <a:r>
              <a:rPr lang="en-CA" sz="4400" dirty="0" smtClean="0"/>
              <a:t> </a:t>
            </a:r>
            <a:r>
              <a:rPr lang="en-CA" sz="4400" dirty="0" err="1" smtClean="0"/>
              <a:t>ወልደ</a:t>
            </a:r>
            <a:r>
              <a:rPr lang="en-CA" sz="4400" dirty="0" smtClean="0"/>
              <a:t> </a:t>
            </a:r>
            <a:r>
              <a:rPr lang="en-CA" sz="4400" dirty="0" err="1" smtClean="0"/>
              <a:t>ማርያም</a:t>
            </a:r>
            <a:r>
              <a:rPr lang="en-CA" sz="4400" dirty="0" smtClean="0"/>
              <a:t> </a:t>
            </a:r>
            <a:r>
              <a:rPr lang="en-CA" sz="4400" dirty="0" err="1" smtClean="0"/>
              <a:t>ንጽሕት</a:t>
            </a:r>
            <a:r>
              <a:rPr lang="en-CA" sz="4400" dirty="0" smtClean="0"/>
              <a:t> </a:t>
            </a:r>
            <a:r>
              <a:rPr lang="en-CA" sz="4400" dirty="0" err="1" smtClean="0"/>
              <a:t>በድንግል</a:t>
            </a:r>
            <a:r>
              <a:rPr lang="en-CA" sz="4400" dirty="0" smtClean="0"/>
              <a:t> </a:t>
            </a:r>
            <a:r>
              <a:rPr lang="en-CA" sz="4400" dirty="0" err="1" smtClean="0"/>
              <a:t>ሕልና</a:t>
            </a:r>
            <a:r>
              <a:rPr lang="en-CA" sz="4400" dirty="0" smtClean="0"/>
              <a:t> </a:t>
            </a:r>
            <a:r>
              <a:rPr lang="en-CA" sz="4400" dirty="0" err="1" smtClean="0"/>
              <a:t>ወበድንግልና</a:t>
            </a:r>
            <a:r>
              <a:rPr lang="en-CA" sz="4400" dirty="0" smtClean="0"/>
              <a:t> </a:t>
            </a:r>
            <a:r>
              <a:rPr lang="en-CA" sz="4400" dirty="0" err="1" smtClean="0"/>
              <a:t>ሥጋ</a:t>
            </a:r>
            <a:r>
              <a:rPr lang="en-CA" sz="4400" dirty="0" smtClean="0"/>
              <a:t> </a:t>
            </a:r>
            <a:r>
              <a:rPr lang="en-CA" sz="4400" dirty="0" err="1" smtClean="0"/>
              <a:t>ኅትምት</a:t>
            </a:r>
            <a:r>
              <a:rPr lang="en-CA" sz="4400" dirty="0" smtClean="0"/>
              <a:t> </a:t>
            </a:r>
            <a:r>
              <a:rPr lang="en-CA" sz="4400" dirty="0" err="1" smtClean="0"/>
              <a:t>ለዓለመ</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endParaRPr lang="en-CA" sz="4400" dirty="0"/>
          </a:p>
        </p:txBody>
      </p:sp>
    </p:spTree>
    <p:extLst>
      <p:ext uri="{BB962C8B-B14F-4D97-AF65-F5344CB8AC3E}">
        <p14:creationId xmlns:p14="http://schemas.microsoft.com/office/powerpoint/2010/main" val="813622362"/>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smtClean="0">
                <a:solidFill>
                  <a:srgbClr val="FFC000"/>
                </a:solidFill>
              </a:rPr>
              <a:t>71. </a:t>
            </a:r>
            <a:r>
              <a:rPr lang="en-CA" sz="4000" dirty="0" err="1" smtClean="0"/>
              <a:t>እግዚኣብሄር</a:t>
            </a:r>
            <a:r>
              <a:rPr lang="en-CA" sz="4000" dirty="0" smtClean="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1400" dirty="0" smtClean="0">
                <a:solidFill>
                  <a:srgbClr val="FFC000"/>
                </a:solidFill>
              </a:rPr>
              <a:t>72.  </a:t>
            </a:r>
            <a:r>
              <a:rPr lang="en-CA" sz="4000" dirty="0" err="1" smtClean="0"/>
              <a:t>ምስ</a:t>
            </a:r>
            <a:r>
              <a:rPr lang="en-CA" sz="4000" dirty="0" smtClean="0"/>
              <a:t> </a:t>
            </a:r>
            <a:r>
              <a:rPr lang="en-CA" sz="4000" dirty="0" err="1"/>
              <a:t>መንፈስካ</a:t>
            </a:r>
            <a:r>
              <a:rPr lang="en-CA" sz="4000" dirty="0"/>
              <a:t>።</a:t>
            </a:r>
          </a:p>
          <a:p>
            <a:r>
              <a:rPr lang="en-CA" sz="4000" dirty="0" smtClean="0"/>
              <a:t> </a:t>
            </a:r>
            <a:r>
              <a:rPr lang="en-CA" sz="4000" dirty="0" err="1" smtClean="0"/>
              <a:t>ኣሜን</a:t>
            </a:r>
            <a:r>
              <a:rPr lang="en-CA" sz="4000" dirty="0" smtClean="0"/>
              <a:t> </a:t>
            </a:r>
            <a:r>
              <a:rPr lang="en-CA" sz="4000" dirty="0" err="1"/>
              <a:t>እግዚኣብሄር</a:t>
            </a:r>
            <a:r>
              <a:rPr lang="en-CA" sz="4000" dirty="0"/>
              <a:t> </a:t>
            </a:r>
            <a:r>
              <a:rPr lang="en-CA" sz="4000" dirty="0" smtClean="0"/>
              <a:t>  </a:t>
            </a:r>
            <a:r>
              <a:rPr lang="en-CA" sz="4000" dirty="0" err="1" smtClean="0"/>
              <a:t>ንባሮትካ</a:t>
            </a:r>
            <a:r>
              <a:rPr lang="en-CA" sz="4000" dirty="0" smtClean="0"/>
              <a:t> </a:t>
            </a:r>
            <a:r>
              <a:rPr lang="en-CA" sz="4000" dirty="0" err="1"/>
              <a:t>ብሰላም</a:t>
            </a:r>
            <a:r>
              <a:rPr lang="en-CA" sz="4000" dirty="0"/>
              <a:t> </a:t>
            </a:r>
            <a:r>
              <a:rPr lang="en-CA" sz="4000" dirty="0" err="1"/>
              <a:t>ባርኸና</a:t>
            </a:r>
            <a:r>
              <a:rPr lang="en-CA" sz="4000" dirty="0"/>
              <a:t>። </a:t>
            </a:r>
            <a:r>
              <a:rPr lang="en-CA" sz="4000" dirty="0" err="1" smtClean="0"/>
              <a:t>ዝተቐበልናዮ</a:t>
            </a:r>
            <a:r>
              <a:rPr lang="en-CA" sz="4000" dirty="0" smtClean="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smtClean="0"/>
              <a:t>ይዅ</a:t>
            </a:r>
            <a:endParaRPr lang="en-CA" sz="4000" dirty="0" smtClean="0"/>
          </a:p>
          <a:p>
            <a:r>
              <a:rPr lang="en-CA" sz="4000" dirty="0" err="1" smtClean="0"/>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smtClean="0"/>
              <a:t>ክንረግጽ</a:t>
            </a:r>
            <a:endParaRPr lang="en-CA" sz="4000" dirty="0"/>
          </a:p>
        </p:txBody>
      </p:sp>
      <p:sp>
        <p:nvSpPr>
          <p:cNvPr id="20" name="Rectangle 19"/>
          <p:cNvSpPr/>
          <p:nvPr/>
        </p:nvSpPr>
        <p:spPr>
          <a:xfrm>
            <a:off x="7986410" y="-53936"/>
            <a:ext cx="4205589" cy="6170920"/>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71. </a:t>
            </a:r>
            <a:r>
              <a:rPr lang="en-US" sz="3600" dirty="0" smtClean="0"/>
              <a:t>The </a:t>
            </a:r>
            <a:r>
              <a:rPr lang="en-US" sz="3600" dirty="0"/>
              <a:t>Lord </a:t>
            </a:r>
            <a:endParaRPr lang="en-US" sz="3600" dirty="0" smtClean="0"/>
          </a:p>
          <a:p>
            <a:pPr marL="40639" marR="40639">
              <a:spcBef>
                <a:spcPts val="600"/>
              </a:spcBef>
              <a:buClr>
                <a:srgbClr val="000000"/>
              </a:buClr>
              <a:buFont typeface="Arial"/>
              <a:defRPr sz="2800"/>
            </a:pPr>
            <a:r>
              <a:rPr lang="en-US" sz="3600" dirty="0" smtClean="0"/>
              <a:t>be </a:t>
            </a:r>
            <a:r>
              <a:rPr lang="en-US" sz="3600" dirty="0"/>
              <a:t>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endParaRPr lang="en-US" sz="3600" dirty="0">
              <a:solidFill>
                <a:srgbClr val="FFFF00"/>
              </a:solidFill>
              <a:uFill>
                <a:solidFill>
                  <a:srgbClr val="0329D6"/>
                </a:solidFill>
              </a:uFill>
            </a:endParaRPr>
          </a:p>
          <a:p>
            <a:pPr marL="40639" marR="40639">
              <a:spcBef>
                <a:spcPts val="600"/>
              </a:spcBef>
              <a:buClr>
                <a:srgbClr val="0329D6"/>
              </a:buClr>
              <a:buFont typeface="Arial"/>
              <a:defRPr sz="2800"/>
            </a:pPr>
            <a:r>
              <a:rPr lang="en-US" sz="1400" dirty="0" smtClean="0">
                <a:solidFill>
                  <a:srgbClr val="FFC000"/>
                </a:solidFill>
                <a:uFill>
                  <a:solidFill>
                    <a:srgbClr val="0329D6"/>
                  </a:solidFill>
                </a:uFill>
              </a:rPr>
              <a:t>72. </a:t>
            </a:r>
            <a:r>
              <a:rPr lang="en-US" sz="3600" dirty="0" smtClean="0">
                <a:solidFill>
                  <a:schemeClr val="tx1">
                    <a:lumMod val="95000"/>
                  </a:schemeClr>
                </a:solidFill>
                <a:uFill>
                  <a:solidFill>
                    <a:srgbClr val="0329D6"/>
                  </a:solidFill>
                </a:uFill>
              </a:rPr>
              <a:t>And </a:t>
            </a:r>
            <a:r>
              <a:rPr lang="en-US" sz="3600" dirty="0">
                <a:solidFill>
                  <a:schemeClr val="tx1">
                    <a:lumMod val="95000"/>
                  </a:schemeClr>
                </a:solidFill>
                <a:uFill>
                  <a:solidFill>
                    <a:srgbClr val="0329D6"/>
                  </a:solidFill>
                </a:uFill>
              </a:rPr>
              <a:t>with thy spirit, </a:t>
            </a:r>
          </a:p>
          <a:p>
            <a:pPr marL="40639" marR="40639">
              <a:spcBef>
                <a:spcPts val="600"/>
              </a:spcBef>
              <a:buClr>
                <a:srgbClr val="0329D6"/>
              </a:buClr>
              <a:defRPr sz="2000">
                <a:solidFill>
                  <a:srgbClr val="0329D6"/>
                </a:solidFill>
                <a:uFill>
                  <a:solidFill>
                    <a:srgbClr val="0329D6"/>
                  </a:solidFill>
                </a:uFill>
              </a:defRPr>
            </a:pPr>
            <a:r>
              <a:rPr lang="en-US" sz="3300" dirty="0" smtClean="0">
                <a:solidFill>
                  <a:schemeClr val="tx1">
                    <a:lumMod val="95000"/>
                  </a:schemeClr>
                </a:solidFill>
              </a:rPr>
              <a:t> Amen</a:t>
            </a:r>
            <a:r>
              <a:rPr lang="en-US" sz="3300" dirty="0">
                <a:solidFill>
                  <a:schemeClr val="tx1">
                    <a:lumMod val="95000"/>
                  </a:schemeClr>
                </a:solidFill>
              </a:rPr>
              <a:t>.  May God bless us, His servants, in peace.  Remission be unto us who </a:t>
            </a:r>
            <a:r>
              <a:rPr lang="en-US" sz="3300" dirty="0" smtClean="0">
                <a:solidFill>
                  <a:schemeClr val="tx1">
                    <a:lumMod val="95000"/>
                  </a:schemeClr>
                </a:solidFill>
              </a:rPr>
              <a:t>have received Thy </a:t>
            </a:r>
            <a:r>
              <a:rPr lang="en-US" sz="3300" dirty="0">
                <a:solidFill>
                  <a:schemeClr val="tx1">
                    <a:lumMod val="95000"/>
                  </a:schemeClr>
                </a:solidFill>
              </a:rPr>
              <a:t>body and Thy blood.  Enable us by the Spirit to </a:t>
            </a:r>
            <a:r>
              <a:rPr lang="en-US" sz="3300" dirty="0" smtClean="0">
                <a:solidFill>
                  <a:schemeClr val="tx1">
                    <a:lumMod val="95000"/>
                  </a:schemeClr>
                </a:solidFill>
              </a:rPr>
              <a:t>tread</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smtClean="0">
                <a:solidFill>
                  <a:srgbClr val="FFC000"/>
                </a:solidFill>
              </a:rPr>
              <a:t>፸፩. </a:t>
            </a:r>
            <a:r>
              <a:rPr lang="en-CA" sz="4000" dirty="0" err="1" smtClean="0"/>
              <a:t>እግዚአብሔር</a:t>
            </a:r>
            <a:r>
              <a:rPr lang="en-CA" sz="4000" dirty="0" smtClean="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1400" dirty="0" smtClean="0">
                <a:solidFill>
                  <a:srgbClr val="FFC000"/>
                </a:solidFill>
              </a:rPr>
              <a:t>፸፪. </a:t>
            </a:r>
            <a:r>
              <a:rPr lang="en-CA" sz="4000" dirty="0" err="1" smtClean="0"/>
              <a:t>ምስለ</a:t>
            </a:r>
            <a:r>
              <a:rPr lang="en-CA" sz="4000" dirty="0" smtClean="0"/>
              <a:t> </a:t>
            </a:r>
            <a:r>
              <a:rPr lang="en-CA" sz="4000" dirty="0" err="1"/>
              <a:t>መንፈስከ</a:t>
            </a:r>
            <a:r>
              <a:rPr lang="en-CA" sz="4000" dirty="0"/>
              <a:t>።</a:t>
            </a:r>
          </a:p>
          <a:p>
            <a:r>
              <a:rPr lang="en-CA" sz="4000" dirty="0" smtClean="0"/>
              <a:t> </a:t>
            </a:r>
            <a:r>
              <a:rPr lang="en-CA" sz="4000" dirty="0" err="1" smtClean="0"/>
              <a:t>ኣሜን</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ይባርከነ</a:t>
            </a:r>
            <a:r>
              <a:rPr lang="en-CA" sz="4000" dirty="0"/>
              <a:t> </a:t>
            </a:r>
            <a:r>
              <a:rPr lang="en-CA" sz="4000" dirty="0" err="1" smtClean="0"/>
              <a:t>ለአግብር</a:t>
            </a:r>
            <a:endParaRPr lang="en-CA" sz="4000" dirty="0" smtClean="0"/>
          </a:p>
          <a:p>
            <a:r>
              <a:rPr lang="en-CA" sz="4000" dirty="0" err="1" smtClean="0"/>
              <a:t>ቲሁ</a:t>
            </a:r>
            <a:r>
              <a:rPr lang="en-CA" sz="4000" dirty="0" smtClean="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smtClean="0"/>
              <a:t>ዘተመጦነ</a:t>
            </a:r>
            <a:r>
              <a:rPr lang="en-CA" sz="4000" dirty="0"/>
              <a:t> </a:t>
            </a:r>
            <a:r>
              <a:rPr lang="en-CA" sz="4000" dirty="0" err="1" smtClean="0"/>
              <a:t>ሥጋከ</a:t>
            </a:r>
            <a:r>
              <a:rPr lang="en-CA" sz="4000" dirty="0" smtClean="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smtClean="0"/>
              <a:t>በረከተ</a:t>
            </a:r>
            <a:endParaRPr lang="en-CA" sz="4000" dirty="0"/>
          </a:p>
        </p:txBody>
      </p:sp>
    </p:spTree>
    <p:extLst>
      <p:ext uri="{BB962C8B-B14F-4D97-AF65-F5344CB8AC3E}">
        <p14:creationId xmlns:p14="http://schemas.microsoft.com/office/powerpoint/2010/main" val="2696350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793689"/>
      </p:ext>
    </p:extLst>
  </p:cSld>
  <p:clrMapOvr>
    <a:masterClrMapping/>
  </p:clrMapOvr>
  <p:transition spd="med"/>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smtClean="0"/>
              <a:t>ሥልጣን</a:t>
            </a:r>
            <a:r>
              <a:rPr lang="en-CA" sz="4000" dirty="0" smtClean="0"/>
              <a:t> </a:t>
            </a:r>
            <a:r>
              <a:rPr lang="en-CA" sz="4000" dirty="0" err="1" smtClean="0"/>
              <a:t>ሃበና</a:t>
            </a:r>
            <a:r>
              <a:rPr lang="en-CA" sz="4000" dirty="0" smtClean="0"/>
              <a:t>። </a:t>
            </a:r>
            <a:r>
              <a:rPr lang="en-CA" sz="4000" dirty="0" err="1" smtClean="0"/>
              <a:t>ምሕረት</a:t>
            </a:r>
            <a:r>
              <a:rPr lang="en-CA" sz="4000" dirty="0" smtClean="0"/>
              <a:t> </a:t>
            </a:r>
            <a:r>
              <a:rPr lang="en-CA" sz="4000" dirty="0" err="1" smtClean="0"/>
              <a:t>ዝመልአት</a:t>
            </a:r>
            <a:r>
              <a:rPr lang="en-CA" sz="4000" dirty="0" smtClean="0"/>
              <a:t> </a:t>
            </a:r>
            <a:r>
              <a:rPr lang="en-CA" sz="4000" dirty="0" err="1" smtClean="0"/>
              <a:t>በረኸት</a:t>
            </a:r>
            <a:r>
              <a:rPr lang="en-CA" sz="4000" dirty="0" smtClean="0"/>
              <a:t> </a:t>
            </a:r>
            <a:r>
              <a:rPr lang="en-CA" sz="4000" dirty="0" err="1" smtClean="0"/>
              <a:t>ቅድስቲ</a:t>
            </a:r>
            <a:r>
              <a:rPr lang="en-CA" sz="4000" dirty="0" smtClean="0"/>
              <a:t> </a:t>
            </a:r>
            <a:r>
              <a:rPr lang="en-CA" sz="4000" dirty="0" err="1" smtClean="0"/>
              <a:t>ኢድካ</a:t>
            </a:r>
            <a:r>
              <a:rPr lang="en-CA" sz="4000" dirty="0" smtClean="0"/>
              <a:t> </a:t>
            </a:r>
            <a:r>
              <a:rPr lang="en-CA" sz="4000" dirty="0" err="1" smtClean="0"/>
              <a:t>ንእኣ</a:t>
            </a:r>
            <a:r>
              <a:rPr lang="en-CA" sz="4000" dirty="0" smtClean="0"/>
              <a:t> </a:t>
            </a:r>
            <a:r>
              <a:rPr lang="en-CA" sz="4000" dirty="0" err="1" smtClean="0"/>
              <a:t>ኵላትና</a:t>
            </a:r>
            <a:r>
              <a:rPr lang="en-CA" sz="4000" dirty="0" smtClean="0"/>
              <a:t> </a:t>
            </a:r>
            <a:r>
              <a:rPr lang="en-CA" sz="4000" dirty="0" err="1" smtClean="0"/>
              <a:t>ንጽበ</a:t>
            </a:r>
            <a:r>
              <a:rPr lang="en-CA" sz="4000" dirty="0" smtClean="0"/>
              <a:t> </a:t>
            </a:r>
            <a:r>
              <a:rPr lang="en-CA" sz="4000" dirty="0" err="1" smtClean="0"/>
              <a:t>ኣሎና</a:t>
            </a:r>
            <a:r>
              <a:rPr lang="en-CA" sz="4000" dirty="0" smtClean="0"/>
              <a:t>። </a:t>
            </a:r>
            <a:r>
              <a:rPr lang="en-CA" sz="4000" dirty="0" err="1" smtClean="0"/>
              <a:t>ካብ</a:t>
            </a:r>
            <a:r>
              <a:rPr lang="en-CA" sz="4000" dirty="0" smtClean="0"/>
              <a:t> </a:t>
            </a:r>
            <a:r>
              <a:rPr lang="en-CA" sz="4000" dirty="0" err="1" smtClean="0"/>
              <a:t>ክፉእ</a:t>
            </a:r>
            <a:r>
              <a:rPr lang="en-CA" sz="4000" dirty="0" smtClean="0"/>
              <a:t> </a:t>
            </a:r>
            <a:r>
              <a:rPr lang="en-CA" sz="4000" dirty="0" err="1" smtClean="0"/>
              <a:t>ምግባር</a:t>
            </a:r>
            <a:r>
              <a:rPr lang="en-CA" sz="4000" dirty="0" smtClean="0"/>
              <a:t> </a:t>
            </a:r>
            <a:r>
              <a:rPr lang="en-CA" sz="4000" dirty="0" err="1" smtClean="0"/>
              <a:t>ኩሉ</a:t>
            </a:r>
            <a:r>
              <a:rPr lang="en-CA" sz="4000" dirty="0" smtClean="0"/>
              <a:t> </a:t>
            </a:r>
            <a:r>
              <a:rPr lang="en-CA" sz="4000" dirty="0" err="1" smtClean="0"/>
              <a:t>ኣርሕቐና</a:t>
            </a:r>
            <a:r>
              <a:rPr lang="en-CA" sz="4000" dirty="0" smtClean="0"/>
              <a:t>፣ </a:t>
            </a:r>
            <a:r>
              <a:rPr lang="en-CA" sz="4000" dirty="0" err="1" smtClean="0"/>
              <a:t>ኣብ</a:t>
            </a:r>
            <a:r>
              <a:rPr lang="en-CA" sz="4000" dirty="0" smtClean="0"/>
              <a:t> </a:t>
            </a:r>
            <a:r>
              <a:rPr lang="en-CA" sz="4000" dirty="0" err="1" smtClean="0"/>
              <a:t>ኩሉ</a:t>
            </a:r>
            <a:r>
              <a:rPr lang="en-CA" sz="4000" dirty="0" smtClean="0"/>
              <a:t> </a:t>
            </a:r>
            <a:r>
              <a:rPr lang="en-CA" sz="4000" dirty="0" err="1" smtClean="0"/>
              <a:t>ምግባር</a:t>
            </a:r>
            <a:r>
              <a:rPr lang="en-CA" sz="4000" dirty="0" smtClean="0"/>
              <a:t> </a:t>
            </a:r>
            <a:r>
              <a:rPr lang="en-CA" sz="4000" dirty="0" err="1" smtClean="0"/>
              <a:t>ሠናይ</a:t>
            </a:r>
            <a:r>
              <a:rPr lang="en-CA" sz="4000" dirty="0" smtClean="0"/>
              <a:t> </a:t>
            </a:r>
            <a:r>
              <a:rPr lang="en-CA" sz="4000" dirty="0" err="1" smtClean="0"/>
              <a:t>ከኣ</a:t>
            </a:r>
            <a:r>
              <a:rPr lang="en-CA" sz="4000" dirty="0" smtClean="0"/>
              <a:t> </a:t>
            </a:r>
            <a:r>
              <a:rPr lang="en-CA" sz="4000" dirty="0" err="1" smtClean="0"/>
              <a:t>ጸምብረና</a:t>
            </a:r>
            <a:r>
              <a:rPr lang="en-CA" sz="4000" dirty="0" smtClean="0"/>
              <a:t>። </a:t>
            </a:r>
          </a:p>
          <a:p>
            <a:r>
              <a:rPr lang="en-CA" sz="1400" dirty="0" smtClean="0">
                <a:solidFill>
                  <a:srgbClr val="FFC000"/>
                </a:solidFill>
              </a:rPr>
              <a:t>73.</a:t>
            </a:r>
            <a:r>
              <a:rPr lang="en-CA" sz="4000" dirty="0" smtClean="0"/>
              <a:t>ቅዱስ </a:t>
            </a:r>
            <a:r>
              <a:rPr lang="en-CA" sz="4000" dirty="0" err="1" smtClean="0"/>
              <a:t>ሥጋኡን</a:t>
            </a:r>
            <a:r>
              <a:rPr lang="en-CA" sz="4000" dirty="0" smtClean="0"/>
              <a:t> </a:t>
            </a:r>
            <a:r>
              <a:rPr lang="en-CA" sz="4000" dirty="0" err="1" smtClean="0"/>
              <a:t>ክቡር</a:t>
            </a:r>
            <a:r>
              <a:rPr lang="en-CA" sz="4000" dirty="0" smtClean="0"/>
              <a:t> </a:t>
            </a:r>
            <a:r>
              <a:rPr lang="en-CA" sz="4000" dirty="0" err="1" smtClean="0"/>
              <a:t>ደሙን</a:t>
            </a:r>
            <a:r>
              <a:rPr lang="en-CA" sz="4000" dirty="0" smtClean="0"/>
              <a:t> </a:t>
            </a:r>
            <a:r>
              <a:rPr lang="en-CA" sz="4000" dirty="0" err="1" smtClean="0"/>
              <a:t>ዝሃበና</a:t>
            </a:r>
            <a:r>
              <a:rPr lang="en-CA" sz="4000" dirty="0" smtClean="0"/>
              <a:t> </a:t>
            </a:r>
            <a:r>
              <a:rPr lang="en-CA" sz="4000" dirty="0" err="1" smtClean="0"/>
              <a:t>ቡሩኽ</a:t>
            </a:r>
            <a:r>
              <a:rPr lang="en-CA" sz="4000" dirty="0" smtClean="0"/>
              <a:t> </a:t>
            </a:r>
            <a:r>
              <a:rPr lang="en-CA" sz="4000" dirty="0" err="1" smtClean="0"/>
              <a:t>እዩ</a:t>
            </a:r>
            <a:r>
              <a:rPr lang="en-CA" sz="4000" dirty="0" smtClean="0"/>
              <a:t>። </a:t>
            </a:r>
          </a:p>
        </p:txBody>
      </p:sp>
      <p:sp>
        <p:nvSpPr>
          <p:cNvPr id="20" name="Rectangle 19"/>
          <p:cNvSpPr/>
          <p:nvPr/>
        </p:nvSpPr>
        <p:spPr>
          <a:xfrm>
            <a:off x="7986411" y="-53936"/>
            <a:ext cx="4205590" cy="6894195"/>
          </a:xfrm>
          <a:prstGeom prst="rect">
            <a:avLst/>
          </a:prstGeom>
        </p:spPr>
        <p:txBody>
          <a:bodyPr wrap="square">
            <a:spAutoFit/>
          </a:bodyPr>
          <a:lstStyle/>
          <a:p>
            <a:pPr marL="40639" marR="40639">
              <a:spcBef>
                <a:spcPts val="600"/>
              </a:spcBef>
              <a:buClr>
                <a:srgbClr val="000000"/>
              </a:buClr>
              <a:defRPr sz="2800"/>
            </a:pPr>
            <a:r>
              <a:rPr lang="en-US" sz="3300" dirty="0" smtClean="0">
                <a:solidFill>
                  <a:schemeClr val="tx1">
                    <a:lumMod val="95000"/>
                  </a:schemeClr>
                </a:solidFill>
              </a:rPr>
              <a:t>Upon</a:t>
            </a:r>
            <a:r>
              <a:rPr lang="en-US" sz="3600" dirty="0" smtClean="0">
                <a:solidFill>
                  <a:srgbClr val="FF0000"/>
                </a:solidFill>
              </a:rPr>
              <a:t> </a:t>
            </a:r>
            <a:r>
              <a:rPr lang="en-US" sz="3300" dirty="0" smtClean="0"/>
              <a:t>all </a:t>
            </a:r>
            <a:r>
              <a:rPr lang="en-US" sz="3300" dirty="0"/>
              <a:t>the power of the enemy.  We all hope for the blessing of Thy holy hand, which is full of mercy. </a:t>
            </a:r>
            <a:endParaRPr lang="en-US" sz="3300" dirty="0" smtClean="0"/>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a:t>
            </a:r>
            <a:endParaRPr lang="en-US" sz="3300" dirty="0" smtClean="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1400" dirty="0" smtClean="0">
                <a:solidFill>
                  <a:srgbClr val="FFC000"/>
                </a:solidFill>
                <a:uFill>
                  <a:solidFill>
                    <a:srgbClr val="0329D6"/>
                  </a:solidFill>
                </a:uFill>
              </a:rPr>
              <a:t>73. </a:t>
            </a:r>
            <a:r>
              <a:rPr lang="en-US" sz="3300" dirty="0" smtClean="0">
                <a:solidFill>
                  <a:schemeClr val="tx1">
                    <a:lumMod val="95000"/>
                  </a:schemeClr>
                </a:solidFill>
                <a:uFill>
                  <a:solidFill>
                    <a:srgbClr val="0329D6"/>
                  </a:solidFill>
                </a:uFill>
              </a:rPr>
              <a:t>Blessed </a:t>
            </a:r>
            <a:r>
              <a:rPr lang="en-US" sz="3300" dirty="0">
                <a:solidFill>
                  <a:schemeClr val="tx1">
                    <a:lumMod val="95000"/>
                  </a:schemeClr>
                </a:solidFill>
                <a:uFill>
                  <a:solidFill>
                    <a:srgbClr val="0329D6"/>
                  </a:solidFill>
                </a:uFill>
              </a:rPr>
              <a:t>be He that hath given us His holy body </a:t>
            </a:r>
            <a:r>
              <a:rPr lang="en-US" sz="3300" dirty="0" smtClean="0">
                <a:solidFill>
                  <a:schemeClr val="tx1">
                    <a:lumMod val="95000"/>
                  </a:schemeClr>
                </a:solidFill>
                <a:uFill>
                  <a:solidFill>
                    <a:srgbClr val="0329D6"/>
                  </a:solidFill>
                </a:uFill>
              </a:rPr>
              <a:t>and</a:t>
            </a:r>
            <a:r>
              <a:rPr lang="en-US" sz="3300" u="sng" dirty="0">
                <a:solidFill>
                  <a:schemeClr val="tx1">
                    <a:lumMod val="95000"/>
                  </a:schemeClr>
                </a:solidFill>
                <a:uFill>
                  <a:solidFill>
                    <a:srgbClr val="0329D6"/>
                  </a:solidFill>
                </a:uFill>
              </a:rPr>
              <a:t> </a:t>
            </a:r>
            <a:r>
              <a:rPr lang="en-US" sz="3300" dirty="0" smtClean="0">
                <a:solidFill>
                  <a:schemeClr val="tx1">
                    <a:lumMod val="95000"/>
                  </a:schemeClr>
                </a:solidFill>
                <a:uFill>
                  <a:solidFill>
                    <a:srgbClr val="0329D6"/>
                  </a:solidFill>
                </a:uFill>
              </a:rPr>
              <a:t>His </a:t>
            </a:r>
            <a:r>
              <a:rPr lang="en-US" sz="3300" dirty="0">
                <a:solidFill>
                  <a:schemeClr val="tx1">
                    <a:lumMod val="95000"/>
                  </a:schemeClr>
                </a:solidFill>
                <a:uFill>
                  <a:solidFill>
                    <a:srgbClr val="0329D6"/>
                  </a:solidFill>
                </a:uFill>
              </a:rPr>
              <a:t>precious blood.  </a:t>
            </a:r>
            <a:endParaRPr lang="en-US" sz="3300" dirty="0" smtClean="0">
              <a:solidFill>
                <a:schemeClr val="tx1">
                  <a:lumMod val="95000"/>
                </a:schemeClr>
              </a:solidFill>
              <a:uFill>
                <a:solidFill>
                  <a:srgbClr val="0329D6"/>
                </a:solidFill>
              </a:uFill>
            </a:endParaRPr>
          </a:p>
        </p:txBody>
      </p:sp>
      <p:sp>
        <p:nvSpPr>
          <p:cNvPr id="2" name="Rectangle 1"/>
          <p:cNvSpPr/>
          <p:nvPr/>
        </p:nvSpPr>
        <p:spPr>
          <a:xfrm>
            <a:off x="-22423" y="-62079"/>
            <a:ext cx="4026011" cy="6863417"/>
          </a:xfrm>
          <a:prstGeom prst="rect">
            <a:avLst/>
          </a:prstGeom>
        </p:spPr>
        <p:txBody>
          <a:bodyPr wrap="square">
            <a:spAutoFit/>
          </a:bodyPr>
          <a:lstStyle/>
          <a:p>
            <a:r>
              <a:rPr lang="en-CA" sz="4400" dirty="0" err="1" smtClean="0"/>
              <a:t>እዴከ</a:t>
            </a:r>
            <a:r>
              <a:rPr lang="en-CA" sz="4400" dirty="0" smtClean="0"/>
              <a:t> </a:t>
            </a:r>
            <a:r>
              <a:rPr lang="en-CA" sz="4400" dirty="0" err="1" smtClean="0"/>
              <a:t>ቅድስት</a:t>
            </a:r>
            <a:r>
              <a:rPr lang="en-CA" sz="4400" dirty="0" smtClean="0"/>
              <a:t> </a:t>
            </a:r>
            <a:r>
              <a:rPr lang="en-CA" sz="4400" dirty="0" err="1" smtClean="0"/>
              <a:t>እንተ</a:t>
            </a:r>
            <a:r>
              <a:rPr lang="en-CA" sz="4400" dirty="0" smtClean="0"/>
              <a:t> </a:t>
            </a:r>
            <a:r>
              <a:rPr lang="en-CA" sz="4400" dirty="0" err="1" smtClean="0"/>
              <a:t>ምልዕተ</a:t>
            </a:r>
            <a:r>
              <a:rPr lang="en-CA" sz="4400" dirty="0" smtClean="0"/>
              <a:t> </a:t>
            </a:r>
            <a:r>
              <a:rPr lang="en-CA" sz="4400" dirty="0" err="1" smtClean="0"/>
              <a:t>ምሕረት</a:t>
            </a:r>
            <a:r>
              <a:rPr lang="en-CA" sz="4400" dirty="0" smtClean="0"/>
              <a:t> </a:t>
            </a:r>
            <a:r>
              <a:rPr lang="en-CA" sz="4400" dirty="0" err="1" smtClean="0"/>
              <a:t>ኪያሃ</a:t>
            </a:r>
            <a:r>
              <a:rPr lang="en-CA" sz="4400" dirty="0" smtClean="0"/>
              <a:t> </a:t>
            </a:r>
            <a:r>
              <a:rPr lang="en-CA" sz="4400" dirty="0" err="1" smtClean="0"/>
              <a:t>ንሴፎ</a:t>
            </a:r>
            <a:r>
              <a:rPr lang="en-CA" sz="4400" dirty="0" smtClean="0"/>
              <a:t> </a:t>
            </a:r>
            <a:r>
              <a:rPr lang="en-CA" sz="4400" dirty="0" err="1" smtClean="0"/>
              <a:t>ኵልነ</a:t>
            </a:r>
            <a:r>
              <a:rPr lang="en-CA" sz="4400" dirty="0" smtClean="0"/>
              <a:t>። </a:t>
            </a:r>
            <a:r>
              <a:rPr lang="en-CA" sz="4400" dirty="0" err="1" smtClean="0"/>
              <a:t>እምኵሉ</a:t>
            </a:r>
            <a:r>
              <a:rPr lang="en-CA" sz="4400" dirty="0" smtClean="0"/>
              <a:t> </a:t>
            </a:r>
            <a:r>
              <a:rPr lang="en-CA" sz="4400" dirty="0" err="1" smtClean="0"/>
              <a:t>ምግባረ</a:t>
            </a:r>
            <a:r>
              <a:rPr lang="en-CA" sz="4400" dirty="0" smtClean="0"/>
              <a:t> </a:t>
            </a:r>
            <a:r>
              <a:rPr lang="en-CA" sz="4400" dirty="0" err="1" smtClean="0"/>
              <a:t>እኵይ</a:t>
            </a:r>
            <a:r>
              <a:rPr lang="en-CA" sz="4400" dirty="0" smtClean="0"/>
              <a:t> </a:t>
            </a:r>
            <a:r>
              <a:rPr lang="en-CA" sz="4400" dirty="0" err="1" smtClean="0"/>
              <a:t>ኣግኅሠነ</a:t>
            </a:r>
            <a:r>
              <a:rPr lang="en-CA" sz="4400" dirty="0" smtClean="0"/>
              <a:t> </a:t>
            </a:r>
            <a:r>
              <a:rPr lang="en-CA" sz="4400" dirty="0" err="1" smtClean="0"/>
              <a:t>ወውስተ</a:t>
            </a:r>
            <a:r>
              <a:rPr lang="en-CA" sz="4400" dirty="0" smtClean="0"/>
              <a:t> </a:t>
            </a:r>
            <a:r>
              <a:rPr lang="en-CA" sz="4400" dirty="0" err="1" smtClean="0"/>
              <a:t>ኵሉ</a:t>
            </a:r>
            <a:r>
              <a:rPr lang="en-CA" sz="4400" dirty="0" smtClean="0"/>
              <a:t> </a:t>
            </a:r>
            <a:r>
              <a:rPr lang="en-CA" sz="4400" dirty="0" err="1" smtClean="0"/>
              <a:t>ምግባረ</a:t>
            </a:r>
            <a:r>
              <a:rPr lang="en-CA" sz="4400" dirty="0" smtClean="0"/>
              <a:t> </a:t>
            </a:r>
            <a:r>
              <a:rPr lang="en-CA" sz="4400" dirty="0" err="1" smtClean="0"/>
              <a:t>ሠናይ</a:t>
            </a:r>
            <a:r>
              <a:rPr lang="en-CA" sz="4400" dirty="0" smtClean="0"/>
              <a:t> </a:t>
            </a:r>
            <a:r>
              <a:rPr lang="en-CA" sz="4400" dirty="0" err="1" smtClean="0"/>
              <a:t>ደምረነ</a:t>
            </a:r>
            <a:r>
              <a:rPr lang="en-CA" sz="4400" dirty="0" smtClean="0"/>
              <a:t>። </a:t>
            </a:r>
          </a:p>
          <a:p>
            <a:r>
              <a:rPr lang="en-CA" sz="1400" dirty="0" smtClean="0">
                <a:solidFill>
                  <a:srgbClr val="FFC000"/>
                </a:solidFill>
              </a:rPr>
              <a:t>፸፫. </a:t>
            </a:r>
            <a:r>
              <a:rPr lang="en-CA" sz="4400" dirty="0" err="1" smtClean="0"/>
              <a:t>ቡሩከ</a:t>
            </a:r>
            <a:r>
              <a:rPr lang="en-CA" sz="4400" dirty="0" smtClean="0"/>
              <a:t> </a:t>
            </a:r>
            <a:r>
              <a:rPr lang="en-CA" sz="4400" dirty="0" err="1" smtClean="0"/>
              <a:t>ዘወሀበነ</a:t>
            </a:r>
            <a:r>
              <a:rPr lang="en-CA" sz="4400" dirty="0" smtClean="0"/>
              <a:t> </a:t>
            </a:r>
            <a:r>
              <a:rPr lang="en-CA" sz="4400" dirty="0" err="1" smtClean="0"/>
              <a:t>ሥጋሁ</a:t>
            </a:r>
            <a:r>
              <a:rPr lang="en-CA" sz="4400" dirty="0" smtClean="0"/>
              <a:t> </a:t>
            </a:r>
            <a:r>
              <a:rPr lang="en-CA" sz="4400" dirty="0" err="1" smtClean="0"/>
              <a:t>ቅዱሰ</a:t>
            </a:r>
            <a:r>
              <a:rPr lang="en-CA" sz="4400" dirty="0" smtClean="0"/>
              <a:t> </a:t>
            </a:r>
            <a:r>
              <a:rPr lang="en-CA" sz="4400" dirty="0" err="1" smtClean="0"/>
              <a:t>ወደሞ</a:t>
            </a:r>
            <a:r>
              <a:rPr lang="en-CA" sz="4400" dirty="0" smtClean="0"/>
              <a:t> </a:t>
            </a:r>
            <a:r>
              <a:rPr lang="en-CA" sz="4400" dirty="0" err="1" smtClean="0"/>
              <a:t>ክቡረ</a:t>
            </a:r>
            <a:r>
              <a:rPr lang="en-CA" sz="4400" dirty="0" smtClean="0"/>
              <a:t>። </a:t>
            </a:r>
          </a:p>
        </p:txBody>
      </p:sp>
    </p:spTree>
    <p:extLst>
      <p:ext uri="{BB962C8B-B14F-4D97-AF65-F5344CB8AC3E}">
        <p14:creationId xmlns:p14="http://schemas.microsoft.com/office/powerpoint/2010/main" val="2894276955"/>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7325082"/>
          </a:xfrm>
          <a:prstGeom prst="rect">
            <a:avLst/>
          </a:prstGeom>
        </p:spPr>
        <p:txBody>
          <a:bodyPr wrap="square">
            <a:spAutoFit/>
          </a:bodyPr>
          <a:lstStyle/>
          <a:p>
            <a:r>
              <a:rPr lang="en-CA" sz="4000" dirty="0" err="1" smtClean="0"/>
              <a:t>ብኃይሊ</a:t>
            </a:r>
            <a:r>
              <a:rPr lang="en-CA" sz="4000" dirty="0" smtClean="0"/>
              <a:t> </a:t>
            </a:r>
            <a:r>
              <a:rPr lang="en-CA" sz="4000" dirty="0" err="1" smtClean="0"/>
              <a:t>መስቀሉ</a:t>
            </a:r>
            <a:r>
              <a:rPr lang="en-CA" sz="4000" dirty="0" smtClean="0"/>
              <a:t> </a:t>
            </a:r>
            <a:r>
              <a:rPr lang="en-CA" sz="4000" dirty="0" err="1" smtClean="0"/>
              <a:t>ንኢየሱስ</a:t>
            </a:r>
            <a:r>
              <a:rPr lang="en-CA" sz="4000" dirty="0" smtClean="0"/>
              <a:t> </a:t>
            </a:r>
            <a:r>
              <a:rPr lang="en-CA" sz="4000" dirty="0" err="1" smtClean="0"/>
              <a:t>ክርስቶስ</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ሕይወትውን</a:t>
            </a:r>
            <a:r>
              <a:rPr lang="en-CA" sz="4000" dirty="0" smtClean="0"/>
              <a:t> </a:t>
            </a:r>
            <a:r>
              <a:rPr lang="en-CA" sz="4000" dirty="0" err="1" smtClean="0"/>
              <a:t>ረኺብና</a:t>
            </a:r>
            <a:r>
              <a:rPr lang="en-CA" sz="4000" dirty="0" smtClean="0"/>
              <a:t> </a:t>
            </a:r>
            <a:r>
              <a:rPr lang="en-CA" sz="4000" dirty="0" err="1" smtClean="0"/>
              <a:t>ኢና</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ዝተረኽበ</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ንኣኻ</a:t>
            </a:r>
            <a:r>
              <a:rPr lang="en-CA" sz="4000" dirty="0" smtClean="0"/>
              <a:t> </a:t>
            </a:r>
            <a:r>
              <a:rPr lang="en-CA" sz="4000" dirty="0" err="1" smtClean="0"/>
              <a:t>ነመስግን</a:t>
            </a:r>
            <a:r>
              <a:rPr lang="en-CA" sz="4000" dirty="0" smtClean="0"/>
              <a:t> </a:t>
            </a:r>
            <a:r>
              <a:rPr lang="en-CA" sz="4000" dirty="0" err="1" smtClean="0"/>
              <a:t>ኣሎና</a:t>
            </a:r>
            <a:r>
              <a:rPr lang="en-CA" sz="4000" dirty="0" smtClean="0"/>
              <a:t>።</a:t>
            </a:r>
          </a:p>
          <a:p>
            <a:endParaRPr lang="en-CA" sz="4000" dirty="0"/>
          </a:p>
          <a:p>
            <a:r>
              <a:rPr lang="en-CA" sz="5500" dirty="0" err="1">
                <a:solidFill>
                  <a:srgbClr val="92D050"/>
                </a:solidFill>
              </a:rPr>
              <a:t>ይ.ዲ</a:t>
            </a:r>
            <a:r>
              <a:rPr lang="en-CA" sz="5500" dirty="0">
                <a:solidFill>
                  <a:srgbClr val="92D050"/>
                </a:solidFill>
              </a:rPr>
              <a:t>. </a:t>
            </a:r>
            <a:endParaRPr lang="en-CA" sz="5500" dirty="0" smtClean="0">
              <a:solidFill>
                <a:srgbClr val="92D050"/>
              </a:solidFill>
            </a:endParaRPr>
          </a:p>
          <a:p>
            <a:r>
              <a:rPr lang="en-CA" sz="5500" dirty="0" err="1" smtClean="0"/>
              <a:t>ብሰላም</a:t>
            </a:r>
            <a:r>
              <a:rPr lang="en-CA" sz="5500" dirty="0" smtClean="0"/>
              <a:t> </a:t>
            </a:r>
            <a:r>
              <a:rPr lang="en-CA" sz="5500" dirty="0" err="1"/>
              <a:t>እተዉ</a:t>
            </a:r>
            <a:r>
              <a:rPr lang="en-CA" sz="5500" dirty="0"/>
              <a:t>።</a:t>
            </a:r>
          </a:p>
          <a:p>
            <a:endParaRPr lang="en-CA" sz="4000" dirty="0"/>
          </a:p>
        </p:txBody>
      </p:sp>
      <p:sp>
        <p:nvSpPr>
          <p:cNvPr id="20" name="Rectangle 19"/>
          <p:cNvSpPr/>
          <p:nvPr/>
        </p:nvSpPr>
        <p:spPr>
          <a:xfrm>
            <a:off x="7986410" y="-53936"/>
            <a:ext cx="4296715" cy="8048357"/>
          </a:xfrm>
          <a:prstGeom prst="rect">
            <a:avLst/>
          </a:prstGeom>
        </p:spPr>
        <p:txBody>
          <a:bodyPr wrap="square">
            <a:spAutoFit/>
          </a:bodyPr>
          <a:lstStyle/>
          <a:p>
            <a:pPr marL="40639" marR="40639">
              <a:spcBef>
                <a:spcPts val="600"/>
              </a:spcBef>
              <a:buClr>
                <a:srgbClr val="0329D6"/>
              </a:buClr>
              <a:buFont typeface="Arial"/>
              <a:defRPr sz="2800"/>
            </a:pPr>
            <a:r>
              <a:rPr lang="en-US" sz="3300" dirty="0" smtClean="0">
                <a:solidFill>
                  <a:schemeClr val="tx1">
                    <a:lumMod val="95000"/>
                  </a:schemeClr>
                </a:solidFill>
                <a:uFill>
                  <a:solidFill>
                    <a:srgbClr val="0329D6"/>
                  </a:solidFill>
                </a:uFill>
              </a:rPr>
              <a:t>We </a:t>
            </a:r>
            <a:r>
              <a:rPr lang="en-US" sz="3300" dirty="0">
                <a:solidFill>
                  <a:schemeClr val="tx1">
                    <a:lumMod val="95000"/>
                  </a:schemeClr>
                </a:solidFill>
                <a:uFill>
                  <a:solidFill>
                    <a:srgbClr val="0329D6"/>
                  </a:solidFill>
                </a:uFill>
              </a:rPr>
              <a:t>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smtClean="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4000" dirty="0">
                <a:solidFill>
                  <a:srgbClr val="92D050"/>
                </a:solidFill>
              </a:rPr>
              <a:t>Deacon</a:t>
            </a:r>
            <a:r>
              <a:rPr lang="en-US" sz="4000" dirty="0" smtClean="0">
                <a:solidFill>
                  <a:srgbClr val="92D050"/>
                </a:solidFill>
              </a:rPr>
              <a:t>:</a:t>
            </a:r>
          </a:p>
          <a:p>
            <a:pPr marL="40639" marR="40639">
              <a:spcBef>
                <a:spcPts val="600"/>
              </a:spcBef>
              <a:buClr>
                <a:srgbClr val="0329D6"/>
              </a:buClr>
              <a:defRPr sz="2000">
                <a:solidFill>
                  <a:srgbClr val="0329D6"/>
                </a:solidFill>
                <a:uFill>
                  <a:solidFill>
                    <a:srgbClr val="0329D6"/>
                  </a:solidFill>
                </a:uFill>
              </a:defRPr>
            </a:pPr>
            <a:r>
              <a:rPr lang="en-US" sz="4000" dirty="0" smtClean="0">
                <a:solidFill>
                  <a:srgbClr val="92D050"/>
                </a:solidFill>
              </a:rPr>
              <a:t>  </a:t>
            </a:r>
            <a:r>
              <a:rPr lang="en-US" sz="4000" dirty="0">
                <a:solidFill>
                  <a:schemeClr val="tx1">
                    <a:lumMod val="95000"/>
                  </a:schemeClr>
                </a:solidFill>
              </a:rPr>
              <a:t>Go ye   in 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786473"/>
          </a:xfrm>
          <a:prstGeom prst="rect">
            <a:avLst/>
          </a:prstGeom>
        </p:spPr>
        <p:txBody>
          <a:bodyPr wrap="square">
            <a:spAutoFit/>
          </a:bodyPr>
          <a:lstStyle/>
          <a:p>
            <a:r>
              <a:rPr lang="en-CA" sz="4500" dirty="0" err="1" smtClean="0"/>
              <a:t>ጸጋ</a:t>
            </a:r>
            <a:r>
              <a:rPr lang="en-CA" sz="4500" dirty="0" smtClean="0"/>
              <a:t> </a:t>
            </a:r>
            <a:r>
              <a:rPr lang="en-CA" sz="4500" dirty="0" err="1" smtClean="0"/>
              <a:t>ነሣእነ</a:t>
            </a:r>
            <a:r>
              <a:rPr lang="en-CA" sz="4500" dirty="0" smtClean="0"/>
              <a:t> </a:t>
            </a:r>
            <a:r>
              <a:rPr lang="en-CA" sz="4500" dirty="0" err="1" smtClean="0"/>
              <a:t>ወሕይወተ</a:t>
            </a:r>
            <a:r>
              <a:rPr lang="en-CA" sz="4500" dirty="0" smtClean="0"/>
              <a:t> </a:t>
            </a:r>
            <a:r>
              <a:rPr lang="en-CA" sz="4500" dirty="0" err="1" smtClean="0"/>
              <a:t>ረከብርነ</a:t>
            </a:r>
            <a:r>
              <a:rPr lang="en-CA" sz="4500" dirty="0" smtClean="0"/>
              <a:t> </a:t>
            </a:r>
            <a:r>
              <a:rPr lang="en-CA" sz="4500" dirty="0" err="1" smtClean="0"/>
              <a:t>ብኃይለ</a:t>
            </a:r>
            <a:r>
              <a:rPr lang="en-CA" sz="4500" dirty="0" smtClean="0"/>
              <a:t> </a:t>
            </a:r>
            <a:r>
              <a:rPr lang="en-CA" sz="4500" dirty="0" err="1" smtClean="0"/>
              <a:t>መስቀሉ</a:t>
            </a:r>
            <a:r>
              <a:rPr lang="en-CA" sz="4500" dirty="0" smtClean="0"/>
              <a:t> </a:t>
            </a:r>
            <a:r>
              <a:rPr lang="en-CA" sz="4500" dirty="0" err="1" smtClean="0"/>
              <a:t>ለኢየሱስ</a:t>
            </a:r>
            <a:r>
              <a:rPr lang="en-CA" sz="4500" dirty="0" smtClean="0"/>
              <a:t> </a:t>
            </a:r>
            <a:r>
              <a:rPr lang="en-CA" sz="4500" dirty="0" err="1" smtClean="0"/>
              <a:t>ክርስቶስ</a:t>
            </a:r>
            <a:r>
              <a:rPr lang="en-CA" sz="4500" dirty="0" smtClean="0"/>
              <a:t>። </a:t>
            </a:r>
            <a:r>
              <a:rPr lang="en-CA" sz="4500" dirty="0" err="1" smtClean="0"/>
              <a:t>ኪያከ</a:t>
            </a:r>
            <a:r>
              <a:rPr lang="en-CA" sz="4500" dirty="0" smtClean="0"/>
              <a:t> </a:t>
            </a:r>
            <a:r>
              <a:rPr lang="en-CA" sz="4500" dirty="0" err="1" smtClean="0"/>
              <a:t>እግዚኦ</a:t>
            </a:r>
            <a:r>
              <a:rPr lang="en-CA" sz="4500" dirty="0" smtClean="0"/>
              <a:t> </a:t>
            </a:r>
            <a:r>
              <a:rPr lang="en-CA" sz="4500" dirty="0" err="1" smtClean="0"/>
              <a:t>ነአኵት</a:t>
            </a:r>
            <a:r>
              <a:rPr lang="en-CA" sz="4500" dirty="0" smtClean="0"/>
              <a:t> </a:t>
            </a:r>
            <a:r>
              <a:rPr lang="en-CA" sz="4500" dirty="0" err="1" smtClean="0"/>
              <a:t>ነሢአነ</a:t>
            </a:r>
            <a:r>
              <a:rPr lang="en-CA" sz="4500" dirty="0" smtClean="0"/>
              <a:t> </a:t>
            </a:r>
            <a:r>
              <a:rPr lang="en-CA" sz="4500" dirty="0" err="1" smtClean="0"/>
              <a:t>ጸጋ</a:t>
            </a:r>
            <a:r>
              <a:rPr lang="en-CA" sz="4500" dirty="0" smtClean="0"/>
              <a:t> </a:t>
            </a:r>
            <a:r>
              <a:rPr lang="en-CA" sz="4500" dirty="0" err="1" smtClean="0"/>
              <a:t>ዘእመንፈስ</a:t>
            </a:r>
            <a:r>
              <a:rPr lang="en-CA" sz="4500" dirty="0" smtClean="0"/>
              <a:t> </a:t>
            </a:r>
            <a:r>
              <a:rPr lang="en-CA" sz="4500" dirty="0" err="1" smtClean="0"/>
              <a:t>ቅዱስ</a:t>
            </a:r>
            <a:r>
              <a:rPr lang="en-CA" sz="4500" dirty="0" smtClean="0"/>
              <a:t>።</a:t>
            </a:r>
          </a:p>
          <a:p>
            <a:r>
              <a:rPr lang="en-CA" sz="6000" dirty="0" err="1" smtClean="0">
                <a:solidFill>
                  <a:srgbClr val="92D050"/>
                </a:solidFill>
              </a:rPr>
              <a:t>ይ.ዲ</a:t>
            </a:r>
            <a:r>
              <a:rPr lang="en-CA" sz="6000" dirty="0" smtClean="0">
                <a:solidFill>
                  <a:srgbClr val="92D050"/>
                </a:solidFill>
              </a:rPr>
              <a:t>.</a:t>
            </a:r>
          </a:p>
          <a:p>
            <a:r>
              <a:rPr lang="en-CA" sz="6000" dirty="0" smtClean="0"/>
              <a:t> </a:t>
            </a:r>
            <a:r>
              <a:rPr lang="en-CA" sz="6000" dirty="0" err="1"/>
              <a:t>እትዉ</a:t>
            </a:r>
            <a:r>
              <a:rPr lang="en-CA" sz="6000" dirty="0"/>
              <a:t> </a:t>
            </a:r>
            <a:r>
              <a:rPr lang="en-CA" sz="6000" dirty="0" err="1"/>
              <a:t>በሰላም</a:t>
            </a:r>
            <a:r>
              <a:rPr lang="en-CA" sz="6000" dirty="0" smtClean="0"/>
              <a:t>።</a:t>
            </a:r>
            <a:endParaRPr lang="en-CA" sz="6000" dirty="0"/>
          </a:p>
        </p:txBody>
      </p:sp>
    </p:spTree>
    <p:extLst>
      <p:ext uri="{BB962C8B-B14F-4D97-AF65-F5344CB8AC3E}">
        <p14:creationId xmlns:p14="http://schemas.microsoft.com/office/powerpoint/2010/main" val="4194065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48809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2323962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14469731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9963529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4184167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28913420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490224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23360761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8662914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645107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7421577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1360957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36563843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25959686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29845446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359141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28020400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2669182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11872845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19498412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26191238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27778962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2589279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1254834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871760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9144829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6100302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8800365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1524850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0147245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9091321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5115622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6566108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378314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27154867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2962566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6728902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19988380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155150"/>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069587"/>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402651"/>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342353"/>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325092"/>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60620"/>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96556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17488203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126357"/>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669310"/>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915789"/>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070326"/>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011064"/>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351832"/>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450344"/>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603523"/>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073156"/>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04286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56759</TotalTime>
  <Words>47166</Words>
  <Application>Microsoft Office PowerPoint</Application>
  <PresentationFormat>Widescreen</PresentationFormat>
  <Paragraphs>4612</Paragraphs>
  <Slides>481</Slides>
  <Notes>170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481</vt:i4>
      </vt:variant>
    </vt:vector>
  </HeadingPairs>
  <TitlesOfParts>
    <vt:vector size="494" baseType="lpstr">
      <vt:lpstr>Abyssinica SIL</vt:lpstr>
      <vt:lpstr>Arial</vt:lpstr>
      <vt:lpstr>Arial Bold</vt:lpstr>
      <vt:lpstr>Calibri</vt:lpstr>
      <vt:lpstr>Calibri Light</vt:lpstr>
      <vt:lpstr>GeezTypeNet</vt:lpstr>
      <vt:lpstr>Mangal</vt:lpstr>
      <vt:lpstr>Nyala</vt:lpstr>
      <vt:lpstr>PingFang SC Regular</vt:lpstr>
      <vt:lpstr>System Font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447</cp:revision>
  <dcterms:created xsi:type="dcterms:W3CDTF">2018-07-13T18:01:45Z</dcterms:created>
  <dcterms:modified xsi:type="dcterms:W3CDTF">2021-01-06T06:55:53Z</dcterms:modified>
</cp:coreProperties>
</file>