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8"/>
  </p:notesMasterIdLst>
  <p:sldIdLst>
    <p:sldId id="1159" r:id="rId2"/>
    <p:sldId id="1160" r:id="rId3"/>
    <p:sldId id="1161" r:id="rId4"/>
    <p:sldId id="1162" r:id="rId5"/>
    <p:sldId id="1163" r:id="rId6"/>
    <p:sldId id="1164" r:id="rId7"/>
    <p:sldId id="1165" r:id="rId8"/>
    <p:sldId id="1166" r:id="rId9"/>
    <p:sldId id="1167" r:id="rId10"/>
    <p:sldId id="1168" r:id="rId11"/>
    <p:sldId id="1169" r:id="rId12"/>
    <p:sldId id="1170" r:id="rId13"/>
    <p:sldId id="1171" r:id="rId14"/>
    <p:sldId id="1172" r:id="rId15"/>
    <p:sldId id="1173" r:id="rId16"/>
    <p:sldId id="1174" r:id="rId17"/>
    <p:sldId id="1175" r:id="rId18"/>
    <p:sldId id="1176" r:id="rId19"/>
    <p:sldId id="1177" r:id="rId20"/>
    <p:sldId id="1178" r:id="rId21"/>
    <p:sldId id="1179" r:id="rId22"/>
    <p:sldId id="1180" r:id="rId23"/>
    <p:sldId id="1181" r:id="rId24"/>
    <p:sldId id="1182" r:id="rId25"/>
    <p:sldId id="1183" r:id="rId26"/>
    <p:sldId id="1184" r:id="rId27"/>
    <p:sldId id="1185" r:id="rId28"/>
    <p:sldId id="1186" r:id="rId29"/>
    <p:sldId id="1187" r:id="rId30"/>
    <p:sldId id="1188" r:id="rId31"/>
    <p:sldId id="1189" r:id="rId32"/>
    <p:sldId id="1190" r:id="rId33"/>
    <p:sldId id="1191" r:id="rId34"/>
    <p:sldId id="1192" r:id="rId35"/>
    <p:sldId id="1193" r:id="rId36"/>
    <p:sldId id="1194" r:id="rId37"/>
    <p:sldId id="1195" r:id="rId38"/>
    <p:sldId id="1196" r:id="rId39"/>
    <p:sldId id="1197" r:id="rId40"/>
    <p:sldId id="1198" r:id="rId41"/>
    <p:sldId id="1199" r:id="rId42"/>
    <p:sldId id="1200" r:id="rId43"/>
    <p:sldId id="1201" r:id="rId44"/>
    <p:sldId id="1202" r:id="rId45"/>
    <p:sldId id="1203" r:id="rId46"/>
    <p:sldId id="1204" r:id="rId47"/>
    <p:sldId id="1205" r:id="rId48"/>
    <p:sldId id="1206" r:id="rId49"/>
    <p:sldId id="1207" r:id="rId50"/>
    <p:sldId id="1208" r:id="rId51"/>
    <p:sldId id="1209" r:id="rId52"/>
    <p:sldId id="1210" r:id="rId53"/>
    <p:sldId id="1211" r:id="rId54"/>
    <p:sldId id="1212" r:id="rId55"/>
    <p:sldId id="1213" r:id="rId56"/>
    <p:sldId id="1214" r:id="rId57"/>
    <p:sldId id="1215" r:id="rId58"/>
    <p:sldId id="1216" r:id="rId59"/>
    <p:sldId id="1217" r:id="rId60"/>
    <p:sldId id="1218" r:id="rId61"/>
    <p:sldId id="1219" r:id="rId62"/>
    <p:sldId id="1220" r:id="rId63"/>
    <p:sldId id="1221" r:id="rId64"/>
    <p:sldId id="1222" r:id="rId65"/>
    <p:sldId id="1223" r:id="rId66"/>
    <p:sldId id="1224" r:id="rId67"/>
    <p:sldId id="1225" r:id="rId68"/>
    <p:sldId id="1226" r:id="rId69"/>
    <p:sldId id="1227" r:id="rId70"/>
    <p:sldId id="1228" r:id="rId71"/>
    <p:sldId id="1229" r:id="rId72"/>
    <p:sldId id="1230" r:id="rId73"/>
    <p:sldId id="1231" r:id="rId74"/>
    <p:sldId id="1232" r:id="rId75"/>
    <p:sldId id="1233" r:id="rId76"/>
    <p:sldId id="1234" r:id="rId77"/>
    <p:sldId id="1235" r:id="rId78"/>
    <p:sldId id="1236" r:id="rId79"/>
    <p:sldId id="1237" r:id="rId80"/>
    <p:sldId id="1238" r:id="rId81"/>
    <p:sldId id="1239" r:id="rId82"/>
    <p:sldId id="1240" r:id="rId83"/>
    <p:sldId id="1241" r:id="rId84"/>
    <p:sldId id="1242" r:id="rId85"/>
    <p:sldId id="1243" r:id="rId86"/>
    <p:sldId id="1244" r:id="rId87"/>
    <p:sldId id="1245" r:id="rId88"/>
    <p:sldId id="1246" r:id="rId89"/>
    <p:sldId id="1247" r:id="rId90"/>
    <p:sldId id="1248" r:id="rId91"/>
    <p:sldId id="1249" r:id="rId92"/>
    <p:sldId id="1250" r:id="rId93"/>
    <p:sldId id="1251" r:id="rId94"/>
    <p:sldId id="1252" r:id="rId95"/>
    <p:sldId id="1253" r:id="rId96"/>
    <p:sldId id="1254" r:id="rId97"/>
    <p:sldId id="1255" r:id="rId98"/>
    <p:sldId id="1256" r:id="rId99"/>
    <p:sldId id="1257" r:id="rId100"/>
    <p:sldId id="1258" r:id="rId101"/>
    <p:sldId id="1259" r:id="rId102"/>
    <p:sldId id="1260" r:id="rId103"/>
    <p:sldId id="1261" r:id="rId104"/>
    <p:sldId id="1427" r:id="rId105"/>
    <p:sldId id="1428" r:id="rId106"/>
    <p:sldId id="1429" r:id="rId107"/>
    <p:sldId id="1430" r:id="rId108"/>
    <p:sldId id="1431" r:id="rId109"/>
    <p:sldId id="1432" r:id="rId110"/>
    <p:sldId id="1433" r:id="rId111"/>
    <p:sldId id="1434" r:id="rId112"/>
    <p:sldId id="1435" r:id="rId113"/>
    <p:sldId id="1436" r:id="rId114"/>
    <p:sldId id="1437" r:id="rId115"/>
    <p:sldId id="1438" r:id="rId116"/>
    <p:sldId id="1439" r:id="rId117"/>
    <p:sldId id="1440" r:id="rId118"/>
    <p:sldId id="1441" r:id="rId119"/>
    <p:sldId id="1442" r:id="rId120"/>
    <p:sldId id="1443" r:id="rId121"/>
    <p:sldId id="1444" r:id="rId122"/>
    <p:sldId id="1445" r:id="rId123"/>
    <p:sldId id="1446" r:id="rId124"/>
    <p:sldId id="1447" r:id="rId125"/>
    <p:sldId id="1448" r:id="rId126"/>
    <p:sldId id="1449" r:id="rId127"/>
    <p:sldId id="1450" r:id="rId128"/>
    <p:sldId id="1451" r:id="rId129"/>
    <p:sldId id="1452" r:id="rId130"/>
    <p:sldId id="1453" r:id="rId131"/>
    <p:sldId id="1454" r:id="rId132"/>
    <p:sldId id="1455" r:id="rId133"/>
    <p:sldId id="1456" r:id="rId134"/>
    <p:sldId id="1457" r:id="rId135"/>
    <p:sldId id="1458" r:id="rId136"/>
    <p:sldId id="1459" r:id="rId137"/>
    <p:sldId id="1460" r:id="rId138"/>
    <p:sldId id="1461" r:id="rId139"/>
    <p:sldId id="1462" r:id="rId140"/>
    <p:sldId id="1463" r:id="rId141"/>
    <p:sldId id="1464" r:id="rId142"/>
    <p:sldId id="1465" r:id="rId143"/>
    <p:sldId id="1466" r:id="rId144"/>
    <p:sldId id="1467" r:id="rId145"/>
    <p:sldId id="1468" r:id="rId146"/>
    <p:sldId id="1469" r:id="rId147"/>
    <p:sldId id="1470" r:id="rId148"/>
    <p:sldId id="1471" r:id="rId149"/>
    <p:sldId id="1472" r:id="rId150"/>
    <p:sldId id="1473" r:id="rId151"/>
    <p:sldId id="1474" r:id="rId152"/>
    <p:sldId id="1475" r:id="rId153"/>
    <p:sldId id="1476" r:id="rId154"/>
    <p:sldId id="1477" r:id="rId155"/>
    <p:sldId id="1478" r:id="rId156"/>
    <p:sldId id="1479" r:id="rId157"/>
    <p:sldId id="1480" r:id="rId158"/>
    <p:sldId id="1481" r:id="rId159"/>
    <p:sldId id="1482" r:id="rId160"/>
    <p:sldId id="1483" r:id="rId161"/>
    <p:sldId id="1484" r:id="rId162"/>
    <p:sldId id="1485" r:id="rId163"/>
    <p:sldId id="1486" r:id="rId164"/>
    <p:sldId id="1487" r:id="rId165"/>
    <p:sldId id="1488" r:id="rId166"/>
    <p:sldId id="1489" r:id="rId167"/>
    <p:sldId id="1490" r:id="rId168"/>
    <p:sldId id="1491" r:id="rId169"/>
    <p:sldId id="1492" r:id="rId170"/>
    <p:sldId id="1493" r:id="rId171"/>
    <p:sldId id="1494" r:id="rId172"/>
    <p:sldId id="1495" r:id="rId173"/>
    <p:sldId id="1496" r:id="rId174"/>
    <p:sldId id="1497" r:id="rId175"/>
    <p:sldId id="1498" r:id="rId176"/>
    <p:sldId id="1499" r:id="rId177"/>
    <p:sldId id="1500" r:id="rId178"/>
    <p:sldId id="1501" r:id="rId179"/>
    <p:sldId id="1502" r:id="rId180"/>
    <p:sldId id="1503" r:id="rId181"/>
    <p:sldId id="1504" r:id="rId182"/>
    <p:sldId id="1505" r:id="rId183"/>
    <p:sldId id="1506" r:id="rId184"/>
    <p:sldId id="1507" r:id="rId185"/>
    <p:sldId id="1508" r:id="rId186"/>
    <p:sldId id="1509" r:id="rId187"/>
    <p:sldId id="1510" r:id="rId188"/>
    <p:sldId id="1511" r:id="rId189"/>
    <p:sldId id="1512" r:id="rId190"/>
    <p:sldId id="1513" r:id="rId191"/>
    <p:sldId id="1514" r:id="rId192"/>
    <p:sldId id="1515" r:id="rId193"/>
    <p:sldId id="1516" r:id="rId194"/>
    <p:sldId id="1517" r:id="rId195"/>
    <p:sldId id="1518" r:id="rId196"/>
    <p:sldId id="1519" r:id="rId197"/>
    <p:sldId id="1520" r:id="rId198"/>
    <p:sldId id="1521" r:id="rId199"/>
    <p:sldId id="1522" r:id="rId200"/>
    <p:sldId id="1523" r:id="rId201"/>
    <p:sldId id="1524" r:id="rId202"/>
    <p:sldId id="1525" r:id="rId203"/>
    <p:sldId id="1526" r:id="rId204"/>
    <p:sldId id="1527" r:id="rId205"/>
    <p:sldId id="1528" r:id="rId206"/>
    <p:sldId id="1529" r:id="rId207"/>
    <p:sldId id="1530" r:id="rId208"/>
    <p:sldId id="1366" r:id="rId209"/>
    <p:sldId id="1367" r:id="rId210"/>
    <p:sldId id="1368" r:id="rId211"/>
    <p:sldId id="1369" r:id="rId212"/>
    <p:sldId id="1370" r:id="rId213"/>
    <p:sldId id="1371" r:id="rId214"/>
    <p:sldId id="1372" r:id="rId215"/>
    <p:sldId id="1373" r:id="rId216"/>
    <p:sldId id="1374" r:id="rId217"/>
    <p:sldId id="1375" r:id="rId218"/>
    <p:sldId id="1376" r:id="rId219"/>
    <p:sldId id="1377" r:id="rId220"/>
    <p:sldId id="1378" r:id="rId221"/>
    <p:sldId id="1379" r:id="rId222"/>
    <p:sldId id="1380" r:id="rId223"/>
    <p:sldId id="1381" r:id="rId224"/>
    <p:sldId id="1382" r:id="rId225"/>
    <p:sldId id="1383" r:id="rId226"/>
    <p:sldId id="1384" r:id="rId227"/>
    <p:sldId id="1385" r:id="rId228"/>
    <p:sldId id="1386" r:id="rId229"/>
    <p:sldId id="1387" r:id="rId230"/>
    <p:sldId id="1388" r:id="rId231"/>
    <p:sldId id="1389" r:id="rId232"/>
    <p:sldId id="1390" r:id="rId233"/>
    <p:sldId id="1391" r:id="rId234"/>
    <p:sldId id="1392" r:id="rId235"/>
    <p:sldId id="1393" r:id="rId236"/>
    <p:sldId id="1394" r:id="rId237"/>
    <p:sldId id="1395" r:id="rId238"/>
    <p:sldId id="1396" r:id="rId239"/>
    <p:sldId id="1397" r:id="rId240"/>
    <p:sldId id="1398" r:id="rId241"/>
    <p:sldId id="1399" r:id="rId242"/>
    <p:sldId id="1400" r:id="rId243"/>
    <p:sldId id="1401" r:id="rId244"/>
    <p:sldId id="1402" r:id="rId245"/>
    <p:sldId id="1403" r:id="rId246"/>
    <p:sldId id="1404" r:id="rId247"/>
    <p:sldId id="1405" r:id="rId248"/>
    <p:sldId id="1406" r:id="rId249"/>
    <p:sldId id="1407" r:id="rId250"/>
    <p:sldId id="1408" r:id="rId251"/>
    <p:sldId id="1409" r:id="rId252"/>
    <p:sldId id="1410" r:id="rId253"/>
    <p:sldId id="1411" r:id="rId254"/>
    <p:sldId id="1412" r:id="rId255"/>
    <p:sldId id="1413" r:id="rId256"/>
    <p:sldId id="1414" r:id="rId257"/>
    <p:sldId id="1415" r:id="rId258"/>
    <p:sldId id="1416" r:id="rId259"/>
    <p:sldId id="1417" r:id="rId260"/>
    <p:sldId id="1418" r:id="rId261"/>
    <p:sldId id="1419" r:id="rId262"/>
    <p:sldId id="1420" r:id="rId263"/>
    <p:sldId id="1421" r:id="rId264"/>
    <p:sldId id="1422" r:id="rId265"/>
    <p:sldId id="1423" r:id="rId266"/>
    <p:sldId id="1424" r:id="rId267"/>
    <p:sldId id="1425" r:id="rId268"/>
    <p:sldId id="1426" r:id="rId269"/>
    <p:sldId id="1011" r:id="rId270"/>
    <p:sldId id="678" r:id="rId271"/>
    <p:sldId id="679" r:id="rId272"/>
    <p:sldId id="680" r:id="rId273"/>
    <p:sldId id="681" r:id="rId274"/>
    <p:sldId id="682" r:id="rId275"/>
    <p:sldId id="683" r:id="rId276"/>
    <p:sldId id="684" r:id="rId277"/>
    <p:sldId id="685" r:id="rId278"/>
    <p:sldId id="686" r:id="rId279"/>
    <p:sldId id="687" r:id="rId280"/>
    <p:sldId id="688" r:id="rId281"/>
    <p:sldId id="689" r:id="rId282"/>
    <p:sldId id="690" r:id="rId283"/>
    <p:sldId id="691" r:id="rId284"/>
    <p:sldId id="1012" r:id="rId285"/>
    <p:sldId id="1013" r:id="rId286"/>
    <p:sldId id="1014" r:id="rId287"/>
    <p:sldId id="1015" r:id="rId288"/>
    <p:sldId id="693" r:id="rId289"/>
    <p:sldId id="694" r:id="rId290"/>
    <p:sldId id="1016" r:id="rId291"/>
    <p:sldId id="695" r:id="rId292"/>
    <p:sldId id="1017" r:id="rId293"/>
    <p:sldId id="696" r:id="rId294"/>
    <p:sldId id="1018" r:id="rId295"/>
    <p:sldId id="1019" r:id="rId296"/>
    <p:sldId id="1020" r:id="rId297"/>
    <p:sldId id="1158" r:id="rId298"/>
    <p:sldId id="1022" r:id="rId299"/>
    <p:sldId id="1023" r:id="rId300"/>
    <p:sldId id="1126" r:id="rId301"/>
    <p:sldId id="1127" r:id="rId302"/>
    <p:sldId id="1128" r:id="rId303"/>
    <p:sldId id="1129" r:id="rId304"/>
    <p:sldId id="1130" r:id="rId305"/>
    <p:sldId id="1131" r:id="rId306"/>
    <p:sldId id="1132" r:id="rId307"/>
    <p:sldId id="1133" r:id="rId308"/>
    <p:sldId id="1134" r:id="rId309"/>
    <p:sldId id="1135" r:id="rId310"/>
    <p:sldId id="1136" r:id="rId311"/>
    <p:sldId id="1137" r:id="rId312"/>
    <p:sldId id="1032" r:id="rId313"/>
    <p:sldId id="1033" r:id="rId314"/>
    <p:sldId id="1034" r:id="rId315"/>
    <p:sldId id="1035" r:id="rId316"/>
    <p:sldId id="1036" r:id="rId317"/>
    <p:sldId id="1037" r:id="rId318"/>
    <p:sldId id="1038" r:id="rId319"/>
    <p:sldId id="1039" r:id="rId320"/>
    <p:sldId id="1040" r:id="rId321"/>
    <p:sldId id="1138" r:id="rId322"/>
    <p:sldId id="1139" r:id="rId323"/>
    <p:sldId id="1043" r:id="rId324"/>
    <p:sldId id="1045" r:id="rId325"/>
    <p:sldId id="1044" r:id="rId326"/>
    <p:sldId id="1046" r:id="rId327"/>
    <p:sldId id="1047" r:id="rId328"/>
    <p:sldId id="1048" r:id="rId329"/>
    <p:sldId id="1049" r:id="rId330"/>
    <p:sldId id="1050" r:id="rId331"/>
    <p:sldId id="1052" r:id="rId332"/>
    <p:sldId id="1051" r:id="rId333"/>
    <p:sldId id="1053" r:id="rId334"/>
    <p:sldId id="1054" r:id="rId335"/>
    <p:sldId id="1055" r:id="rId336"/>
    <p:sldId id="1056" r:id="rId337"/>
    <p:sldId id="1057" r:id="rId338"/>
    <p:sldId id="1058" r:id="rId339"/>
    <p:sldId id="1059" r:id="rId340"/>
    <p:sldId id="1060" r:id="rId341"/>
    <p:sldId id="1061" r:id="rId342"/>
    <p:sldId id="1062" r:id="rId343"/>
    <p:sldId id="1063" r:id="rId344"/>
    <p:sldId id="1064" r:id="rId345"/>
    <p:sldId id="1065" r:id="rId346"/>
    <p:sldId id="1068" r:id="rId347"/>
    <p:sldId id="1067" r:id="rId348"/>
    <p:sldId id="1140" r:id="rId349"/>
    <p:sldId id="1070" r:id="rId350"/>
    <p:sldId id="1071" r:id="rId351"/>
    <p:sldId id="1072" r:id="rId352"/>
    <p:sldId id="1073" r:id="rId353"/>
    <p:sldId id="1074" r:id="rId354"/>
    <p:sldId id="1075" r:id="rId355"/>
    <p:sldId id="1076" r:id="rId356"/>
    <p:sldId id="1077" r:id="rId357"/>
    <p:sldId id="1079" r:id="rId358"/>
    <p:sldId id="1078" r:id="rId359"/>
    <p:sldId id="1080" r:id="rId360"/>
    <p:sldId id="1081" r:id="rId361"/>
    <p:sldId id="1082" r:id="rId362"/>
    <p:sldId id="1083" r:id="rId363"/>
    <p:sldId id="1089" r:id="rId364"/>
    <p:sldId id="1090" r:id="rId365"/>
    <p:sldId id="1084" r:id="rId366"/>
    <p:sldId id="1085" r:id="rId367"/>
    <p:sldId id="1086" r:id="rId368"/>
    <p:sldId id="1087" r:id="rId369"/>
    <p:sldId id="1091" r:id="rId370"/>
    <p:sldId id="1092" r:id="rId371"/>
    <p:sldId id="1093" r:id="rId372"/>
    <p:sldId id="1095" r:id="rId373"/>
    <p:sldId id="1096" r:id="rId374"/>
    <p:sldId id="1097" r:id="rId375"/>
    <p:sldId id="1098" r:id="rId376"/>
    <p:sldId id="1094" r:id="rId377"/>
    <p:sldId id="1099" r:id="rId378"/>
    <p:sldId id="1100" r:id="rId379"/>
    <p:sldId id="1101" r:id="rId380"/>
    <p:sldId id="1102" r:id="rId381"/>
    <p:sldId id="1103" r:id="rId382"/>
    <p:sldId id="1104" r:id="rId383"/>
    <p:sldId id="1105" r:id="rId384"/>
    <p:sldId id="1106" r:id="rId385"/>
    <p:sldId id="1110" r:id="rId386"/>
    <p:sldId id="1108" r:id="rId387"/>
    <p:sldId id="1111" r:id="rId388"/>
    <p:sldId id="1112" r:id="rId389"/>
    <p:sldId id="1113" r:id="rId390"/>
    <p:sldId id="1114" r:id="rId391"/>
    <p:sldId id="1115" r:id="rId392"/>
    <p:sldId id="1116" r:id="rId393"/>
    <p:sldId id="1117" r:id="rId394"/>
    <p:sldId id="1118" r:id="rId395"/>
    <p:sldId id="1141" r:id="rId396"/>
    <p:sldId id="1142" r:id="rId397"/>
    <p:sldId id="1143" r:id="rId398"/>
    <p:sldId id="1144" r:id="rId399"/>
    <p:sldId id="1145" r:id="rId400"/>
    <p:sldId id="1146" r:id="rId401"/>
    <p:sldId id="1147" r:id="rId402"/>
    <p:sldId id="1148" r:id="rId403"/>
    <p:sldId id="1149" r:id="rId404"/>
    <p:sldId id="1150" r:id="rId405"/>
    <p:sldId id="1151" r:id="rId406"/>
    <p:sldId id="1152" r:id="rId407"/>
    <p:sldId id="1153" r:id="rId408"/>
    <p:sldId id="1154" r:id="rId409"/>
    <p:sldId id="987" r:id="rId410"/>
    <p:sldId id="988" r:id="rId411"/>
    <p:sldId id="989" r:id="rId412"/>
    <p:sldId id="990" r:id="rId413"/>
    <p:sldId id="991" r:id="rId414"/>
    <p:sldId id="992" r:id="rId415"/>
    <p:sldId id="993" r:id="rId416"/>
    <p:sldId id="994" r:id="rId417"/>
    <p:sldId id="995" r:id="rId418"/>
    <p:sldId id="996" r:id="rId419"/>
    <p:sldId id="997" r:id="rId420"/>
    <p:sldId id="1155" r:id="rId421"/>
    <p:sldId id="999" r:id="rId422"/>
    <p:sldId id="1000" r:id="rId423"/>
    <p:sldId id="1001" r:id="rId424"/>
    <p:sldId id="1002" r:id="rId425"/>
    <p:sldId id="1003" r:id="rId426"/>
    <p:sldId id="1004" r:id="rId427"/>
    <p:sldId id="1005" r:id="rId428"/>
    <p:sldId id="1006" r:id="rId429"/>
    <p:sldId id="1007" r:id="rId430"/>
    <p:sldId id="1008" r:id="rId431"/>
    <p:sldId id="1009" r:id="rId432"/>
    <p:sldId id="1010" r:id="rId433"/>
    <p:sldId id="1122" r:id="rId434"/>
    <p:sldId id="1123" r:id="rId435"/>
    <p:sldId id="1124" r:id="rId436"/>
    <p:sldId id="1125" r:id="rId437"/>
    <p:sldId id="707" r:id="rId438"/>
    <p:sldId id="708" r:id="rId439"/>
    <p:sldId id="710" r:id="rId440"/>
    <p:sldId id="711" r:id="rId441"/>
    <p:sldId id="712" r:id="rId442"/>
    <p:sldId id="713" r:id="rId443"/>
    <p:sldId id="714" r:id="rId444"/>
    <p:sldId id="715" r:id="rId445"/>
    <p:sldId id="716" r:id="rId446"/>
    <p:sldId id="717" r:id="rId4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86452"/>
  </p:normalViewPr>
  <p:slideViewPr>
    <p:cSldViewPr snapToGrid="0" snapToObjects="1">
      <p:cViewPr varScale="1">
        <p:scale>
          <a:sx n="79" d="100"/>
          <a:sy n="79" d="100"/>
        </p:scale>
        <p:origin x="46" y="58"/>
      </p:cViewPr>
      <p:guideLst>
        <p:guide orient="horz" pos="2160"/>
        <p:guide pos="3840"/>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notesMaster" Target="notesMasters/notesMaster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viewProps" Target="viewProps.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presProps" Target="presProps.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6211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1377716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35622035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30778012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38727774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7558645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5107228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168584980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39662267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28154323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13061898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105381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31876414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2404025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3550659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19074140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34934833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7917045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3464176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1529547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34046662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39710413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73047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30682424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394183863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38775709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41655815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39919885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1678531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322185322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89490056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110131744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15997469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251104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31172362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314761765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4767470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279416437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1441369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31783931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27682063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32018545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33169463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64178604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93882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54885303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20956530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23143766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55173916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201345834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422325111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222297657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162832715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220083823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52677169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138979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214015580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27489940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8910493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415943447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249852228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4043203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41902150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172880714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29421350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254</a:t>
            </a:fld>
            <a:endParaRPr lang="en-US"/>
          </a:p>
        </p:txBody>
      </p:sp>
    </p:spTree>
    <p:extLst>
      <p:ext uri="{BB962C8B-B14F-4D97-AF65-F5344CB8AC3E}">
        <p14:creationId xmlns:p14="http://schemas.microsoft.com/office/powerpoint/2010/main" val="346627713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280800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47058645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370949161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20024568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115010619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32699751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275563634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312825462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263</a:t>
            </a:fld>
            <a:endParaRPr lang="en-US"/>
          </a:p>
        </p:txBody>
      </p:sp>
    </p:spTree>
    <p:extLst>
      <p:ext uri="{BB962C8B-B14F-4D97-AF65-F5344CB8AC3E}">
        <p14:creationId xmlns:p14="http://schemas.microsoft.com/office/powerpoint/2010/main" val="284422755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264</a:t>
            </a:fld>
            <a:endParaRPr lang="en-US"/>
          </a:p>
        </p:txBody>
      </p:sp>
    </p:spTree>
    <p:extLst>
      <p:ext uri="{BB962C8B-B14F-4D97-AF65-F5344CB8AC3E}">
        <p14:creationId xmlns:p14="http://schemas.microsoft.com/office/powerpoint/2010/main" val="37797370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23472354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79023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268925977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235274787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268</a:t>
            </a:fld>
            <a:endParaRPr lang="en-US"/>
          </a:p>
        </p:txBody>
      </p:sp>
    </p:spTree>
    <p:extLst>
      <p:ext uri="{BB962C8B-B14F-4D97-AF65-F5344CB8AC3E}">
        <p14:creationId xmlns:p14="http://schemas.microsoft.com/office/powerpoint/2010/main" val="184602867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284</a:t>
            </a:fld>
            <a:endParaRPr lang="en-US"/>
          </a:p>
        </p:txBody>
      </p:sp>
    </p:spTree>
    <p:extLst>
      <p:ext uri="{BB962C8B-B14F-4D97-AF65-F5344CB8AC3E}">
        <p14:creationId xmlns:p14="http://schemas.microsoft.com/office/powerpoint/2010/main" val="4645326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285</a:t>
            </a:fld>
            <a:endParaRPr lang="en-US"/>
          </a:p>
        </p:txBody>
      </p:sp>
    </p:spTree>
    <p:extLst>
      <p:ext uri="{BB962C8B-B14F-4D97-AF65-F5344CB8AC3E}">
        <p14:creationId xmlns:p14="http://schemas.microsoft.com/office/powerpoint/2010/main" val="239404248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286</a:t>
            </a:fld>
            <a:endParaRPr lang="en-US"/>
          </a:p>
        </p:txBody>
      </p:sp>
    </p:spTree>
    <p:extLst>
      <p:ext uri="{BB962C8B-B14F-4D97-AF65-F5344CB8AC3E}">
        <p14:creationId xmlns:p14="http://schemas.microsoft.com/office/powerpoint/2010/main" val="296029570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287</a:t>
            </a:fld>
            <a:endParaRPr lang="en-US"/>
          </a:p>
        </p:txBody>
      </p:sp>
    </p:spTree>
    <p:extLst>
      <p:ext uri="{BB962C8B-B14F-4D97-AF65-F5344CB8AC3E}">
        <p14:creationId xmlns:p14="http://schemas.microsoft.com/office/powerpoint/2010/main" val="298002838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360</a:t>
            </a:fld>
            <a:endParaRPr lang="en-US"/>
          </a:p>
        </p:txBody>
      </p:sp>
    </p:spTree>
    <p:extLst>
      <p:ext uri="{BB962C8B-B14F-4D97-AF65-F5344CB8AC3E}">
        <p14:creationId xmlns:p14="http://schemas.microsoft.com/office/powerpoint/2010/main" val="243388456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361</a:t>
            </a:fld>
            <a:endParaRPr lang="en-US"/>
          </a:p>
        </p:txBody>
      </p:sp>
    </p:spTree>
    <p:extLst>
      <p:ext uri="{BB962C8B-B14F-4D97-AF65-F5344CB8AC3E}">
        <p14:creationId xmlns:p14="http://schemas.microsoft.com/office/powerpoint/2010/main" val="426881286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362</a:t>
            </a:fld>
            <a:endParaRPr lang="en-US"/>
          </a:p>
        </p:txBody>
      </p:sp>
    </p:spTree>
    <p:extLst>
      <p:ext uri="{BB962C8B-B14F-4D97-AF65-F5344CB8AC3E}">
        <p14:creationId xmlns:p14="http://schemas.microsoft.com/office/powerpoint/2010/main" val="174868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2317751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102974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2689096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129818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115049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357886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2454951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410528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345237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1645832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830303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261279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299764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2760342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107641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1126399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3826935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1773968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3732755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2826933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3820640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3568404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1171229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171473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1524669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279747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2206540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3666585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2691434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73320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3911519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1874067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380104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2281515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166814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261897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40929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1722385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4148982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4235204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1512121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1806731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1865391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3463425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4091165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284209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4126948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33390819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509670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1947181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3765338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1515067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30217977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21476044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8774641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8530999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385520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3882086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32846214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7427560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42144162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4248810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1709287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4150794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40385850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16133925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40552381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98355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1520909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1074442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38982390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488902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35387938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3558464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32921298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4371759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39948061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10590579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198303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28337031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5177947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19680870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5974063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391804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15270051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30047346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6103661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2872976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31856507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271032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4825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22534947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81929"/>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5223"/>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43514"/>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084856"/>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3910370843"/>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673987"/>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952447"/>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596489"/>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337198"/>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90046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3697343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501711"/>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416474"/>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409462151"/>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52031"/>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858143"/>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04906"/>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46127"/>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92807"/>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448966"/>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41180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26123338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124601"/>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4073374826"/>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498660"/>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565029"/>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42006"/>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363834"/>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818044"/>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165632"/>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275334"/>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94329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38263630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764043"/>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021972"/>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38022"/>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217042"/>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362545"/>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50536"/>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91703"/>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738602"/>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260818"/>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85172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265337277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743840910"/>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475667276"/>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215420933"/>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3290589357"/>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3390679565"/>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66654941"/>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2402290815"/>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2280464293"/>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728723405"/>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85168893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427040933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2458918774"/>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26292147"/>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3820939502"/>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764885507"/>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478193421"/>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3325164151"/>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273314269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36559510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17812512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390159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142569947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273704864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399782"/>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844488"/>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559290"/>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30151"/>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955545"/>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764678"/>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747464"/>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02710"/>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9799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174367667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873542"/>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104350"/>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115725"/>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715050"/>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051593"/>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03504"/>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80045"/>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48784"/>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682003"/>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52672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155721721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71019"/>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177605"/>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00702"/>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146122"/>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294186"/>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920352"/>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215110"/>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58543"/>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44967"/>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33698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3699474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403888"/>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434193"/>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3928856413"/>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523657"/>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37278"/>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905228"/>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97017"/>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520680"/>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427726"/>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3351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1335863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144006381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31508"/>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4153316453"/>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127831"/>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18774"/>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4046468401"/>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1766712557"/>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2106544166"/>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2369336591"/>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4164294941"/>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188801962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102679703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2352909061"/>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562883841"/>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2969671359"/>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1459720137"/>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3219557292"/>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3762393871"/>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1322718678"/>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3514766235"/>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446963"/>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125756001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147164803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2821011507"/>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1232127431"/>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2898407549"/>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906338979"/>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4064573371"/>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97847"/>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3183287333"/>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4007387546"/>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1208112115"/>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258600832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356223516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1840453732"/>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3878386893"/>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501825153"/>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551502"/>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638746312"/>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3842803557"/>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2604088056"/>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1910050445"/>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607609123"/>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419762425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222575292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78970"/>
          </a:xfrm>
          <a:prstGeom prst="rect">
            <a:avLst/>
          </a:prstGeom>
        </p:spPr>
        <p:txBody>
          <a:bodyPr wrap="square">
            <a:spAutoFit/>
          </a:bodyPr>
          <a:lstStyle/>
          <a:p>
            <a:pPr algn="ctr"/>
            <a:endParaRPr lang="en-CA" sz="2000" dirty="0" smtClean="0">
              <a:solidFill>
                <a:srgbClr val="FFC000"/>
              </a:solidFill>
            </a:endParaRPr>
          </a:p>
          <a:p>
            <a:pPr algn="ctr"/>
            <a:r>
              <a:rPr lang="en-CA" sz="2000" dirty="0" err="1" smtClean="0">
                <a:solidFill>
                  <a:srgbClr val="FFC000"/>
                </a:solidFill>
              </a:rPr>
              <a:t>አመክዮ</a:t>
            </a:r>
            <a:r>
              <a:rPr lang="en-CA" sz="2000" dirty="0" smtClean="0">
                <a:solidFill>
                  <a:srgbClr val="FFC000"/>
                </a:solidFill>
              </a:rPr>
              <a:t> </a:t>
            </a:r>
            <a:r>
              <a:rPr lang="en-CA" sz="2000" dirty="0" err="1" smtClean="0">
                <a:solidFill>
                  <a:srgbClr val="FFC000"/>
                </a:solidFill>
              </a:rPr>
              <a:t>ዘሐዋርያት</a:t>
            </a:r>
            <a:endParaRPr lang="en-CA" sz="2000" dirty="0">
              <a:solidFill>
                <a:srgbClr val="FFC000"/>
              </a:solidFill>
            </a:endParaRPr>
          </a:p>
          <a:p>
            <a:endParaRPr lang="en-CA" sz="4400" dirty="0" smtClean="0"/>
          </a:p>
          <a:p>
            <a:r>
              <a:rPr lang="en-CA" sz="4400" dirty="0" err="1" smtClean="0">
                <a:solidFill>
                  <a:srgbClr val="FFFF00"/>
                </a:solidFill>
              </a:rPr>
              <a:t>ይ.ሕ</a:t>
            </a:r>
            <a:r>
              <a:rPr lang="en-CA" sz="4400" dirty="0" smtClean="0">
                <a:solidFill>
                  <a:srgbClr val="FFFF00"/>
                </a:solidFill>
              </a:rPr>
              <a:t>. </a:t>
            </a:r>
            <a:r>
              <a:rPr lang="en-CA" sz="1400" dirty="0" smtClean="0">
                <a:solidFill>
                  <a:srgbClr val="FFC000"/>
                </a:solidFill>
              </a:rPr>
              <a:t>፴፫</a:t>
            </a:r>
            <a:r>
              <a:rPr lang="en-CA" sz="1400" dirty="0">
                <a:solidFill>
                  <a:srgbClr val="FFC000"/>
                </a:solidFill>
              </a:rPr>
              <a:t>. </a:t>
            </a:r>
            <a:r>
              <a:rPr lang="en-CA" sz="4400" b="1" dirty="0" err="1"/>
              <a:t>ነአምን</a:t>
            </a:r>
            <a:r>
              <a:rPr lang="en-CA" sz="4400" b="1" dirty="0"/>
              <a:t> በ፩፥ </a:t>
            </a:r>
            <a:r>
              <a:rPr lang="en-CA" sz="4400" b="1" dirty="0" err="1"/>
              <a:t>ኣምላክ</a:t>
            </a:r>
            <a:r>
              <a:rPr lang="en-CA" sz="4400" b="1" dirty="0"/>
              <a:t>፥ </a:t>
            </a:r>
            <a:r>
              <a:rPr lang="en-CA" sz="4400" b="1" dirty="0" err="1"/>
              <a:t>ገባሬ</a:t>
            </a:r>
            <a:r>
              <a:rPr lang="en-CA" sz="4400" b="1" dirty="0"/>
              <a:t> </a:t>
            </a:r>
            <a:r>
              <a:rPr lang="en-CA" sz="4400" b="1" dirty="0" err="1"/>
              <a:t>ኵሉ</a:t>
            </a:r>
            <a:r>
              <a:rPr lang="en-CA" sz="4400" b="1" dirty="0"/>
              <a:t> </a:t>
            </a:r>
            <a:r>
              <a:rPr lang="en-CA" sz="4400" b="1" dirty="0" err="1"/>
              <a:t>ፍጥረት</a:t>
            </a:r>
            <a:r>
              <a:rPr lang="en-CA" sz="4400" b="1" dirty="0"/>
              <a:t> </a:t>
            </a:r>
            <a:r>
              <a:rPr lang="en-CA" sz="4400" b="1" dirty="0" err="1"/>
              <a:t>አብ</a:t>
            </a:r>
            <a:r>
              <a:rPr lang="en-CA" sz="4400" b="1" dirty="0"/>
              <a:t> </a:t>
            </a:r>
            <a:r>
              <a:rPr lang="en-CA" sz="4400" b="1" dirty="0" err="1"/>
              <a:t>ለእግዚእነ</a:t>
            </a:r>
            <a:r>
              <a:rPr lang="en-CA" sz="4400" b="1" dirty="0"/>
              <a:t> </a:t>
            </a:r>
            <a:r>
              <a:rPr lang="en-CA" sz="4400" b="1" dirty="0" err="1"/>
              <a:t>ወአምላክነ</a:t>
            </a:r>
            <a:r>
              <a:rPr lang="en-CA" sz="4400" b="1" dirty="0"/>
              <a:t> </a:t>
            </a:r>
            <a:r>
              <a:rPr lang="en-CA" sz="4400" b="1" dirty="0" err="1"/>
              <a:t>ወመድኃኒነ</a:t>
            </a:r>
            <a:r>
              <a:rPr lang="en-CA" sz="4400" b="1" dirty="0"/>
              <a:t> </a:t>
            </a:r>
            <a:r>
              <a:rPr lang="en-CA" sz="4400" b="1" dirty="0" err="1"/>
              <a:t>ኢየሱስ</a:t>
            </a:r>
            <a:r>
              <a:rPr lang="en-CA" sz="4400" b="1" dirty="0"/>
              <a:t> </a:t>
            </a:r>
            <a:r>
              <a:rPr lang="en-CA" sz="4400" b="1" dirty="0" err="1"/>
              <a:t>ክርስቶስ</a:t>
            </a:r>
            <a:r>
              <a:rPr lang="en-CA" sz="4400" b="1" dirty="0"/>
              <a:t>፥ </a:t>
            </a:r>
            <a:r>
              <a:rPr lang="en-CA" sz="4400" b="1" dirty="0" err="1"/>
              <a:t>እስመ</a:t>
            </a:r>
            <a:r>
              <a:rPr lang="en-CA" sz="4400" b="1" dirty="0"/>
              <a:t> </a:t>
            </a:r>
            <a:r>
              <a:rPr lang="en-CA" sz="4400" b="1" dirty="0" err="1"/>
              <a:t>አልቦ</a:t>
            </a:r>
            <a:r>
              <a:rPr lang="en-CA" sz="4400" b="1" dirty="0"/>
              <a:t> </a:t>
            </a:r>
            <a:r>
              <a:rPr lang="en-CA" sz="4400" b="1" dirty="0" err="1"/>
              <a:t>ውስተ</a:t>
            </a:r>
            <a:r>
              <a:rPr lang="en-CA" sz="4400" b="1" dirty="0"/>
              <a:t> </a:t>
            </a:r>
            <a:r>
              <a:rPr lang="en-CA" sz="4400" b="1" dirty="0" err="1"/>
              <a:t>ህላዌሁ</a:t>
            </a:r>
            <a:r>
              <a:rPr lang="en-CA" sz="4400" b="1" dirty="0"/>
              <a:t> </a:t>
            </a:r>
            <a:r>
              <a:rPr lang="en-CA" sz="4400" b="1" dirty="0" err="1"/>
              <a:t>አመክንዮ</a:t>
            </a:r>
            <a:r>
              <a:rPr lang="en-CA" sz="4400" b="1" dirty="0" smtClean="0"/>
              <a:t>።</a:t>
            </a:r>
          </a:p>
          <a:p>
            <a:endParaRPr lang="en-CA" sz="4400" dirty="0"/>
          </a:p>
        </p:txBody>
      </p:sp>
      <p:sp>
        <p:nvSpPr>
          <p:cNvPr id="9" name="Rectangle 8"/>
          <p:cNvSpPr/>
          <p:nvPr/>
        </p:nvSpPr>
        <p:spPr>
          <a:xfrm>
            <a:off x="7936876" y="-79878"/>
            <a:ext cx="3990055" cy="6863417"/>
          </a:xfrm>
          <a:prstGeom prst="rect">
            <a:avLst/>
          </a:prstGeom>
        </p:spPr>
        <p:txBody>
          <a:bodyPr wrap="square">
            <a:spAutoFit/>
          </a:bodyPr>
          <a:lstStyle/>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r>
              <a:rPr lang="en-US" sz="2000" dirty="0" smtClean="0">
                <a:solidFill>
                  <a:srgbClr val="FFC000"/>
                </a:solidFill>
              </a:rPr>
              <a:t>    </a:t>
            </a:r>
            <a:r>
              <a:rPr lang="en-US" sz="2000" dirty="0" err="1" smtClean="0">
                <a:solidFill>
                  <a:srgbClr val="FFC000"/>
                </a:solidFill>
              </a:rPr>
              <a:t>Amakniyou</a:t>
            </a:r>
            <a:r>
              <a:rPr lang="en-US" sz="2000" dirty="0" smtClean="0">
                <a:solidFill>
                  <a:srgbClr val="FFC000"/>
                </a:solidFill>
              </a:rPr>
              <a:t> </a:t>
            </a:r>
            <a:r>
              <a:rPr lang="en-US" sz="2000" dirty="0">
                <a:solidFill>
                  <a:srgbClr val="FFC000"/>
                </a:solidFill>
              </a:rPr>
              <a:t>of the </a:t>
            </a:r>
            <a:r>
              <a:rPr lang="en-US" sz="2000" dirty="0" smtClean="0">
                <a:solidFill>
                  <a:srgbClr val="FFC000"/>
                </a:solidFill>
              </a:rPr>
              <a:t>Apostles</a:t>
            </a:r>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33</a:t>
            </a:r>
            <a:r>
              <a:rPr lang="en-US" sz="1400" dirty="0">
                <a:solidFill>
                  <a:srgbClr val="FFC000"/>
                </a:solidFill>
              </a:rPr>
              <a:t>. </a:t>
            </a:r>
            <a:r>
              <a:rPr lang="en-US" sz="3800" dirty="0"/>
              <a:t>We </a:t>
            </a:r>
            <a:endParaRPr lang="en-US" sz="3800" dirty="0" smtClean="0"/>
          </a:p>
          <a:p>
            <a:pPr marL="40639" marR="40639">
              <a:spcBef>
                <a:spcPts val="600"/>
              </a:spcBef>
              <a:buClr>
                <a:srgbClr val="D84800"/>
              </a:buClr>
              <a:buFont typeface="Arial"/>
              <a:defRPr sz="2800"/>
            </a:pPr>
            <a:r>
              <a:rPr lang="en-US" sz="3800" dirty="0" smtClean="0"/>
              <a:t>believe </a:t>
            </a:r>
            <a:r>
              <a:rPr lang="en-US" sz="3800" dirty="0"/>
              <a:t>in one God, maker of </a:t>
            </a:r>
            <a:r>
              <a:rPr lang="en-US" sz="3800" dirty="0" smtClean="0"/>
              <a:t>all creation</a:t>
            </a:r>
            <a:r>
              <a:rPr lang="en-US" sz="3800" dirty="0"/>
              <a:t>, Father of our Lord, God, </a:t>
            </a:r>
            <a:r>
              <a:rPr lang="en-US" sz="3800" dirty="0" smtClean="0"/>
              <a:t>and </a:t>
            </a:r>
            <a:r>
              <a:rPr lang="en-US" sz="3800" dirty="0" err="1" smtClean="0"/>
              <a:t>Saviour</a:t>
            </a:r>
            <a:r>
              <a:rPr lang="en-US" sz="3800" dirty="0" smtClean="0"/>
              <a:t> </a:t>
            </a:r>
            <a:r>
              <a:rPr lang="en-US" sz="3800" dirty="0"/>
              <a:t>Jesus Christ, because His nature </a:t>
            </a:r>
            <a:r>
              <a:rPr lang="en-US" sz="3800" dirty="0" smtClean="0"/>
              <a:t>is unfathomable. </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pPr algn="ct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ኣመክንዮ</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ትምህርቲ</a:t>
            </a:r>
            <a:r>
              <a:rPr lang="en-CA" sz="2000" dirty="0">
                <a:solidFill>
                  <a:srgbClr val="FFC000"/>
                </a:solidFill>
              </a:rPr>
              <a:t> </a:t>
            </a:r>
            <a:r>
              <a:rPr lang="en-CA" sz="2000" dirty="0" err="1">
                <a:solidFill>
                  <a:srgbClr val="FFC000"/>
                </a:solidFill>
              </a:rPr>
              <a:t>እምነት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r>
              <a:rPr lang="en-CA" sz="4400" dirty="0" err="1">
                <a:solidFill>
                  <a:srgbClr val="FFFF00"/>
                </a:solidFill>
              </a:rPr>
              <a:t>ይ.ሕ</a:t>
            </a:r>
            <a:r>
              <a:rPr lang="en-CA" sz="4400" dirty="0">
                <a:solidFill>
                  <a:srgbClr val="FFFF00"/>
                </a:solidFill>
              </a:rPr>
              <a:t>. </a:t>
            </a:r>
            <a:r>
              <a:rPr lang="en-CA" sz="1400" dirty="0">
                <a:solidFill>
                  <a:srgbClr val="FFC000"/>
                </a:solidFill>
              </a:rPr>
              <a:t>33. </a:t>
            </a:r>
            <a:r>
              <a:rPr lang="en-CA" sz="4400" dirty="0" err="1"/>
              <a:t>ኵሉ</a:t>
            </a:r>
            <a:r>
              <a:rPr lang="en-CA" sz="4400" dirty="0"/>
              <a:t> </a:t>
            </a:r>
            <a:r>
              <a:rPr lang="en-CA" sz="4400" dirty="0" err="1"/>
              <a:t>ፍጥረት</a:t>
            </a:r>
            <a:r>
              <a:rPr lang="en-CA" sz="4400" dirty="0"/>
              <a:t> </a:t>
            </a:r>
            <a:r>
              <a:rPr lang="en-CA" sz="4400" dirty="0" err="1"/>
              <a:t>ብዝፈጠረ</a:t>
            </a:r>
            <a:r>
              <a:rPr lang="en-CA" sz="4400" dirty="0"/>
              <a:t>፥ </a:t>
            </a:r>
            <a:r>
              <a:rPr lang="en-CA" sz="4400" dirty="0" err="1"/>
              <a:t>ብሓደ</a:t>
            </a:r>
            <a:r>
              <a:rPr lang="en-CA" sz="4400" dirty="0"/>
              <a:t> </a:t>
            </a:r>
            <a:r>
              <a:rPr lang="en-CA" sz="4400" dirty="0" err="1"/>
              <a:t>ኣምላኽ</a:t>
            </a:r>
            <a:r>
              <a:rPr lang="en-CA" sz="4400" dirty="0"/>
              <a:t> </a:t>
            </a:r>
            <a:r>
              <a:rPr lang="en-CA" sz="4400" dirty="0" err="1"/>
              <a:t>ንኣምን</a:t>
            </a:r>
            <a:r>
              <a:rPr lang="en-CA" sz="4400" dirty="0"/>
              <a:t>። </a:t>
            </a:r>
            <a:r>
              <a:rPr lang="en-CA" sz="4400" dirty="0" err="1"/>
              <a:t>ኣቦ</a:t>
            </a:r>
            <a:r>
              <a:rPr lang="en-CA" sz="4400" dirty="0"/>
              <a:t> </a:t>
            </a:r>
            <a:r>
              <a:rPr lang="en-CA" sz="4400" dirty="0" err="1"/>
              <a:t>ጐይታናን</a:t>
            </a:r>
            <a:r>
              <a:rPr lang="en-CA" sz="4400" dirty="0"/>
              <a:t> </a:t>
            </a:r>
            <a:r>
              <a:rPr lang="en-CA" sz="4400" dirty="0" err="1"/>
              <a:t>ኣምላኽናን</a:t>
            </a:r>
            <a:r>
              <a:rPr lang="en-CA" sz="4400" dirty="0"/>
              <a:t> </a:t>
            </a:r>
            <a:r>
              <a:rPr lang="en-CA" sz="4400" dirty="0" err="1"/>
              <a:t>መድሓኒና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ኣቐዲምና</a:t>
            </a:r>
            <a:r>
              <a:rPr lang="en-CA" sz="4400" dirty="0"/>
              <a:t> </a:t>
            </a:r>
            <a:r>
              <a:rPr lang="en-CA" sz="4400" dirty="0" err="1"/>
              <a:t>ኸም</a:t>
            </a:r>
            <a:r>
              <a:rPr lang="en-CA" sz="4400" dirty="0"/>
              <a:t> </a:t>
            </a:r>
            <a:r>
              <a:rPr lang="en-CA" sz="4400" dirty="0" err="1"/>
              <a:t>ዘተናገርና</a:t>
            </a:r>
            <a:r>
              <a:rPr lang="en-CA" sz="4400" dirty="0"/>
              <a:t> </a:t>
            </a:r>
            <a:r>
              <a:rPr lang="en-CA" sz="4400" dirty="0" err="1"/>
              <a:t>ንህላዌኡ</a:t>
            </a:r>
            <a:r>
              <a:rPr lang="en-CA" sz="4400" dirty="0"/>
              <a:t> </a:t>
            </a:r>
            <a:r>
              <a:rPr lang="en-CA" sz="4400" dirty="0" err="1"/>
              <a:t>ምኽንያት</a:t>
            </a:r>
            <a:r>
              <a:rPr lang="en-CA" sz="4400" dirty="0"/>
              <a:t> </a:t>
            </a:r>
            <a:r>
              <a:rPr lang="en-CA" sz="4400" dirty="0" err="1"/>
              <a:t>ስለ</a:t>
            </a:r>
            <a:r>
              <a:rPr lang="en-CA" sz="4400" dirty="0"/>
              <a:t> </a:t>
            </a:r>
            <a:r>
              <a:rPr lang="en-CA" sz="4400" dirty="0" err="1"/>
              <a:t>ዘይብሉ</a:t>
            </a:r>
            <a:r>
              <a:rPr lang="en-CA" sz="4400" dirty="0"/>
              <a:t>። </a:t>
            </a:r>
          </a:p>
        </p:txBody>
      </p:sp>
    </p:spTree>
    <p:extLst>
      <p:ext uri="{BB962C8B-B14F-4D97-AF65-F5344CB8AC3E}">
        <p14:creationId xmlns:p14="http://schemas.microsoft.com/office/powerpoint/2010/main" val="2127629470"/>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586418"/>
          </a:xfrm>
          <a:prstGeom prst="rect">
            <a:avLst/>
          </a:prstGeom>
        </p:spPr>
        <p:txBody>
          <a:bodyPr wrap="square">
            <a:spAutoFit/>
          </a:bodyPr>
          <a:lstStyle/>
          <a:p>
            <a:r>
              <a:rPr lang="en-CA" sz="1400" dirty="0" smtClean="0">
                <a:solidFill>
                  <a:srgbClr val="FFC000"/>
                </a:solidFill>
              </a:rPr>
              <a:t>፴፬</a:t>
            </a:r>
            <a:r>
              <a:rPr lang="en-CA" sz="1400" dirty="0">
                <a:solidFill>
                  <a:srgbClr val="FFC000"/>
                </a:solidFill>
              </a:rPr>
              <a:t>. </a:t>
            </a:r>
            <a:r>
              <a:rPr lang="en-CA" sz="4200" dirty="0" err="1"/>
              <a:t>በከመ</a:t>
            </a:r>
            <a:r>
              <a:rPr lang="en-CA" sz="4200" dirty="0"/>
              <a:t> </a:t>
            </a:r>
            <a:r>
              <a:rPr lang="en-CA" sz="4200" dirty="0" err="1"/>
              <a:t>አቅደመ</a:t>
            </a:r>
            <a:r>
              <a:rPr lang="en-CA" sz="4200" dirty="0"/>
              <a:t> </a:t>
            </a:r>
            <a:endParaRPr lang="en-CA" sz="4200" dirty="0" smtClean="0"/>
          </a:p>
          <a:p>
            <a:r>
              <a:rPr lang="en-CA" sz="4200" dirty="0" err="1" smtClean="0"/>
              <a:t>ነጊረ</a:t>
            </a:r>
            <a:r>
              <a:rPr lang="en-CA" sz="4200" dirty="0" smtClean="0"/>
              <a:t> </a:t>
            </a:r>
            <a:r>
              <a:rPr lang="en-CA" sz="4200" dirty="0" err="1"/>
              <a:t>አላ</a:t>
            </a:r>
            <a:r>
              <a:rPr lang="en-CA" sz="4200" dirty="0"/>
              <a:t> </a:t>
            </a:r>
            <a:r>
              <a:rPr lang="en-CA" sz="4200" dirty="0" err="1"/>
              <a:t>ባሕቱ</a:t>
            </a:r>
            <a:r>
              <a:rPr lang="en-CA" sz="4200" dirty="0"/>
              <a:t> </a:t>
            </a:r>
            <a:r>
              <a:rPr lang="en-CA" sz="4200" dirty="0" err="1"/>
              <a:t>ህልው</a:t>
            </a:r>
            <a:r>
              <a:rPr lang="en-CA" sz="4200" dirty="0"/>
              <a:t> </a:t>
            </a:r>
            <a:r>
              <a:rPr lang="en-CA" sz="4200" dirty="0" err="1"/>
              <a:t>በኵሉ</a:t>
            </a:r>
            <a:r>
              <a:rPr lang="en-CA" sz="4200" dirty="0"/>
              <a:t> </a:t>
            </a:r>
            <a:r>
              <a:rPr lang="en-CA" sz="4200" dirty="0" err="1"/>
              <a:t>መዋዕል</a:t>
            </a:r>
            <a:r>
              <a:rPr lang="en-CA" sz="4200" dirty="0"/>
              <a:t> </a:t>
            </a:r>
            <a:r>
              <a:rPr lang="en-CA" sz="4200" dirty="0" err="1"/>
              <a:t>አልቦቱ</a:t>
            </a:r>
            <a:r>
              <a:rPr lang="en-CA" sz="4200" dirty="0"/>
              <a:t> </a:t>
            </a:r>
            <a:r>
              <a:rPr lang="en-CA" sz="4200" dirty="0" err="1"/>
              <a:t>ጥንት</a:t>
            </a:r>
            <a:r>
              <a:rPr lang="en-CA" sz="4200" dirty="0"/>
              <a:t> </a:t>
            </a:r>
            <a:r>
              <a:rPr lang="en-CA" sz="4200" dirty="0" err="1" smtClean="0"/>
              <a:t>ወኢተፍጻሜት</a:t>
            </a:r>
            <a:r>
              <a:rPr lang="en-CA" sz="4200" dirty="0"/>
              <a:t>፥ </a:t>
            </a:r>
            <a:r>
              <a:rPr lang="en-CA" sz="4200" dirty="0" err="1"/>
              <a:t>ወቦቱ</a:t>
            </a:r>
            <a:r>
              <a:rPr lang="en-CA" sz="4200" dirty="0"/>
              <a:t> </a:t>
            </a:r>
            <a:r>
              <a:rPr lang="en-CA" sz="4200" dirty="0" smtClean="0"/>
              <a:t> </a:t>
            </a:r>
            <a:r>
              <a:rPr lang="en-CA" sz="4200" dirty="0" err="1" smtClean="0"/>
              <a:t>ብርሃን</a:t>
            </a:r>
            <a:r>
              <a:rPr lang="en-CA" sz="4200" dirty="0" smtClean="0"/>
              <a:t>  </a:t>
            </a:r>
            <a:r>
              <a:rPr lang="en-CA" sz="4200" dirty="0" err="1" smtClean="0"/>
              <a:t>ዘኢይ</a:t>
            </a:r>
            <a:endParaRPr lang="en-CA" sz="4200" dirty="0" smtClean="0"/>
          </a:p>
          <a:p>
            <a:r>
              <a:rPr lang="en-CA" sz="4200" dirty="0" err="1" smtClean="0"/>
              <a:t>ጠፍእ</a:t>
            </a:r>
            <a:r>
              <a:rPr lang="en-CA" sz="4200" dirty="0"/>
              <a:t>፥ </a:t>
            </a:r>
            <a:r>
              <a:rPr lang="en-CA" sz="4200" dirty="0" err="1"/>
              <a:t>ወአልቦ</a:t>
            </a:r>
            <a:r>
              <a:rPr lang="en-CA" sz="4200" dirty="0"/>
              <a:t> </a:t>
            </a:r>
            <a:r>
              <a:rPr lang="en-CA" sz="4200" dirty="0" err="1"/>
              <a:t>ዘይክል</a:t>
            </a:r>
            <a:r>
              <a:rPr lang="en-CA" sz="4200" dirty="0"/>
              <a:t> </a:t>
            </a:r>
            <a:r>
              <a:rPr lang="en-CA" sz="4200" dirty="0" err="1"/>
              <a:t>ቀሪበ</a:t>
            </a:r>
            <a:r>
              <a:rPr lang="en-CA" sz="4200" dirty="0"/>
              <a:t> </a:t>
            </a:r>
            <a:r>
              <a:rPr lang="en-CA" sz="4200" dirty="0" err="1"/>
              <a:t>ኀቤሁ</a:t>
            </a:r>
            <a:r>
              <a:rPr lang="en-CA" sz="4200" dirty="0"/>
              <a:t>።</a:t>
            </a:r>
          </a:p>
          <a:p>
            <a:r>
              <a:rPr lang="en-CA" sz="1400" dirty="0">
                <a:solidFill>
                  <a:srgbClr val="FFC000"/>
                </a:solidFill>
              </a:rPr>
              <a:t>፴፭. </a:t>
            </a:r>
            <a:r>
              <a:rPr lang="en-CA" sz="4200" dirty="0" err="1"/>
              <a:t>ኢኮነ</a:t>
            </a:r>
            <a:r>
              <a:rPr lang="en-CA" sz="4200" dirty="0"/>
              <a:t> ፪ተ ወኢ፫ተ ፥ </a:t>
            </a:r>
            <a:r>
              <a:rPr lang="en-CA" sz="4200" dirty="0" err="1"/>
              <a:t>ወኢይትዌሰክ</a:t>
            </a:r>
            <a:r>
              <a:rPr lang="en-CA" sz="4200" dirty="0"/>
              <a:t>፥ </a:t>
            </a:r>
            <a:r>
              <a:rPr lang="en-CA" sz="4200" dirty="0" err="1"/>
              <a:t>አላ</a:t>
            </a:r>
            <a:r>
              <a:rPr lang="en-CA" sz="4200" dirty="0"/>
              <a:t> ፥ </a:t>
            </a:r>
            <a:r>
              <a:rPr lang="en-CA" sz="4400" dirty="0"/>
              <a:t>፩ ፥ </a:t>
            </a:r>
            <a:r>
              <a:rPr lang="en-CA" sz="4400" dirty="0" err="1"/>
              <a:t>ውእቱ</a:t>
            </a:r>
            <a:r>
              <a:rPr lang="en-CA" sz="4400" dirty="0"/>
              <a:t> </a:t>
            </a:r>
            <a:r>
              <a:rPr lang="en-CA" sz="4400" dirty="0" err="1" smtClean="0"/>
              <a:t>ባሕቲቱ</a:t>
            </a:r>
            <a:endParaRPr lang="en-CA" sz="4400" dirty="0"/>
          </a:p>
        </p:txBody>
      </p:sp>
      <p:sp>
        <p:nvSpPr>
          <p:cNvPr id="9" name="Rectangle 8"/>
          <p:cNvSpPr/>
          <p:nvPr/>
        </p:nvSpPr>
        <p:spPr>
          <a:xfrm>
            <a:off x="7936876" y="-798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34</a:t>
            </a:r>
            <a:r>
              <a:rPr lang="en-US" sz="1400" dirty="0">
                <a:solidFill>
                  <a:srgbClr val="FFC000"/>
                </a:solidFill>
              </a:rPr>
              <a:t>. </a:t>
            </a:r>
            <a:r>
              <a:rPr lang="en-US" sz="3500" dirty="0"/>
              <a:t>As we have before </a:t>
            </a:r>
            <a:r>
              <a:rPr lang="en-US" sz="3500" dirty="0" smtClean="0"/>
              <a:t>declared, </a:t>
            </a:r>
            <a:r>
              <a:rPr lang="en-US" sz="3500" dirty="0"/>
              <a:t>He </a:t>
            </a:r>
            <a:r>
              <a:rPr lang="en-US" sz="3500" dirty="0" smtClean="0"/>
              <a:t>is without </a:t>
            </a:r>
            <a:r>
              <a:rPr lang="en-US" sz="3500" dirty="0"/>
              <a:t>beginning and without end, </a:t>
            </a:r>
            <a:r>
              <a:rPr lang="en-US" sz="3500" dirty="0" smtClean="0"/>
              <a:t>rather He </a:t>
            </a:r>
            <a:r>
              <a:rPr lang="en-US" sz="3500" dirty="0"/>
              <a:t>is ever living, and He has light which </a:t>
            </a:r>
            <a:r>
              <a:rPr lang="en-US" sz="3500" dirty="0" smtClean="0"/>
              <a:t>is never </a:t>
            </a:r>
            <a:r>
              <a:rPr lang="en-US" sz="3500" dirty="0"/>
              <a:t>extinguished, and it can never </a:t>
            </a:r>
            <a:r>
              <a:rPr lang="en-US" sz="3500" dirty="0" smtClean="0"/>
              <a:t>be approached.</a:t>
            </a:r>
          </a:p>
          <a:p>
            <a:pPr marL="40639" marR="40639">
              <a:spcBef>
                <a:spcPts val="600"/>
              </a:spcBef>
              <a:buClr>
                <a:srgbClr val="D84800"/>
              </a:buClr>
              <a:buFont typeface="Arial"/>
              <a:defRPr sz="2800"/>
            </a:pPr>
            <a:r>
              <a:rPr lang="en-US" sz="1400" dirty="0" smtClean="0">
                <a:solidFill>
                  <a:srgbClr val="FFC000"/>
                </a:solidFill>
              </a:rPr>
              <a:t>35</a:t>
            </a:r>
            <a:r>
              <a:rPr lang="en-US" sz="1400" dirty="0">
                <a:solidFill>
                  <a:srgbClr val="FFC000"/>
                </a:solidFill>
              </a:rPr>
              <a:t>. </a:t>
            </a:r>
            <a:r>
              <a:rPr lang="en-US" sz="3500" dirty="0"/>
              <a:t>He is not two or three, and </a:t>
            </a:r>
            <a:r>
              <a:rPr lang="en-US" sz="3500" dirty="0" smtClean="0"/>
              <a:t>no </a:t>
            </a:r>
            <a:r>
              <a:rPr lang="en-US" sz="3800" dirty="0" smtClean="0"/>
              <a:t>addition </a:t>
            </a:r>
            <a:r>
              <a:rPr lang="en-US" sz="3800" dirty="0"/>
              <a:t>can </a:t>
            </a:r>
            <a:r>
              <a:rPr lang="en-US" sz="3800" dirty="0" smtClean="0"/>
              <a:t>be</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34</a:t>
            </a:r>
            <a:r>
              <a:rPr lang="en-CA" sz="1400" dirty="0">
                <a:solidFill>
                  <a:srgbClr val="FFC000"/>
                </a:solidFill>
              </a:rPr>
              <a:t>. </a:t>
            </a:r>
            <a:r>
              <a:rPr lang="en-CA" sz="4400" dirty="0" err="1"/>
              <a:t>ብዅሉ</a:t>
            </a:r>
            <a:r>
              <a:rPr lang="en-CA" sz="4400" dirty="0"/>
              <a:t> </a:t>
            </a:r>
            <a:r>
              <a:rPr lang="en-CA" sz="4400" dirty="0" err="1"/>
              <a:t>ዘመናት</a:t>
            </a:r>
            <a:r>
              <a:rPr lang="en-CA" sz="4400" dirty="0"/>
              <a:t> </a:t>
            </a:r>
            <a:endParaRPr lang="en-CA" sz="4400" dirty="0" smtClean="0"/>
          </a:p>
          <a:p>
            <a:r>
              <a:rPr lang="en-CA" sz="4400" dirty="0" err="1" smtClean="0"/>
              <a:t>ህልዊ</a:t>
            </a:r>
            <a:r>
              <a:rPr lang="en-CA" sz="4400" dirty="0" smtClean="0"/>
              <a:t> </a:t>
            </a:r>
            <a:r>
              <a:rPr lang="en-CA" sz="4400" dirty="0" err="1"/>
              <a:t>እዩ</a:t>
            </a:r>
            <a:r>
              <a:rPr lang="en-CA" sz="4400" dirty="0"/>
              <a:t> </a:t>
            </a:r>
            <a:r>
              <a:rPr lang="en-CA" sz="4400" dirty="0" err="1"/>
              <a:t>እምበር</a:t>
            </a:r>
            <a:r>
              <a:rPr lang="en-CA" sz="4400" dirty="0"/>
              <a:t> </a:t>
            </a:r>
            <a:r>
              <a:rPr lang="en-CA" sz="4400" dirty="0" err="1"/>
              <a:t>መጀመርታን</a:t>
            </a:r>
            <a:r>
              <a:rPr lang="en-CA" sz="4400" dirty="0"/>
              <a:t> </a:t>
            </a:r>
            <a:r>
              <a:rPr lang="en-CA" sz="4400" dirty="0" err="1"/>
              <a:t>ወፈጸምታን</a:t>
            </a:r>
            <a:r>
              <a:rPr lang="en-CA" sz="4400" dirty="0"/>
              <a:t> </a:t>
            </a:r>
            <a:r>
              <a:rPr lang="en-CA" sz="4400" dirty="0" err="1"/>
              <a:t>የብሉን</a:t>
            </a:r>
            <a:r>
              <a:rPr lang="en-CA" sz="4400" dirty="0"/>
              <a:t>። </a:t>
            </a:r>
            <a:r>
              <a:rPr lang="en-CA" sz="4400" dirty="0" err="1"/>
              <a:t>ዘይጠፍእ</a:t>
            </a:r>
            <a:r>
              <a:rPr lang="en-CA" sz="4400" dirty="0"/>
              <a:t> </a:t>
            </a:r>
            <a:r>
              <a:rPr lang="en-CA" sz="4400" dirty="0" err="1"/>
              <a:t>ብርሃን</a:t>
            </a:r>
            <a:r>
              <a:rPr lang="en-CA" sz="4400" dirty="0"/>
              <a:t> </a:t>
            </a:r>
            <a:r>
              <a:rPr lang="en-CA" sz="4400" dirty="0" err="1"/>
              <a:t>ኣለዎ</a:t>
            </a:r>
            <a:r>
              <a:rPr lang="en-CA" sz="4400" dirty="0"/>
              <a:t>፥ </a:t>
            </a:r>
            <a:r>
              <a:rPr lang="en-CA" sz="4400" dirty="0" err="1"/>
              <a:t>ናብኡ</a:t>
            </a:r>
            <a:r>
              <a:rPr lang="en-CA" sz="4400" dirty="0"/>
              <a:t> </a:t>
            </a:r>
            <a:r>
              <a:rPr lang="en-CA" sz="4400" dirty="0" err="1"/>
              <a:t>ምቕራብ</a:t>
            </a:r>
            <a:r>
              <a:rPr lang="en-CA" sz="4400" dirty="0"/>
              <a:t> </a:t>
            </a:r>
            <a:r>
              <a:rPr lang="en-CA" sz="4400" dirty="0" err="1"/>
              <a:t>ዝኽእል</a:t>
            </a:r>
            <a:r>
              <a:rPr lang="en-CA" sz="4400" dirty="0"/>
              <a:t> </a:t>
            </a:r>
            <a:r>
              <a:rPr lang="en-CA" sz="4400" dirty="0" err="1"/>
              <a:t>የልቦን</a:t>
            </a:r>
            <a:r>
              <a:rPr lang="en-CA" sz="4400" dirty="0"/>
              <a:t>። </a:t>
            </a:r>
            <a:endParaRPr lang="en-CA" sz="4400" dirty="0" smtClean="0"/>
          </a:p>
          <a:p>
            <a:r>
              <a:rPr lang="en-CA" sz="1400" dirty="0" smtClean="0">
                <a:solidFill>
                  <a:srgbClr val="FFC000"/>
                </a:solidFill>
              </a:rPr>
              <a:t>35</a:t>
            </a:r>
            <a:r>
              <a:rPr lang="en-CA" sz="1400" dirty="0">
                <a:solidFill>
                  <a:srgbClr val="FFC000"/>
                </a:solidFill>
              </a:rPr>
              <a:t>. </a:t>
            </a:r>
            <a:r>
              <a:rPr lang="en-CA" sz="4400" dirty="0" err="1"/>
              <a:t>ክልተ</a:t>
            </a:r>
            <a:r>
              <a:rPr lang="en-CA" sz="4400" dirty="0"/>
              <a:t> </a:t>
            </a:r>
            <a:r>
              <a:rPr lang="en-CA" sz="4400" dirty="0" err="1"/>
              <a:t>ኣይኮነን</a:t>
            </a:r>
            <a:r>
              <a:rPr lang="en-CA" sz="4400" dirty="0"/>
              <a:t>፥ </a:t>
            </a:r>
            <a:r>
              <a:rPr lang="en-CA" sz="4400" dirty="0" err="1"/>
              <a:t>ሠለስተውን</a:t>
            </a:r>
            <a:r>
              <a:rPr lang="en-CA" sz="4400" dirty="0"/>
              <a:t> </a:t>
            </a:r>
            <a:r>
              <a:rPr lang="en-CA" sz="4400" dirty="0" err="1"/>
              <a:t>ኣይኮነን</a:t>
            </a:r>
            <a:r>
              <a:rPr lang="en-CA" sz="4400" dirty="0"/>
              <a:t>፥ </a:t>
            </a:r>
            <a:r>
              <a:rPr lang="en-CA" sz="4400" dirty="0" err="1"/>
              <a:t>ኣይውሰኾንውን</a:t>
            </a:r>
            <a:r>
              <a:rPr lang="en-CA" sz="4400" dirty="0" smtClean="0"/>
              <a:t>።</a:t>
            </a:r>
            <a:endParaRPr lang="en-CA" sz="4400" dirty="0"/>
          </a:p>
        </p:txBody>
      </p:sp>
    </p:spTree>
    <p:extLst>
      <p:ext uri="{BB962C8B-B14F-4D97-AF65-F5344CB8AC3E}">
        <p14:creationId xmlns:p14="http://schemas.microsoft.com/office/powerpoint/2010/main" val="311340903"/>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ዘይነብር</a:t>
            </a:r>
            <a:r>
              <a:rPr lang="en-CA" sz="4400" dirty="0" smtClean="0"/>
              <a:t> </a:t>
            </a:r>
            <a:r>
              <a:rPr lang="en-CA" sz="4400" dirty="0" err="1"/>
              <a:t>ለዓለም</a:t>
            </a:r>
            <a:r>
              <a:rPr lang="en-CA" sz="4400" dirty="0"/>
              <a:t>፥ </a:t>
            </a:r>
            <a:r>
              <a:rPr lang="en-CA" sz="4400" dirty="0" err="1"/>
              <a:t>እስመ</a:t>
            </a:r>
            <a:r>
              <a:rPr lang="en-CA" sz="4400" dirty="0"/>
              <a:t> </a:t>
            </a:r>
            <a:r>
              <a:rPr lang="en-CA" sz="4400" dirty="0" err="1"/>
              <a:t>ኢኮነ</a:t>
            </a:r>
            <a:r>
              <a:rPr lang="en-CA" sz="4400" dirty="0"/>
              <a:t> </a:t>
            </a:r>
            <a:r>
              <a:rPr lang="en-CA" sz="4400" dirty="0" err="1"/>
              <a:t>ስውረ</a:t>
            </a:r>
            <a:r>
              <a:rPr lang="en-CA" sz="4400" dirty="0"/>
              <a:t> </a:t>
            </a:r>
            <a:r>
              <a:rPr lang="en-CA" sz="4400" dirty="0" err="1"/>
              <a:t>ዘኢይትአመር</a:t>
            </a:r>
            <a:r>
              <a:rPr lang="en-CA" sz="4400" dirty="0"/>
              <a:t>፥ </a:t>
            </a:r>
            <a:r>
              <a:rPr lang="en-CA" sz="4400" dirty="0" err="1"/>
              <a:t>ዳእሙ</a:t>
            </a:r>
            <a:r>
              <a:rPr lang="en-CA" sz="4400" dirty="0"/>
              <a:t> </a:t>
            </a:r>
            <a:r>
              <a:rPr lang="en-CA" sz="4400" dirty="0" err="1"/>
              <a:t>ጥዩቀ</a:t>
            </a:r>
            <a:r>
              <a:rPr lang="en-CA" sz="4400" dirty="0"/>
              <a:t> </a:t>
            </a:r>
            <a:r>
              <a:rPr lang="en-CA" sz="4400" dirty="0" err="1"/>
              <a:t>አእመርናሁ</a:t>
            </a:r>
            <a:r>
              <a:rPr lang="en-CA" sz="4400" dirty="0"/>
              <a:t> </a:t>
            </a:r>
            <a:r>
              <a:rPr lang="en-CA" sz="4400" dirty="0" err="1"/>
              <a:t>በኦሪት</a:t>
            </a:r>
            <a:r>
              <a:rPr lang="en-CA" sz="4400" dirty="0"/>
              <a:t> </a:t>
            </a:r>
            <a:r>
              <a:rPr lang="en-CA" sz="4400" dirty="0" err="1"/>
              <a:t>ወበነቢያት</a:t>
            </a:r>
            <a:r>
              <a:rPr lang="en-CA" sz="4400" dirty="0"/>
              <a:t> </a:t>
            </a:r>
            <a:r>
              <a:rPr lang="en-CA" sz="4400" dirty="0" err="1"/>
              <a:t>ከመ</a:t>
            </a:r>
            <a:r>
              <a:rPr lang="en-CA" sz="4400" dirty="0"/>
              <a:t> </a:t>
            </a:r>
            <a:r>
              <a:rPr lang="en-CA" sz="4400" dirty="0" err="1"/>
              <a:t>ውእቱ</a:t>
            </a:r>
            <a:r>
              <a:rPr lang="en-CA" sz="4400" dirty="0"/>
              <a:t> </a:t>
            </a:r>
            <a:r>
              <a:rPr lang="en-CA" sz="4400" dirty="0" err="1"/>
              <a:t>አኃዜ</a:t>
            </a:r>
            <a:r>
              <a:rPr lang="en-CA" sz="4400" dirty="0"/>
              <a:t> </a:t>
            </a:r>
            <a:r>
              <a:rPr lang="en-CA" sz="4400" dirty="0" err="1"/>
              <a:t>ኵሉ</a:t>
            </a:r>
            <a:r>
              <a:rPr lang="en-CA" sz="4400" dirty="0"/>
              <a:t> </a:t>
            </a:r>
            <a:r>
              <a:rPr lang="en-CA" sz="4400" dirty="0" err="1"/>
              <a:t>ወሥሉጥ</a:t>
            </a:r>
            <a:r>
              <a:rPr lang="en-CA" sz="4400" dirty="0"/>
              <a:t> </a:t>
            </a:r>
            <a:r>
              <a:rPr lang="en-CA" sz="4400" dirty="0" err="1"/>
              <a:t>ላዕለ</a:t>
            </a:r>
            <a:r>
              <a:rPr lang="en-CA" sz="4400" dirty="0"/>
              <a:t> </a:t>
            </a:r>
            <a:r>
              <a:rPr lang="en-CA" sz="4400" dirty="0" err="1"/>
              <a:t>ኵሉ</a:t>
            </a:r>
            <a:r>
              <a:rPr lang="en-CA" sz="4400" dirty="0"/>
              <a:t> </a:t>
            </a:r>
            <a:r>
              <a:rPr lang="en-CA" sz="4400" dirty="0" err="1"/>
              <a:t>ፍጥረት</a:t>
            </a:r>
            <a:r>
              <a:rPr lang="en-CA" sz="4400" dirty="0"/>
              <a:t>። </a:t>
            </a:r>
            <a:endParaRPr lang="en-CA" sz="4400" dirty="0" smtClean="0"/>
          </a:p>
        </p:txBody>
      </p:sp>
      <p:sp>
        <p:nvSpPr>
          <p:cNvPr id="9" name="Rectangle 8"/>
          <p:cNvSpPr/>
          <p:nvPr/>
        </p:nvSpPr>
        <p:spPr>
          <a:xfrm>
            <a:off x="7936876" y="-79878"/>
            <a:ext cx="4400150" cy="7001917"/>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made </a:t>
            </a:r>
            <a:r>
              <a:rPr lang="en-US" sz="3700" dirty="0"/>
              <a:t>to Him; but He </a:t>
            </a:r>
            <a:r>
              <a:rPr lang="en-US" sz="3700" dirty="0" smtClean="0"/>
              <a:t>is unique</a:t>
            </a:r>
            <a:r>
              <a:rPr lang="en-US" sz="3700" dirty="0"/>
              <a:t>, living for ever, it is not because </a:t>
            </a:r>
            <a:r>
              <a:rPr lang="en-US" sz="3700" dirty="0" smtClean="0"/>
              <a:t>He is </a:t>
            </a:r>
            <a:r>
              <a:rPr lang="en-US" sz="3700" dirty="0"/>
              <a:t>hidden that He cannot be known, but </a:t>
            </a:r>
            <a:r>
              <a:rPr lang="en-US" sz="3700" dirty="0" smtClean="0"/>
              <a:t>we know </a:t>
            </a:r>
            <a:r>
              <a:rPr lang="en-US" sz="3700" dirty="0"/>
              <a:t>Him perfectly through </a:t>
            </a:r>
            <a:endParaRPr lang="en-US" sz="3700" dirty="0" smtClean="0"/>
          </a:p>
          <a:p>
            <a:pPr marL="40639" marR="40639">
              <a:spcBef>
                <a:spcPts val="600"/>
              </a:spcBef>
              <a:buClr>
                <a:srgbClr val="D84800"/>
              </a:buClr>
              <a:buFont typeface="Arial"/>
              <a:defRPr sz="2800"/>
            </a:pPr>
            <a:r>
              <a:rPr lang="en-US" sz="3700" dirty="0" smtClean="0"/>
              <a:t>the </a:t>
            </a:r>
            <a:r>
              <a:rPr lang="en-US" sz="3700" dirty="0"/>
              <a:t>law </a:t>
            </a:r>
            <a:r>
              <a:rPr lang="en-US" sz="3700" dirty="0" smtClean="0"/>
              <a:t>and the prophets</a:t>
            </a:r>
            <a:r>
              <a:rPr lang="en-US" sz="3700" dirty="0"/>
              <a:t>, that He is almighty and </a:t>
            </a:r>
            <a:r>
              <a:rPr lang="en-US" sz="3700" dirty="0" smtClean="0"/>
              <a:t>has authority </a:t>
            </a:r>
            <a:r>
              <a:rPr lang="en-US" sz="3700" dirty="0"/>
              <a:t>over all the creation</a:t>
            </a:r>
            <a:r>
              <a:rPr lang="en-US" sz="37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ንዘለዓለም</a:t>
            </a:r>
            <a:r>
              <a:rPr lang="en-CA" sz="4400" dirty="0" smtClean="0"/>
              <a:t> </a:t>
            </a:r>
            <a:r>
              <a:rPr lang="en-CA" sz="4400" dirty="0" err="1"/>
              <a:t>ዝነብር</a:t>
            </a:r>
            <a:r>
              <a:rPr lang="en-CA" sz="4400" dirty="0"/>
              <a:t> </a:t>
            </a:r>
            <a:endParaRPr lang="en-CA" sz="4400" dirty="0" smtClean="0"/>
          </a:p>
          <a:p>
            <a:r>
              <a:rPr lang="en-CA" sz="4400" dirty="0" err="1" smtClean="0"/>
              <a:t>ሓደ</a:t>
            </a:r>
            <a:r>
              <a:rPr lang="en-CA" sz="4400" dirty="0" smtClean="0"/>
              <a:t> </a:t>
            </a:r>
            <a:r>
              <a:rPr lang="en-CA" sz="4400" dirty="0" err="1"/>
              <a:t>በይኑ</a:t>
            </a:r>
            <a:r>
              <a:rPr lang="en-CA" sz="4400" dirty="0"/>
              <a:t> </a:t>
            </a:r>
            <a:r>
              <a:rPr lang="en-CA" sz="4400" dirty="0" err="1"/>
              <a:t>እዩ</a:t>
            </a:r>
            <a:r>
              <a:rPr lang="en-CA" sz="4400" dirty="0"/>
              <a:t> </a:t>
            </a:r>
            <a:r>
              <a:rPr lang="en-CA" sz="4400" dirty="0" err="1"/>
              <a:t>እምበር</a:t>
            </a:r>
            <a:r>
              <a:rPr lang="en-CA" sz="4400" dirty="0"/>
              <a:t> </a:t>
            </a:r>
            <a:r>
              <a:rPr lang="en-CA" sz="4400" dirty="0" err="1"/>
              <a:t>ዘይፍለጥ</a:t>
            </a:r>
            <a:r>
              <a:rPr lang="en-CA" sz="4400" dirty="0"/>
              <a:t> </a:t>
            </a:r>
            <a:r>
              <a:rPr lang="en-CA" sz="4400" dirty="0" err="1"/>
              <a:t>ሥዉር</a:t>
            </a:r>
            <a:r>
              <a:rPr lang="en-CA" sz="4400" dirty="0"/>
              <a:t> </a:t>
            </a:r>
            <a:r>
              <a:rPr lang="en-CA" sz="4400" dirty="0" err="1"/>
              <a:t>ኣይኮነን</a:t>
            </a:r>
            <a:r>
              <a:rPr lang="en-CA" sz="4400" dirty="0"/>
              <a:t>። </a:t>
            </a:r>
            <a:r>
              <a:rPr lang="en-CA" sz="4400" dirty="0" err="1"/>
              <a:t>እንታይ</a:t>
            </a:r>
            <a:r>
              <a:rPr lang="en-CA" sz="4400" dirty="0"/>
              <a:t> </a:t>
            </a:r>
            <a:r>
              <a:rPr lang="en-CA" sz="4400" dirty="0" err="1"/>
              <a:t>ደኣ</a:t>
            </a:r>
            <a:r>
              <a:rPr lang="en-CA" sz="4400" dirty="0"/>
              <a:t> </a:t>
            </a:r>
            <a:r>
              <a:rPr lang="en-CA" sz="4400" dirty="0" err="1"/>
              <a:t>ብኦሪትን</a:t>
            </a:r>
            <a:r>
              <a:rPr lang="en-CA" sz="4400" dirty="0"/>
              <a:t> </a:t>
            </a:r>
            <a:r>
              <a:rPr lang="en-CA" sz="4400" dirty="0" err="1"/>
              <a:t>ብነቢያትን</a:t>
            </a:r>
            <a:r>
              <a:rPr lang="en-CA" sz="4400" dirty="0"/>
              <a:t> </a:t>
            </a:r>
            <a:r>
              <a:rPr lang="en-CA" sz="4400" dirty="0" err="1"/>
              <a:t>ብርግጽ</a:t>
            </a:r>
            <a:r>
              <a:rPr lang="en-CA" sz="4400" dirty="0"/>
              <a:t> </a:t>
            </a:r>
            <a:r>
              <a:rPr lang="en-CA" sz="4400" dirty="0" err="1"/>
              <a:t>ፈሊጥናዮ</a:t>
            </a:r>
            <a:r>
              <a:rPr lang="en-CA" sz="4400" dirty="0"/>
              <a:t> </a:t>
            </a:r>
            <a:r>
              <a:rPr lang="en-CA" sz="4400" dirty="0" err="1"/>
              <a:t>ኢና</a:t>
            </a:r>
            <a:r>
              <a:rPr lang="en-CA" sz="4400" dirty="0"/>
              <a:t>። </a:t>
            </a:r>
            <a:r>
              <a:rPr lang="en-CA" sz="4400" dirty="0" err="1"/>
              <a:t>ንሱ</a:t>
            </a:r>
            <a:r>
              <a:rPr lang="en-CA" sz="4400" dirty="0"/>
              <a:t> </a:t>
            </a:r>
            <a:r>
              <a:rPr lang="en-CA" sz="4400" dirty="0" err="1"/>
              <a:t>ገዛእ</a:t>
            </a:r>
            <a:r>
              <a:rPr lang="en-CA" sz="4400" dirty="0"/>
              <a:t> </a:t>
            </a:r>
            <a:r>
              <a:rPr lang="en-CA" sz="4400" dirty="0" err="1"/>
              <a:t>ኵሉን</a:t>
            </a:r>
            <a:r>
              <a:rPr lang="en-CA" sz="4400" dirty="0"/>
              <a:t>፥ </a:t>
            </a:r>
            <a:r>
              <a:rPr lang="en-CA" sz="4400" dirty="0" err="1"/>
              <a:t>ኣብ</a:t>
            </a:r>
            <a:r>
              <a:rPr lang="en-CA" sz="4400" dirty="0"/>
              <a:t> </a:t>
            </a:r>
            <a:r>
              <a:rPr lang="en-CA" sz="4400" dirty="0" err="1"/>
              <a:t>ልዕሊ</a:t>
            </a:r>
            <a:r>
              <a:rPr lang="en-CA" sz="4400" dirty="0"/>
              <a:t> </a:t>
            </a:r>
            <a:r>
              <a:rPr lang="en-CA" sz="4400" dirty="0" err="1"/>
              <a:t>ኵሉ</a:t>
            </a:r>
            <a:r>
              <a:rPr lang="en-CA" sz="4400" dirty="0"/>
              <a:t> </a:t>
            </a:r>
            <a:r>
              <a:rPr lang="en-CA" sz="4400" dirty="0" err="1"/>
              <a:t>ፍጥረት</a:t>
            </a:r>
            <a:r>
              <a:rPr lang="en-CA" sz="4400" dirty="0"/>
              <a:t> </a:t>
            </a:r>
            <a:r>
              <a:rPr lang="en-CA" sz="4400" dirty="0" err="1"/>
              <a:t>ሥልጣን</a:t>
            </a:r>
            <a:r>
              <a:rPr lang="en-CA" sz="4400" dirty="0"/>
              <a:t> </a:t>
            </a:r>
            <a:r>
              <a:rPr lang="en-CA" sz="4400" dirty="0" err="1"/>
              <a:t>ዘለዎን</a:t>
            </a:r>
            <a:r>
              <a:rPr lang="en-CA" sz="4400" dirty="0"/>
              <a:t> </a:t>
            </a:r>
            <a:r>
              <a:rPr lang="en-CA" sz="4400" dirty="0" err="1"/>
              <a:t>እዩ</a:t>
            </a:r>
            <a:r>
              <a:rPr lang="en-CA" sz="4400" dirty="0" smtClean="0"/>
              <a:t>።</a:t>
            </a:r>
            <a:endParaRPr lang="en-CA" sz="4400" dirty="0"/>
          </a:p>
        </p:txBody>
      </p:sp>
    </p:spTree>
    <p:extLst>
      <p:ext uri="{BB962C8B-B14F-4D97-AF65-F5344CB8AC3E}">
        <p14:creationId xmlns:p14="http://schemas.microsoft.com/office/powerpoint/2010/main" val="2995900357"/>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      ፴፮</a:t>
            </a:r>
            <a:r>
              <a:rPr lang="en-CA" sz="1400" dirty="0">
                <a:solidFill>
                  <a:srgbClr val="FFC000"/>
                </a:solidFill>
              </a:rPr>
              <a:t>. </a:t>
            </a:r>
            <a:r>
              <a:rPr lang="en-CA" sz="1400" dirty="0" smtClean="0">
                <a:solidFill>
                  <a:srgbClr val="FFC000"/>
                </a:solidFill>
              </a:rPr>
              <a:t>  </a:t>
            </a:r>
            <a:r>
              <a:rPr lang="en-CA" sz="4400" dirty="0" err="1" smtClean="0"/>
              <a:t>አሐዱ</a:t>
            </a:r>
            <a:r>
              <a:rPr lang="en-CA" sz="4400" dirty="0" smtClean="0"/>
              <a:t> </a:t>
            </a:r>
            <a:r>
              <a:rPr lang="en-CA" sz="4400" dirty="0" err="1" smtClean="0"/>
              <a:t>እግዚአብ</a:t>
            </a:r>
            <a:endParaRPr lang="en-CA" sz="4400" dirty="0" smtClean="0"/>
          </a:p>
          <a:p>
            <a:r>
              <a:rPr lang="en-CA" sz="4400" dirty="0" err="1" smtClean="0"/>
              <a:t>ሔር</a:t>
            </a:r>
            <a:r>
              <a:rPr lang="en-CA" sz="4400" dirty="0" smtClean="0"/>
              <a:t> </a:t>
            </a:r>
            <a:r>
              <a:rPr lang="en-CA" sz="4400" dirty="0" err="1"/>
              <a:t>አብ</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ዘተወልደ</a:t>
            </a:r>
            <a:r>
              <a:rPr lang="en-CA" sz="4400" dirty="0"/>
              <a:t> </a:t>
            </a:r>
            <a:r>
              <a:rPr lang="en-CA" sz="4400" dirty="0" err="1"/>
              <a:t>እምቅድመ</a:t>
            </a:r>
            <a:r>
              <a:rPr lang="en-CA" sz="4400" dirty="0"/>
              <a:t> </a:t>
            </a:r>
            <a:r>
              <a:rPr lang="en-CA" sz="4400" dirty="0" err="1"/>
              <a:t>ይትፈጠር</a:t>
            </a:r>
            <a:r>
              <a:rPr lang="en-CA" sz="4400" dirty="0"/>
              <a:t> </a:t>
            </a:r>
            <a:r>
              <a:rPr lang="en-CA" sz="4400" dirty="0" err="1"/>
              <a:t>ዓለም</a:t>
            </a:r>
            <a:r>
              <a:rPr lang="en-CA" sz="4400" dirty="0"/>
              <a:t> </a:t>
            </a:r>
            <a:r>
              <a:rPr lang="en-CA" sz="4400" dirty="0" err="1"/>
              <a:t>ወልድ</a:t>
            </a:r>
            <a:r>
              <a:rPr lang="en-CA" sz="4400" dirty="0"/>
              <a:t> </a:t>
            </a:r>
            <a:r>
              <a:rPr lang="en-CA" sz="4400" dirty="0" err="1"/>
              <a:t>ዋሕድ</a:t>
            </a:r>
            <a:r>
              <a:rPr lang="en-CA" sz="4400" dirty="0"/>
              <a:t> </a:t>
            </a:r>
            <a:r>
              <a:rPr lang="en-CA" sz="4400" dirty="0" err="1"/>
              <a:t>ዘዕሩይ</a:t>
            </a:r>
            <a:r>
              <a:rPr lang="en-CA" sz="4400" dirty="0"/>
              <a:t> </a:t>
            </a:r>
            <a:r>
              <a:rPr lang="en-CA" sz="4400" dirty="0" err="1"/>
              <a:t>ምስሌሁ</a:t>
            </a:r>
            <a:r>
              <a:rPr lang="en-CA" sz="4400" dirty="0"/>
              <a:t> </a:t>
            </a:r>
            <a:r>
              <a:rPr lang="en-CA" sz="4400" dirty="0" err="1"/>
              <a:t>ገባሬ</a:t>
            </a:r>
            <a:r>
              <a:rPr lang="en-CA" sz="4400" dirty="0"/>
              <a:t> </a:t>
            </a:r>
            <a:r>
              <a:rPr lang="en-CA" sz="4400" dirty="0" err="1"/>
              <a:t>ኵሉ</a:t>
            </a:r>
            <a:r>
              <a:rPr lang="en-CA" sz="4400" dirty="0"/>
              <a:t> </a:t>
            </a:r>
            <a:r>
              <a:rPr lang="en-CA" sz="4400" dirty="0" err="1"/>
              <a:t>ሠራዊት</a:t>
            </a:r>
            <a:r>
              <a:rPr lang="en-CA" sz="4400" dirty="0"/>
              <a:t> ፡ </a:t>
            </a:r>
            <a:r>
              <a:rPr lang="en-CA" sz="4400" dirty="0" err="1"/>
              <a:t>ወሢመታት</a:t>
            </a:r>
            <a:r>
              <a:rPr lang="en-CA" sz="4400" dirty="0"/>
              <a:t>፡ </a:t>
            </a:r>
            <a:r>
              <a:rPr lang="en-CA" sz="4400" dirty="0" err="1"/>
              <a:t>ወሥልጣናት</a:t>
            </a:r>
            <a:r>
              <a:rPr lang="en-CA" sz="4400" dirty="0" smtClean="0"/>
              <a:t>።</a:t>
            </a:r>
            <a:endParaRPr lang="en-CA" sz="4400" dirty="0"/>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36</a:t>
            </a:r>
            <a:r>
              <a:rPr lang="en-US" sz="1400" dirty="0">
                <a:solidFill>
                  <a:srgbClr val="FFC000"/>
                </a:solidFill>
              </a:rPr>
              <a:t>. </a:t>
            </a:r>
            <a:r>
              <a:rPr lang="en-US" sz="3800" dirty="0"/>
              <a:t>One God, Father of our Lord and </a:t>
            </a:r>
            <a:r>
              <a:rPr lang="en-US" sz="3800" dirty="0" smtClean="0"/>
              <a:t>our </a:t>
            </a:r>
            <a:r>
              <a:rPr lang="en-US" sz="3800" dirty="0" err="1" smtClean="0"/>
              <a:t>Saviour</a:t>
            </a:r>
            <a:r>
              <a:rPr lang="en-US" sz="3800" dirty="0" smtClean="0"/>
              <a:t> </a:t>
            </a:r>
            <a:r>
              <a:rPr lang="en-US" sz="3800" dirty="0"/>
              <a:t>Jesus Christ, Who was </a:t>
            </a:r>
            <a:r>
              <a:rPr lang="en-US" sz="3800" dirty="0" smtClean="0"/>
              <a:t>begotten before </a:t>
            </a:r>
            <a:r>
              <a:rPr lang="en-US" sz="3800" dirty="0"/>
              <a:t>the creation of the world, the </a:t>
            </a:r>
            <a:r>
              <a:rPr lang="en-US" sz="3800" dirty="0" smtClean="0"/>
              <a:t>only begotten </a:t>
            </a:r>
            <a:r>
              <a:rPr lang="en-US" sz="3800" dirty="0"/>
              <a:t>Son, coequal with Him, creator </a:t>
            </a:r>
            <a:r>
              <a:rPr lang="en-US" sz="3800" dirty="0" smtClean="0"/>
              <a:t>of all </a:t>
            </a:r>
            <a:r>
              <a:rPr lang="en-US" sz="3800" dirty="0"/>
              <a:t>the hosts, the principalities and </a:t>
            </a:r>
            <a:r>
              <a:rPr lang="en-US" sz="3800" dirty="0" err="1"/>
              <a:t>thedominions</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36</a:t>
            </a:r>
            <a:r>
              <a:rPr lang="en-CA" sz="1400" dirty="0">
                <a:solidFill>
                  <a:srgbClr val="FFC000"/>
                </a:solidFill>
              </a:rPr>
              <a:t>. </a:t>
            </a:r>
            <a:r>
              <a:rPr lang="en-CA" sz="4400" dirty="0" err="1"/>
              <a:t>ኣቦኡ</a:t>
            </a:r>
            <a:r>
              <a:rPr lang="en-CA" sz="4400" dirty="0"/>
              <a:t> </a:t>
            </a:r>
            <a:r>
              <a:rPr lang="en-CA" sz="4400" dirty="0" err="1"/>
              <a:t>ንጐይታናን</a:t>
            </a:r>
            <a:r>
              <a:rPr lang="en-CA" sz="4400" dirty="0"/>
              <a:t> </a:t>
            </a:r>
            <a:r>
              <a:rPr lang="en-CA" sz="4400" dirty="0" err="1"/>
              <a:t>መድሓኒናን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እግዚኣብሄር</a:t>
            </a:r>
            <a:r>
              <a:rPr lang="en-CA" sz="4400" dirty="0"/>
              <a:t> </a:t>
            </a:r>
            <a:r>
              <a:rPr lang="en-CA" sz="4400" dirty="0" err="1"/>
              <a:t>ሓደ</a:t>
            </a:r>
            <a:r>
              <a:rPr lang="en-CA" sz="4400" dirty="0"/>
              <a:t> </a:t>
            </a:r>
            <a:r>
              <a:rPr lang="en-CA" sz="4400" dirty="0" err="1"/>
              <a:t>እዩ</a:t>
            </a:r>
            <a:r>
              <a:rPr lang="en-CA" sz="4400" dirty="0"/>
              <a:t>። </a:t>
            </a:r>
            <a:r>
              <a:rPr lang="en-CA" sz="4400" dirty="0" err="1"/>
              <a:t>ዓለም</a:t>
            </a:r>
            <a:r>
              <a:rPr lang="en-CA" sz="4400" dirty="0"/>
              <a:t> </a:t>
            </a:r>
            <a:r>
              <a:rPr lang="en-CA" sz="4400" dirty="0" err="1"/>
              <a:t>ከይተፈጥረ</a:t>
            </a:r>
            <a:r>
              <a:rPr lang="en-CA" sz="4400" dirty="0"/>
              <a:t> </a:t>
            </a:r>
            <a:r>
              <a:rPr lang="en-CA" sz="4400" dirty="0" err="1"/>
              <a:t>ዝተወልደ</a:t>
            </a:r>
            <a:r>
              <a:rPr lang="en-CA" sz="4400" dirty="0"/>
              <a:t>፥ </a:t>
            </a:r>
            <a:r>
              <a:rPr lang="en-CA" sz="4400" dirty="0" err="1"/>
              <a:t>ወልድ</a:t>
            </a:r>
            <a:r>
              <a:rPr lang="en-CA" sz="4400" dirty="0"/>
              <a:t> </a:t>
            </a:r>
            <a:r>
              <a:rPr lang="en-CA" sz="4400" dirty="0" err="1"/>
              <a:t>ዋሕድ</a:t>
            </a:r>
            <a:r>
              <a:rPr lang="en-CA" sz="4400" dirty="0"/>
              <a:t>፥ </a:t>
            </a:r>
            <a:r>
              <a:rPr lang="en-CA" sz="4400" dirty="0" err="1"/>
              <a:t>ምስኡ</a:t>
            </a:r>
            <a:r>
              <a:rPr lang="en-CA" sz="4400" dirty="0"/>
              <a:t> </a:t>
            </a:r>
            <a:r>
              <a:rPr lang="en-CA" sz="4400" dirty="0" err="1"/>
              <a:t>ማዕረ</a:t>
            </a:r>
            <a:r>
              <a:rPr lang="en-CA" sz="4400" dirty="0"/>
              <a:t> </a:t>
            </a:r>
            <a:r>
              <a:rPr lang="en-CA" sz="4400" dirty="0" err="1"/>
              <a:t>ዝኾነ</a:t>
            </a:r>
            <a:r>
              <a:rPr lang="en-CA" sz="4400" dirty="0"/>
              <a:t>፥ </a:t>
            </a:r>
            <a:r>
              <a:rPr lang="en-CA" sz="4400" dirty="0" err="1"/>
              <a:t>ኵሉ</a:t>
            </a:r>
            <a:r>
              <a:rPr lang="en-CA" sz="4400" dirty="0"/>
              <a:t> </a:t>
            </a:r>
            <a:r>
              <a:rPr lang="en-CA" sz="4400" dirty="0" err="1"/>
              <a:t>ሠራዊትን</a:t>
            </a:r>
            <a:r>
              <a:rPr lang="en-CA" sz="4400" dirty="0"/>
              <a:t> </a:t>
            </a:r>
            <a:r>
              <a:rPr lang="en-CA" sz="4400" dirty="0" err="1"/>
              <a:t>ሢመታትን</a:t>
            </a:r>
            <a:r>
              <a:rPr lang="en-CA" sz="4400" dirty="0"/>
              <a:t> </a:t>
            </a:r>
            <a:r>
              <a:rPr lang="en-CA" sz="4400" dirty="0" err="1"/>
              <a:t>ሥልጣናትን</a:t>
            </a:r>
            <a:r>
              <a:rPr lang="en-CA" sz="4400" dirty="0"/>
              <a:t>፥ </a:t>
            </a:r>
            <a:r>
              <a:rPr lang="en-CA" sz="4400" dirty="0" err="1"/>
              <a:t>ዝፈጠረ</a:t>
            </a:r>
            <a:r>
              <a:rPr lang="en-CA" sz="4400" dirty="0" smtClean="0"/>
              <a:t>።</a:t>
            </a:r>
            <a:endParaRPr lang="en-CA" sz="4400" dirty="0"/>
          </a:p>
        </p:txBody>
      </p:sp>
    </p:spTree>
    <p:extLst>
      <p:ext uri="{BB962C8B-B14F-4D97-AF65-F5344CB8AC3E}">
        <p14:creationId xmlns:p14="http://schemas.microsoft.com/office/powerpoint/2010/main" val="2579603438"/>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፴፯</a:t>
            </a:r>
            <a:r>
              <a:rPr lang="en-CA" sz="1400" dirty="0">
                <a:solidFill>
                  <a:srgbClr val="FFC000"/>
                </a:solidFill>
              </a:rPr>
              <a:t>. </a:t>
            </a:r>
            <a:r>
              <a:rPr lang="en-CA" sz="4400" dirty="0" err="1"/>
              <a:t>ዘሠምረ</a:t>
            </a:r>
            <a:r>
              <a:rPr lang="en-CA" sz="4400" dirty="0"/>
              <a:t> </a:t>
            </a:r>
            <a:r>
              <a:rPr lang="en-CA" sz="4400" dirty="0" err="1"/>
              <a:t>ይኩን</a:t>
            </a:r>
            <a:r>
              <a:rPr lang="en-CA" sz="4400" dirty="0"/>
              <a:t> </a:t>
            </a:r>
            <a:r>
              <a:rPr lang="en-CA" sz="4400" dirty="0" err="1"/>
              <a:t>ሰብአ</a:t>
            </a:r>
            <a:r>
              <a:rPr lang="en-CA" sz="4400" dirty="0"/>
              <a:t> </a:t>
            </a:r>
            <a:r>
              <a:rPr lang="en-CA" sz="4400" dirty="0" err="1"/>
              <a:t>በደኃሪ</a:t>
            </a:r>
            <a:r>
              <a:rPr lang="en-CA" sz="4400" dirty="0"/>
              <a:t> </a:t>
            </a:r>
            <a:r>
              <a:rPr lang="en-CA" sz="4400" dirty="0" err="1"/>
              <a:t>መዋዕል</a:t>
            </a:r>
            <a:r>
              <a:rPr lang="en-CA" sz="4400" dirty="0"/>
              <a:t> </a:t>
            </a:r>
            <a:r>
              <a:rPr lang="en-CA" sz="4400" dirty="0" err="1"/>
              <a:t>ወነሥአ</a:t>
            </a:r>
            <a:r>
              <a:rPr lang="en-CA" sz="4400" dirty="0"/>
              <a:t> </a:t>
            </a:r>
            <a:r>
              <a:rPr lang="en-CA" sz="4400" dirty="0" smtClean="0"/>
              <a:t>  </a:t>
            </a:r>
            <a:r>
              <a:rPr lang="en-CA" sz="4400" dirty="0" err="1" smtClean="0"/>
              <a:t>እምእግዝእ</a:t>
            </a:r>
            <a:endParaRPr lang="en-CA" sz="4400" dirty="0" smtClean="0"/>
          </a:p>
          <a:p>
            <a:r>
              <a:rPr lang="en-CA" sz="4400" dirty="0" err="1" smtClean="0"/>
              <a:t>ትነ</a:t>
            </a:r>
            <a:r>
              <a:rPr lang="en-CA" sz="4400" dirty="0" smtClean="0"/>
              <a:t> </a:t>
            </a:r>
            <a:r>
              <a:rPr lang="en-CA" sz="4400" dirty="0" err="1"/>
              <a:t>ማርያም</a:t>
            </a:r>
            <a:r>
              <a:rPr lang="en-CA" sz="4400" dirty="0"/>
              <a:t> </a:t>
            </a:r>
            <a:r>
              <a:rPr lang="en-CA" sz="4400" dirty="0" err="1"/>
              <a:t>ቅድስት</a:t>
            </a:r>
            <a:r>
              <a:rPr lang="en-CA" sz="4400" dirty="0"/>
              <a:t> </a:t>
            </a:r>
            <a:r>
              <a:rPr lang="en-CA" sz="4400" dirty="0" err="1"/>
              <a:t>ድንግል</a:t>
            </a:r>
            <a:r>
              <a:rPr lang="en-CA" sz="4400" dirty="0"/>
              <a:t> </a:t>
            </a:r>
            <a:r>
              <a:rPr lang="en-CA" sz="4400" dirty="0" err="1"/>
              <a:t>ዘእንበለ</a:t>
            </a:r>
            <a:r>
              <a:rPr lang="en-CA" sz="4400" dirty="0"/>
              <a:t> </a:t>
            </a:r>
            <a:r>
              <a:rPr lang="en-CA" sz="4400" dirty="0" err="1"/>
              <a:t>ዘርዐ</a:t>
            </a:r>
            <a:r>
              <a:rPr lang="en-CA" sz="4400" dirty="0"/>
              <a:t> </a:t>
            </a:r>
            <a:r>
              <a:rPr lang="en-CA" sz="4400" dirty="0" err="1"/>
              <a:t>ብእሲ</a:t>
            </a:r>
            <a:r>
              <a:rPr lang="en-CA" sz="4400" dirty="0"/>
              <a:t>። </a:t>
            </a:r>
            <a:r>
              <a:rPr lang="en-CA" sz="4400" dirty="0" err="1"/>
              <a:t>ወተሐፅነ</a:t>
            </a:r>
            <a:r>
              <a:rPr lang="en-CA" sz="4400" dirty="0"/>
              <a:t> </a:t>
            </a:r>
            <a:r>
              <a:rPr lang="en-CA" sz="4400" dirty="0" err="1"/>
              <a:t>ከመ</a:t>
            </a:r>
            <a:r>
              <a:rPr lang="en-CA" sz="4400" dirty="0"/>
              <a:t> </a:t>
            </a:r>
            <a:r>
              <a:rPr lang="en-CA" sz="4400" dirty="0" err="1"/>
              <a:t>ሰብእ</a:t>
            </a:r>
            <a:r>
              <a:rPr lang="en-CA" sz="4400" dirty="0"/>
              <a:t> </a:t>
            </a:r>
            <a:r>
              <a:rPr lang="en-CA" sz="4400" dirty="0" err="1"/>
              <a:t>ዘእንበለ</a:t>
            </a:r>
            <a:r>
              <a:rPr lang="en-CA" sz="4400" dirty="0"/>
              <a:t> </a:t>
            </a:r>
            <a:r>
              <a:rPr lang="en-CA" sz="4400" dirty="0" err="1"/>
              <a:t>ኃጢአት</a:t>
            </a:r>
            <a:r>
              <a:rPr lang="en-CA" sz="4400" dirty="0"/>
              <a:t> </a:t>
            </a:r>
            <a:r>
              <a:rPr lang="en-CA" sz="4400" dirty="0" err="1"/>
              <a:t>ወአበሳ</a:t>
            </a:r>
            <a:r>
              <a:rPr lang="en-CA" sz="4400" dirty="0"/>
              <a:t>። </a:t>
            </a:r>
            <a:r>
              <a:rPr lang="en-CA" sz="4400" dirty="0" err="1"/>
              <a:t>ወአልቦ</a:t>
            </a:r>
            <a:r>
              <a:rPr lang="en-CA" sz="4400" dirty="0"/>
              <a:t> </a:t>
            </a:r>
            <a:r>
              <a:rPr lang="en-CA" sz="4400" dirty="0" err="1"/>
              <a:t>ጒሕሉት</a:t>
            </a:r>
            <a:r>
              <a:rPr lang="en-CA" sz="4400" dirty="0"/>
              <a:t> </a:t>
            </a:r>
            <a:r>
              <a:rPr lang="en-CA" sz="4400" dirty="0" err="1"/>
              <a:t>ውስተ</a:t>
            </a:r>
            <a:r>
              <a:rPr lang="en-CA" sz="4400" dirty="0"/>
              <a:t> </a:t>
            </a:r>
            <a:r>
              <a:rPr lang="en-CA" sz="4400" dirty="0" err="1"/>
              <a:t>አፉሁ</a:t>
            </a:r>
            <a:r>
              <a:rPr lang="en-CA" sz="4400" dirty="0" smtClean="0"/>
              <a:t>።</a:t>
            </a:r>
            <a:endParaRPr lang="en-CA" sz="4400" dirty="0"/>
          </a:p>
        </p:txBody>
      </p:sp>
      <p:sp>
        <p:nvSpPr>
          <p:cNvPr id="9" name="Rectangle 8"/>
          <p:cNvSpPr/>
          <p:nvPr/>
        </p:nvSpPr>
        <p:spPr>
          <a:xfrm>
            <a:off x="7936876" y="-6138"/>
            <a:ext cx="4400150" cy="6524863"/>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37</a:t>
            </a:r>
            <a:r>
              <a:rPr lang="en-US" sz="1400" dirty="0">
                <a:solidFill>
                  <a:srgbClr val="FFC000"/>
                </a:solidFill>
              </a:rPr>
              <a:t>. </a:t>
            </a:r>
            <a:r>
              <a:rPr lang="en-US" sz="3800" dirty="0"/>
              <a:t>Who in the last days was pleased </a:t>
            </a:r>
            <a:r>
              <a:rPr lang="en-US" sz="3800" dirty="0" smtClean="0"/>
              <a:t>to become </a:t>
            </a:r>
            <a:r>
              <a:rPr lang="en-US" sz="3800" dirty="0"/>
              <a:t>man, and took flesh from our </a:t>
            </a:r>
            <a:r>
              <a:rPr lang="en-US" sz="3800" dirty="0" smtClean="0"/>
              <a:t>Lady Mary</a:t>
            </a:r>
            <a:r>
              <a:rPr lang="en-US" sz="3800" dirty="0"/>
              <a:t>, the holy Virgin, without the seed </a:t>
            </a:r>
            <a:r>
              <a:rPr lang="en-US" sz="3800" dirty="0" smtClean="0"/>
              <a:t>of man</a:t>
            </a:r>
            <a:r>
              <a:rPr lang="en-US" sz="3800" dirty="0"/>
              <a:t>, and grew like men yet without sin </a:t>
            </a:r>
            <a:r>
              <a:rPr lang="en-US" sz="3800" dirty="0" smtClean="0"/>
              <a:t>or evil</a:t>
            </a:r>
            <a:r>
              <a:rPr lang="en-US" sz="3800" dirty="0"/>
              <a:t>, neither was guile found in his </a:t>
            </a:r>
            <a:r>
              <a:rPr lang="en-US" sz="3800" dirty="0" smtClean="0"/>
              <a:t>mouth.</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61491" y="68283"/>
            <a:ext cx="4104882" cy="6186309"/>
          </a:xfrm>
          <a:prstGeom prst="rect">
            <a:avLst/>
          </a:prstGeom>
        </p:spPr>
        <p:txBody>
          <a:bodyPr wrap="square">
            <a:spAutoFit/>
          </a:bodyPr>
          <a:lstStyle/>
          <a:p>
            <a:r>
              <a:rPr lang="en-CA" sz="1400" dirty="0" smtClean="0">
                <a:solidFill>
                  <a:srgbClr val="FFC000"/>
                </a:solidFill>
              </a:rPr>
              <a:t>37</a:t>
            </a:r>
            <a:r>
              <a:rPr lang="en-CA" sz="1400" dirty="0">
                <a:solidFill>
                  <a:srgbClr val="FFC000"/>
                </a:solidFill>
              </a:rPr>
              <a:t>. </a:t>
            </a:r>
            <a:r>
              <a:rPr lang="en-CA" sz="4400" dirty="0" err="1"/>
              <a:t>ብዳሕረዋይ</a:t>
            </a:r>
            <a:r>
              <a:rPr lang="en-CA" sz="4400" dirty="0"/>
              <a:t> </a:t>
            </a:r>
            <a:r>
              <a:rPr lang="en-CA" sz="4400" dirty="0" err="1"/>
              <a:t>ዘመን</a:t>
            </a:r>
            <a:r>
              <a:rPr lang="en-CA" sz="4400" dirty="0"/>
              <a:t> </a:t>
            </a:r>
            <a:r>
              <a:rPr lang="en-CA" sz="4400" dirty="0" err="1"/>
              <a:t>ሰብ</a:t>
            </a:r>
            <a:r>
              <a:rPr lang="en-CA" sz="4400" dirty="0"/>
              <a:t> </a:t>
            </a:r>
            <a:r>
              <a:rPr lang="en-CA" sz="4400" dirty="0" err="1"/>
              <a:t>ክኸውን</a:t>
            </a:r>
            <a:r>
              <a:rPr lang="en-CA" sz="4400" dirty="0"/>
              <a:t> </a:t>
            </a:r>
            <a:r>
              <a:rPr lang="en-CA" sz="4400" dirty="0" err="1"/>
              <a:t>ዝፈቐደ</a:t>
            </a:r>
            <a:r>
              <a:rPr lang="en-CA" sz="4400" dirty="0"/>
              <a:t>፥ </a:t>
            </a:r>
            <a:r>
              <a:rPr lang="en-CA" sz="4400" dirty="0" err="1"/>
              <a:t>ብዘይ</a:t>
            </a:r>
            <a:r>
              <a:rPr lang="en-CA" sz="4400" dirty="0"/>
              <a:t> </a:t>
            </a:r>
            <a:r>
              <a:rPr lang="en-CA" sz="4400" dirty="0" err="1"/>
              <a:t>ዘርኢ</a:t>
            </a:r>
            <a:r>
              <a:rPr lang="en-CA" sz="4400" dirty="0"/>
              <a:t> </a:t>
            </a:r>
            <a:r>
              <a:rPr lang="en-CA" sz="4400" dirty="0" err="1"/>
              <a:t>ሰብኣይ</a:t>
            </a:r>
            <a:r>
              <a:rPr lang="en-CA" sz="4400" dirty="0"/>
              <a:t> </a:t>
            </a:r>
            <a:r>
              <a:rPr lang="en-CA" sz="4400" dirty="0" err="1"/>
              <a:t>ካብ</a:t>
            </a:r>
            <a:r>
              <a:rPr lang="en-CA" sz="4400" dirty="0"/>
              <a:t> </a:t>
            </a:r>
            <a:r>
              <a:rPr lang="en-CA" sz="4400" dirty="0" err="1"/>
              <a:t>ቅድስቲ</a:t>
            </a:r>
            <a:r>
              <a:rPr lang="en-CA" sz="4400" dirty="0"/>
              <a:t> </a:t>
            </a:r>
            <a:r>
              <a:rPr lang="en-CA" sz="4400" dirty="0" err="1"/>
              <a:t>ድንግል</a:t>
            </a:r>
            <a:r>
              <a:rPr lang="en-CA" sz="4400" dirty="0"/>
              <a:t> </a:t>
            </a:r>
            <a:r>
              <a:rPr lang="en-CA" sz="4400" dirty="0" err="1"/>
              <a:t>ማርያም</a:t>
            </a:r>
            <a:r>
              <a:rPr lang="en-CA" sz="4400" dirty="0"/>
              <a:t> </a:t>
            </a:r>
            <a:r>
              <a:rPr lang="en-CA" sz="4400" dirty="0" err="1"/>
              <a:t>ሥጋ</a:t>
            </a:r>
            <a:r>
              <a:rPr lang="en-CA" sz="4400" dirty="0"/>
              <a:t> </a:t>
            </a:r>
            <a:r>
              <a:rPr lang="en-CA" sz="4400" dirty="0" err="1"/>
              <a:t>ዝለበሰ</a:t>
            </a:r>
            <a:r>
              <a:rPr lang="en-CA" sz="4400" dirty="0"/>
              <a:t> </a:t>
            </a:r>
            <a:r>
              <a:rPr lang="en-CA" sz="4400" dirty="0" err="1"/>
              <a:t>ብዘይ</a:t>
            </a:r>
            <a:r>
              <a:rPr lang="en-CA" sz="4400" dirty="0"/>
              <a:t> </a:t>
            </a:r>
            <a:r>
              <a:rPr lang="en-CA" sz="4400" dirty="0" err="1"/>
              <a:t>ኃጢኣትን</a:t>
            </a:r>
            <a:r>
              <a:rPr lang="en-CA" sz="4400" dirty="0"/>
              <a:t> </a:t>
            </a:r>
            <a:r>
              <a:rPr lang="en-CA" sz="4400" dirty="0" err="1"/>
              <a:t>ኣበሳን</a:t>
            </a:r>
            <a:r>
              <a:rPr lang="en-CA" sz="4400" dirty="0"/>
              <a:t> </a:t>
            </a:r>
            <a:r>
              <a:rPr lang="en-CA" sz="4400" dirty="0" err="1"/>
              <a:t>ከም</a:t>
            </a:r>
            <a:r>
              <a:rPr lang="en-CA" sz="4400" dirty="0"/>
              <a:t> </a:t>
            </a:r>
            <a:r>
              <a:rPr lang="en-CA" sz="4400" dirty="0" err="1"/>
              <a:t>ሰብ</a:t>
            </a:r>
            <a:r>
              <a:rPr lang="en-CA" sz="4400" dirty="0"/>
              <a:t> </a:t>
            </a:r>
            <a:r>
              <a:rPr lang="en-CA" sz="4400" dirty="0" err="1"/>
              <a:t>ዓበየ</a:t>
            </a:r>
            <a:r>
              <a:rPr lang="en-CA" sz="4400" dirty="0"/>
              <a:t>። </a:t>
            </a:r>
            <a:r>
              <a:rPr lang="en-CA" sz="4400" dirty="0" err="1"/>
              <a:t>ኣብ</a:t>
            </a:r>
            <a:r>
              <a:rPr lang="en-CA" sz="4400" dirty="0"/>
              <a:t> </a:t>
            </a:r>
            <a:r>
              <a:rPr lang="en-CA" sz="4400" dirty="0" err="1"/>
              <a:t>ኣፉ</a:t>
            </a:r>
            <a:r>
              <a:rPr lang="en-CA" sz="4400" dirty="0"/>
              <a:t> </a:t>
            </a:r>
            <a:r>
              <a:rPr lang="en-CA" sz="4400" dirty="0" err="1"/>
              <a:t>ሓሰት</a:t>
            </a:r>
            <a:r>
              <a:rPr lang="en-CA" sz="4400" dirty="0"/>
              <a:t> </a:t>
            </a:r>
            <a:r>
              <a:rPr lang="en-CA" sz="4400" dirty="0" err="1"/>
              <a:t>ኣይተረኽበን</a:t>
            </a:r>
            <a:r>
              <a:rPr lang="en-CA" sz="4400" dirty="0" smtClean="0"/>
              <a:t>።</a:t>
            </a:r>
          </a:p>
        </p:txBody>
      </p:sp>
    </p:spTree>
    <p:extLst>
      <p:ext uri="{BB962C8B-B14F-4D97-AF65-F5344CB8AC3E}">
        <p14:creationId xmlns:p14="http://schemas.microsoft.com/office/powerpoint/2010/main" val="3744051153"/>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4400" dirty="0" err="1"/>
              <a:t>ወእምዝ</a:t>
            </a:r>
            <a:r>
              <a:rPr lang="en-CA" sz="4400" dirty="0"/>
              <a:t> </a:t>
            </a:r>
            <a:r>
              <a:rPr lang="en-CA" sz="4400" dirty="0" err="1"/>
              <a:t>ሐመ</a:t>
            </a:r>
            <a:r>
              <a:rPr lang="en-CA" sz="4400" dirty="0"/>
              <a:t> </a:t>
            </a:r>
            <a:r>
              <a:rPr lang="en-CA" sz="4400" dirty="0" err="1"/>
              <a:t>ወሞተ</a:t>
            </a:r>
            <a:r>
              <a:rPr lang="en-CA" sz="4400" dirty="0"/>
              <a:t> </a:t>
            </a:r>
            <a:r>
              <a:rPr lang="en-CA" sz="4400" dirty="0" err="1"/>
              <a:t>በሥጋ</a:t>
            </a:r>
            <a:r>
              <a:rPr lang="en-CA" sz="4400" dirty="0"/>
              <a:t> </a:t>
            </a:r>
            <a:r>
              <a:rPr lang="en-CA" sz="4400" dirty="0" err="1"/>
              <a:t>ወተንሥአ</a:t>
            </a:r>
            <a:r>
              <a:rPr lang="en-CA" sz="4400" dirty="0"/>
              <a:t> </a:t>
            </a:r>
            <a:r>
              <a:rPr lang="en-CA" sz="4400" dirty="0" err="1"/>
              <a:t>እሙታን</a:t>
            </a:r>
            <a:r>
              <a:rPr lang="en-CA" sz="4400" dirty="0"/>
              <a:t> </a:t>
            </a:r>
            <a:r>
              <a:rPr lang="en-CA" sz="4400" dirty="0" err="1"/>
              <a:t>በሣልስት</a:t>
            </a:r>
            <a:r>
              <a:rPr lang="en-CA" sz="4400" dirty="0"/>
              <a:t> </a:t>
            </a:r>
            <a:r>
              <a:rPr lang="en-CA" sz="4400" dirty="0" err="1"/>
              <a:t>ዕለት</a:t>
            </a:r>
            <a:r>
              <a:rPr lang="en-CA" sz="4400" dirty="0"/>
              <a:t> </a:t>
            </a:r>
            <a:r>
              <a:rPr lang="en-CA" sz="4400" dirty="0" err="1"/>
              <a:t>ወዐርገ</a:t>
            </a:r>
            <a:r>
              <a:rPr lang="en-CA" sz="4400" dirty="0"/>
              <a:t> </a:t>
            </a:r>
            <a:r>
              <a:rPr lang="en-CA" sz="4400" dirty="0" err="1"/>
              <a:t>ሰማያተ</a:t>
            </a:r>
            <a:r>
              <a:rPr lang="en-CA" sz="4400" dirty="0"/>
              <a:t> </a:t>
            </a:r>
            <a:r>
              <a:rPr lang="en-CA" sz="4400" dirty="0" err="1"/>
              <a:t>ኀበ</a:t>
            </a:r>
            <a:r>
              <a:rPr lang="en-CA" sz="4400" dirty="0"/>
              <a:t> </a:t>
            </a:r>
            <a:r>
              <a:rPr lang="en-CA" sz="4400" dirty="0" err="1"/>
              <a:t>አብ</a:t>
            </a:r>
            <a:r>
              <a:rPr lang="en-CA" sz="4400" dirty="0"/>
              <a:t> </a:t>
            </a:r>
            <a:r>
              <a:rPr lang="en-CA" sz="4400" dirty="0" err="1"/>
              <a:t>ዘፈነዎ</a:t>
            </a:r>
            <a:r>
              <a:rPr lang="en-CA" sz="4400" dirty="0"/>
              <a:t>። </a:t>
            </a:r>
            <a:r>
              <a:rPr lang="en-CA" sz="4400" dirty="0" err="1"/>
              <a:t>ወነበረ</a:t>
            </a:r>
            <a:r>
              <a:rPr lang="en-CA" sz="4400" dirty="0"/>
              <a:t> </a:t>
            </a:r>
            <a:r>
              <a:rPr lang="en-CA" sz="4400" dirty="0" err="1"/>
              <a:t>በየማነ</a:t>
            </a:r>
            <a:r>
              <a:rPr lang="en-CA" sz="4400" dirty="0"/>
              <a:t> </a:t>
            </a:r>
            <a:r>
              <a:rPr lang="en-CA" sz="4400" dirty="0" err="1"/>
              <a:t>ኀይል</a:t>
            </a:r>
            <a:r>
              <a:rPr lang="en-CA" sz="4400" dirty="0"/>
              <a:t> </a:t>
            </a:r>
            <a:r>
              <a:rPr lang="en-CA" sz="4400" dirty="0" err="1"/>
              <a:t>ወፈነወ</a:t>
            </a:r>
            <a:r>
              <a:rPr lang="en-CA" sz="4400" dirty="0"/>
              <a:t> </a:t>
            </a:r>
            <a:r>
              <a:rPr lang="en-CA" sz="4400" dirty="0" err="1"/>
              <a:t>ለነ</a:t>
            </a:r>
            <a:r>
              <a:rPr lang="en-CA" sz="4400" dirty="0"/>
              <a:t> </a:t>
            </a:r>
            <a:r>
              <a:rPr lang="en-CA" sz="4400" dirty="0" err="1"/>
              <a:t>ጰራቅሊጦስሃ</a:t>
            </a:r>
            <a:r>
              <a:rPr lang="en-CA" sz="4400" dirty="0"/>
              <a:t> </a:t>
            </a:r>
            <a:r>
              <a:rPr lang="en-CA" sz="4400" dirty="0" err="1"/>
              <a:t>መንፈሰ</a:t>
            </a:r>
            <a:r>
              <a:rPr lang="en-CA" sz="4400" dirty="0"/>
              <a:t> </a:t>
            </a:r>
            <a:r>
              <a:rPr lang="en-CA" sz="4400" dirty="0" err="1"/>
              <a:t>ቅዱሰ</a:t>
            </a:r>
            <a:r>
              <a:rPr lang="en-CA" sz="4400" dirty="0"/>
              <a:t> </a:t>
            </a:r>
            <a:r>
              <a:rPr lang="en-CA" sz="4400" dirty="0" err="1"/>
              <a:t>ዘወፅአ</a:t>
            </a:r>
            <a:r>
              <a:rPr lang="en-CA" sz="4400" dirty="0"/>
              <a:t> </a:t>
            </a:r>
            <a:r>
              <a:rPr lang="en-CA" sz="4400" dirty="0" err="1"/>
              <a:t>እምአብ</a:t>
            </a:r>
            <a:r>
              <a:rPr lang="en-CA" sz="4400" dirty="0"/>
              <a:t> </a:t>
            </a:r>
            <a:r>
              <a:rPr lang="en-CA" sz="4400" dirty="0" err="1" smtClean="0"/>
              <a:t>ወአድኀነ</a:t>
            </a:r>
            <a:endParaRPr lang="en-CA" sz="4400" dirty="0"/>
          </a:p>
        </p:txBody>
      </p:sp>
      <p:sp>
        <p:nvSpPr>
          <p:cNvPr id="9" name="Rectangle 8"/>
          <p:cNvSpPr/>
          <p:nvPr/>
        </p:nvSpPr>
        <p:spPr>
          <a:xfrm>
            <a:off x="7936876" y="-79878"/>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38</a:t>
            </a:r>
            <a:r>
              <a:rPr lang="en-US" sz="1400" dirty="0">
                <a:solidFill>
                  <a:srgbClr val="FFC000"/>
                </a:solidFill>
              </a:rPr>
              <a:t>. </a:t>
            </a:r>
            <a:r>
              <a:rPr lang="en-US" sz="3700" dirty="0"/>
              <a:t>Then He suffered, died in the flesh</a:t>
            </a:r>
            <a:r>
              <a:rPr lang="en-US" sz="3700" dirty="0" smtClean="0"/>
              <a:t>, rose </a:t>
            </a:r>
            <a:r>
              <a:rPr lang="en-US" sz="3700" dirty="0"/>
              <a:t>from the dead on the third day</a:t>
            </a:r>
            <a:r>
              <a:rPr lang="en-US" sz="3700" dirty="0" smtClean="0"/>
              <a:t>,  ascended </a:t>
            </a:r>
            <a:r>
              <a:rPr lang="en-US" sz="3700" dirty="0"/>
              <a:t>unto heaven, to the Father </a:t>
            </a:r>
            <a:r>
              <a:rPr lang="en-US" sz="3700" dirty="0" smtClean="0"/>
              <a:t>Who sent </a:t>
            </a:r>
            <a:r>
              <a:rPr lang="en-US" sz="3700" dirty="0"/>
              <a:t>him, sat down at the right hand </a:t>
            </a:r>
            <a:r>
              <a:rPr lang="en-US" sz="3700" dirty="0" smtClean="0"/>
              <a:t>of Power</a:t>
            </a:r>
            <a:r>
              <a:rPr lang="en-US" sz="3700" dirty="0"/>
              <a:t>, sent to us the </a:t>
            </a:r>
            <a:r>
              <a:rPr lang="en-US" sz="3700" dirty="0" err="1"/>
              <a:t>Paraclete</a:t>
            </a:r>
            <a:r>
              <a:rPr lang="en-US" sz="3700" dirty="0"/>
              <a:t>, the </a:t>
            </a:r>
            <a:r>
              <a:rPr lang="en-US" sz="3700" dirty="0" smtClean="0"/>
              <a:t>Holy Spirit</a:t>
            </a:r>
            <a:r>
              <a:rPr lang="en-US" sz="3700" dirty="0"/>
              <a:t>, Who proceeds from the Father, </a:t>
            </a:r>
            <a:r>
              <a:rPr lang="en-US" sz="3700" dirty="0" smtClean="0"/>
              <a:t>and saved all</a:t>
            </a:r>
            <a:r>
              <a:rPr lang="en-US" sz="3800" dirty="0" smtClean="0"/>
              <a:t>.</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400" dirty="0" err="1"/>
              <a:t>ብድሕርዚ</a:t>
            </a:r>
            <a:r>
              <a:rPr lang="en-CA" sz="4400" dirty="0"/>
              <a:t> </a:t>
            </a:r>
            <a:r>
              <a:rPr lang="en-CA" sz="4400" dirty="0" err="1"/>
              <a:t>ብሥጋ</a:t>
            </a:r>
            <a:r>
              <a:rPr lang="en-CA" sz="4400" dirty="0"/>
              <a:t> </a:t>
            </a:r>
            <a:r>
              <a:rPr lang="en-CA" sz="4400" dirty="0" err="1"/>
              <a:t>መከራ</a:t>
            </a:r>
            <a:r>
              <a:rPr lang="en-CA" sz="4400" dirty="0"/>
              <a:t> </a:t>
            </a:r>
            <a:r>
              <a:rPr lang="en-CA" sz="4400" dirty="0" smtClean="0"/>
              <a:t> </a:t>
            </a:r>
            <a:r>
              <a:rPr lang="en-CA" sz="4400" dirty="0" err="1" smtClean="0"/>
              <a:t>መስቀል</a:t>
            </a:r>
            <a:r>
              <a:rPr lang="en-CA" sz="4400" dirty="0" smtClean="0"/>
              <a:t>   </a:t>
            </a:r>
            <a:r>
              <a:rPr lang="en-CA" sz="4400" dirty="0" err="1" smtClean="0"/>
              <a:t>ተቐ</a:t>
            </a:r>
            <a:endParaRPr lang="en-CA" sz="4400" dirty="0" smtClean="0"/>
          </a:p>
          <a:p>
            <a:r>
              <a:rPr lang="en-CA" sz="4400" dirty="0" err="1" smtClean="0"/>
              <a:t>ቢሉ</a:t>
            </a:r>
            <a:r>
              <a:rPr lang="en-CA" sz="4400" dirty="0" smtClean="0"/>
              <a:t> </a:t>
            </a:r>
            <a:r>
              <a:rPr lang="en-CA" sz="4400" dirty="0" err="1"/>
              <a:t>ሞተ</a:t>
            </a:r>
            <a:r>
              <a:rPr lang="en-CA" sz="4400" dirty="0"/>
              <a:t>፥ </a:t>
            </a:r>
            <a:r>
              <a:rPr lang="en-CA" sz="4400" dirty="0" err="1"/>
              <a:t>ብሣልሳይ</a:t>
            </a:r>
            <a:r>
              <a:rPr lang="en-CA" sz="4400" dirty="0"/>
              <a:t> </a:t>
            </a:r>
            <a:r>
              <a:rPr lang="en-CA" sz="4400" dirty="0" err="1"/>
              <a:t>መዓልቲ</a:t>
            </a:r>
            <a:r>
              <a:rPr lang="en-CA" sz="4400" dirty="0"/>
              <a:t> </a:t>
            </a:r>
            <a:r>
              <a:rPr lang="en-CA" sz="4400" dirty="0" err="1"/>
              <a:t>ካብ</a:t>
            </a:r>
            <a:r>
              <a:rPr lang="en-CA" sz="4400" dirty="0"/>
              <a:t> </a:t>
            </a:r>
            <a:r>
              <a:rPr lang="en-CA" sz="4400" dirty="0" err="1"/>
              <a:t>ምዉታት</a:t>
            </a:r>
            <a:r>
              <a:rPr lang="en-CA" sz="4400" dirty="0"/>
              <a:t> </a:t>
            </a:r>
            <a:r>
              <a:rPr lang="en-CA" sz="4400" dirty="0" err="1"/>
              <a:t>ተፈልዩ</a:t>
            </a:r>
            <a:r>
              <a:rPr lang="en-CA" sz="4400" dirty="0"/>
              <a:t> </a:t>
            </a:r>
            <a:r>
              <a:rPr lang="en-CA" sz="4400" dirty="0" err="1"/>
              <a:t>ተንሥአ</a:t>
            </a:r>
            <a:r>
              <a:rPr lang="en-CA" sz="4400" dirty="0"/>
              <a:t>። </a:t>
            </a:r>
            <a:endParaRPr lang="en-CA" sz="4400" dirty="0" smtClean="0"/>
          </a:p>
          <a:p>
            <a:r>
              <a:rPr lang="en-CA" sz="4400" dirty="0" err="1" smtClean="0"/>
              <a:t>ናብ</a:t>
            </a:r>
            <a:r>
              <a:rPr lang="en-CA" sz="4400" dirty="0" smtClean="0"/>
              <a:t> </a:t>
            </a:r>
            <a:r>
              <a:rPr lang="en-CA" sz="4400" dirty="0" err="1"/>
              <a:t>ዝለኣኾ</a:t>
            </a:r>
            <a:r>
              <a:rPr lang="en-CA" sz="4400" dirty="0"/>
              <a:t> </a:t>
            </a:r>
            <a:r>
              <a:rPr lang="en-CA" sz="4400" dirty="0" err="1"/>
              <a:t>ኣቦኡ</a:t>
            </a:r>
            <a:r>
              <a:rPr lang="en-CA" sz="4400" dirty="0"/>
              <a:t> </a:t>
            </a:r>
            <a:r>
              <a:rPr lang="en-CA" sz="4400" dirty="0" err="1"/>
              <a:t>ናብ</a:t>
            </a:r>
            <a:r>
              <a:rPr lang="en-CA" sz="4400" dirty="0"/>
              <a:t> </a:t>
            </a:r>
            <a:r>
              <a:rPr lang="en-CA" sz="4400" dirty="0" err="1"/>
              <a:t>ሰማያት</a:t>
            </a:r>
            <a:r>
              <a:rPr lang="en-CA" sz="4400" dirty="0"/>
              <a:t> </a:t>
            </a:r>
            <a:r>
              <a:rPr lang="en-CA" sz="4400" dirty="0" err="1"/>
              <a:t>ዓረገ</a:t>
            </a:r>
            <a:r>
              <a:rPr lang="en-CA" sz="4400" dirty="0"/>
              <a:t>። </a:t>
            </a:r>
            <a:r>
              <a:rPr lang="en-CA" sz="4400" dirty="0" err="1"/>
              <a:t>ካብ</a:t>
            </a:r>
            <a:r>
              <a:rPr lang="en-CA" sz="4400" dirty="0"/>
              <a:t> </a:t>
            </a:r>
            <a:r>
              <a:rPr lang="en-CA" sz="4400" dirty="0" err="1"/>
              <a:t>ኣብ</a:t>
            </a:r>
            <a:r>
              <a:rPr lang="en-CA" sz="4400" dirty="0"/>
              <a:t> </a:t>
            </a:r>
            <a:r>
              <a:rPr lang="en-CA" sz="4400" dirty="0" err="1"/>
              <a:t>ዝሠረፀ</a:t>
            </a:r>
            <a:r>
              <a:rPr lang="en-CA" sz="4400" dirty="0"/>
              <a:t> </a:t>
            </a:r>
            <a:r>
              <a:rPr lang="en-CA" sz="4400" dirty="0" err="1"/>
              <a:t>ንዓለም</a:t>
            </a:r>
            <a:r>
              <a:rPr lang="en-CA" sz="4400" dirty="0"/>
              <a:t> </a:t>
            </a:r>
            <a:r>
              <a:rPr lang="en-CA" sz="4400" dirty="0" err="1"/>
              <a:t>እውን</a:t>
            </a:r>
            <a:r>
              <a:rPr lang="en-CA" sz="4400" dirty="0"/>
              <a:t> </a:t>
            </a:r>
            <a:r>
              <a:rPr lang="en-CA" sz="4400" dirty="0" err="1"/>
              <a:t>ዘድሓነ</a:t>
            </a:r>
            <a:r>
              <a:rPr lang="en-CA" sz="4400" dirty="0"/>
              <a:t>፥ </a:t>
            </a:r>
            <a:r>
              <a:rPr lang="en-CA" sz="4400" dirty="0" err="1"/>
              <a:t>ምስ</a:t>
            </a:r>
            <a:r>
              <a:rPr lang="en-CA" sz="4400" dirty="0"/>
              <a:t> </a:t>
            </a:r>
            <a:r>
              <a:rPr lang="en-CA" sz="4400" dirty="0" err="1"/>
              <a:t>ኣብን</a:t>
            </a:r>
            <a:r>
              <a:rPr lang="en-CA" sz="4400" dirty="0"/>
              <a:t> </a:t>
            </a:r>
            <a:r>
              <a:rPr lang="en-CA" sz="4400" dirty="0" err="1"/>
              <a:t>ምስ</a:t>
            </a:r>
            <a:r>
              <a:rPr lang="en-CA" sz="4400" dirty="0"/>
              <a:t> </a:t>
            </a:r>
            <a:r>
              <a:rPr lang="en-CA" sz="4400" dirty="0" err="1" smtClean="0"/>
              <a:t>ወልድን</a:t>
            </a:r>
            <a:endParaRPr lang="en-CA" sz="4400" dirty="0"/>
          </a:p>
        </p:txBody>
      </p:sp>
    </p:spTree>
    <p:extLst>
      <p:ext uri="{BB962C8B-B14F-4D97-AF65-F5344CB8AC3E}">
        <p14:creationId xmlns:p14="http://schemas.microsoft.com/office/powerpoint/2010/main" val="491928466"/>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813254" cy="6863417"/>
          </a:xfrm>
          <a:prstGeom prst="rect">
            <a:avLst/>
          </a:prstGeom>
        </p:spPr>
        <p:txBody>
          <a:bodyPr wrap="square">
            <a:spAutoFit/>
          </a:bodyPr>
          <a:lstStyle/>
          <a:p>
            <a:r>
              <a:rPr lang="en-CA" sz="4400" dirty="0" err="1" smtClean="0"/>
              <a:t>ኵሎ</a:t>
            </a:r>
            <a:r>
              <a:rPr lang="en-CA" sz="4400" dirty="0" smtClean="0"/>
              <a:t> </a:t>
            </a:r>
            <a:r>
              <a:rPr lang="en-CA" sz="4400" dirty="0" err="1"/>
              <a:t>ዓለመ</a:t>
            </a:r>
            <a:r>
              <a:rPr lang="en-CA" sz="4400" dirty="0"/>
              <a:t> </a:t>
            </a:r>
            <a:r>
              <a:rPr lang="en-CA" sz="4400" dirty="0" err="1"/>
              <a:t>ዘህልው</a:t>
            </a:r>
            <a:r>
              <a:rPr lang="en-CA" sz="4400" dirty="0"/>
              <a:t> </a:t>
            </a:r>
            <a:r>
              <a:rPr lang="en-CA" sz="4400" dirty="0" err="1"/>
              <a:t>ምስለ</a:t>
            </a:r>
            <a:r>
              <a:rPr lang="en-CA" sz="4400" dirty="0"/>
              <a:t> </a:t>
            </a:r>
            <a:r>
              <a:rPr lang="en-CA" sz="4400" dirty="0" err="1"/>
              <a:t>አብ</a:t>
            </a:r>
            <a:r>
              <a:rPr lang="en-CA" sz="4400" dirty="0"/>
              <a:t> </a:t>
            </a:r>
            <a:r>
              <a:rPr lang="en-CA" sz="4400" dirty="0" err="1" smtClean="0"/>
              <a:t>ወወልድ</a:t>
            </a:r>
            <a:endParaRPr lang="en-CA" sz="4400" dirty="0" smtClean="0"/>
          </a:p>
          <a:p>
            <a:r>
              <a:rPr lang="en-CA" sz="4400" dirty="0" smtClean="0"/>
              <a:t>።</a:t>
            </a:r>
            <a:endParaRPr lang="en-CA" sz="4400" dirty="0"/>
          </a:p>
          <a:p>
            <a:r>
              <a:rPr lang="en-CA" sz="1400" dirty="0">
                <a:solidFill>
                  <a:srgbClr val="FFC000"/>
                </a:solidFill>
              </a:rPr>
              <a:t>፴፱. </a:t>
            </a:r>
            <a:r>
              <a:rPr lang="en-CA" sz="4400" dirty="0" err="1"/>
              <a:t>ንብል</a:t>
            </a:r>
            <a:r>
              <a:rPr lang="en-CA" sz="4400" dirty="0"/>
              <a:t> </a:t>
            </a:r>
            <a:r>
              <a:rPr lang="en-CA" sz="4400" dirty="0" err="1"/>
              <a:t>እንከ</a:t>
            </a:r>
            <a:r>
              <a:rPr lang="en-CA" sz="4400" dirty="0"/>
              <a:t> </a:t>
            </a:r>
            <a:r>
              <a:rPr lang="en-CA" sz="4400" dirty="0" err="1"/>
              <a:t>ከመ</a:t>
            </a:r>
            <a:r>
              <a:rPr lang="en-CA" sz="4400" dirty="0"/>
              <a:t> </a:t>
            </a:r>
            <a:r>
              <a:rPr lang="en-CA" sz="4400" dirty="0" err="1"/>
              <a:t>ኵሉ</a:t>
            </a:r>
            <a:r>
              <a:rPr lang="en-CA" sz="4400" dirty="0"/>
              <a:t> </a:t>
            </a:r>
            <a:r>
              <a:rPr lang="en-CA" sz="4400" dirty="0" err="1"/>
              <a:t>ሠናይ</a:t>
            </a:r>
            <a:r>
              <a:rPr lang="en-CA" sz="4400" dirty="0"/>
              <a:t> </a:t>
            </a:r>
            <a:r>
              <a:rPr lang="en-CA" sz="4400" dirty="0" err="1"/>
              <a:t>ፍጥረተ</a:t>
            </a:r>
            <a:r>
              <a:rPr lang="en-CA" sz="4400" dirty="0"/>
              <a:t> </a:t>
            </a:r>
            <a:r>
              <a:rPr lang="en-CA" sz="4400" dirty="0" err="1"/>
              <a:t>እግዚአብሔር</a:t>
            </a:r>
            <a:r>
              <a:rPr lang="en-CA" sz="4400" dirty="0"/>
              <a:t> </a:t>
            </a:r>
            <a:r>
              <a:rPr lang="en-CA" sz="4400" dirty="0" err="1"/>
              <a:t>ወአልቦ</a:t>
            </a:r>
            <a:r>
              <a:rPr lang="en-CA" sz="4400" dirty="0"/>
              <a:t> </a:t>
            </a:r>
            <a:r>
              <a:rPr lang="en-CA" sz="4400" dirty="0" err="1"/>
              <a:t>ግዱፍ</a:t>
            </a:r>
            <a:r>
              <a:rPr lang="en-CA" sz="4400" dirty="0"/>
              <a:t>። </a:t>
            </a:r>
            <a:r>
              <a:rPr lang="en-CA" sz="4400" dirty="0" err="1"/>
              <a:t>ወመንፈስሰ</a:t>
            </a:r>
            <a:r>
              <a:rPr lang="en-CA" sz="4400" dirty="0"/>
              <a:t> </a:t>
            </a:r>
            <a:r>
              <a:rPr lang="en-CA" sz="4400" dirty="0" err="1"/>
              <a:t>ሕይወተ</a:t>
            </a:r>
            <a:r>
              <a:rPr lang="en-CA" sz="4400" dirty="0"/>
              <a:t> </a:t>
            </a:r>
            <a:r>
              <a:rPr lang="en-CA" sz="4400" dirty="0" err="1"/>
              <a:t>ሥጋ</a:t>
            </a:r>
            <a:r>
              <a:rPr lang="en-CA" sz="4400" dirty="0"/>
              <a:t> </a:t>
            </a:r>
            <a:r>
              <a:rPr lang="en-CA" sz="4400" dirty="0" err="1"/>
              <a:t>ይእቲ</a:t>
            </a:r>
            <a:r>
              <a:rPr lang="en-CA" sz="4400" dirty="0"/>
              <a:t> </a:t>
            </a:r>
            <a:r>
              <a:rPr lang="en-CA" sz="4400" dirty="0" err="1"/>
              <a:t>ንጽሕት</a:t>
            </a:r>
            <a:r>
              <a:rPr lang="en-CA" sz="4400" dirty="0"/>
              <a:t> </a:t>
            </a:r>
            <a:r>
              <a:rPr lang="en-CA" sz="4400" dirty="0" err="1"/>
              <a:t>ወቅድስት</a:t>
            </a:r>
            <a:r>
              <a:rPr lang="en-CA" sz="4400" dirty="0"/>
              <a:t> </a:t>
            </a:r>
            <a:r>
              <a:rPr lang="en-CA" sz="4400" dirty="0" err="1"/>
              <a:t>በኵሉ</a:t>
            </a:r>
            <a:r>
              <a:rPr lang="en-CA" sz="4400" dirty="0" smtClean="0"/>
              <a:t>።</a:t>
            </a:r>
          </a:p>
        </p:txBody>
      </p:sp>
      <p:sp>
        <p:nvSpPr>
          <p:cNvPr id="9" name="Rectangle 8"/>
          <p:cNvSpPr/>
          <p:nvPr/>
        </p:nvSpPr>
        <p:spPr>
          <a:xfrm>
            <a:off x="7936876" y="-79878"/>
            <a:ext cx="4400150" cy="6555641"/>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the </a:t>
            </a:r>
            <a:r>
              <a:rPr lang="en-US" sz="3700" dirty="0"/>
              <a:t>world, and Who is </a:t>
            </a:r>
            <a:r>
              <a:rPr lang="en-US" sz="3700" dirty="0" smtClean="0"/>
              <a:t>coeternal with </a:t>
            </a:r>
            <a:r>
              <a:rPr lang="en-US" sz="3700" dirty="0"/>
              <a:t>the Father and the Son</a:t>
            </a:r>
            <a:r>
              <a:rPr lang="en-US" sz="3700" dirty="0" smtClean="0"/>
              <a:t>.</a:t>
            </a:r>
          </a:p>
          <a:p>
            <a:pPr marL="40639" marR="40639">
              <a:spcBef>
                <a:spcPts val="600"/>
              </a:spcBef>
              <a:buClr>
                <a:srgbClr val="D84800"/>
              </a:buClr>
              <a:buFont typeface="Arial"/>
              <a:defRPr sz="2800"/>
            </a:pPr>
            <a:r>
              <a:rPr lang="en-US" sz="1400" dirty="0" smtClean="0"/>
              <a:t>39</a:t>
            </a:r>
            <a:r>
              <a:rPr lang="en-US" sz="1400" dirty="0"/>
              <a:t>. </a:t>
            </a:r>
            <a:r>
              <a:rPr lang="en-US" sz="3800" dirty="0"/>
              <a:t>We say further that all the </a:t>
            </a:r>
            <a:r>
              <a:rPr lang="en-US" sz="3800" dirty="0" smtClean="0"/>
              <a:t>creatures of </a:t>
            </a:r>
            <a:r>
              <a:rPr lang="en-US" sz="3800" dirty="0"/>
              <a:t>God are good and there is nothing to </a:t>
            </a:r>
            <a:r>
              <a:rPr lang="en-US" sz="3800" dirty="0" smtClean="0"/>
              <a:t>be rejected</a:t>
            </a:r>
            <a:r>
              <a:rPr lang="en-US" sz="3800" dirty="0"/>
              <a:t>, both the spirit, and the life of </a:t>
            </a:r>
            <a:r>
              <a:rPr lang="en-US" sz="3800" dirty="0" smtClean="0"/>
              <a:t>the body</a:t>
            </a:r>
            <a:r>
              <a:rPr lang="en-US" sz="3800" dirty="0"/>
              <a:t>, is pure and holy in all</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smtClean="0"/>
              <a:t> </a:t>
            </a:r>
            <a:r>
              <a:rPr lang="en-CA" sz="4400" dirty="0" err="1" smtClean="0"/>
              <a:t>ህልዊ</a:t>
            </a:r>
            <a:r>
              <a:rPr lang="en-CA" sz="4400" dirty="0" smtClean="0"/>
              <a:t>  </a:t>
            </a:r>
            <a:r>
              <a:rPr lang="en-CA" sz="4400" dirty="0" err="1" smtClean="0"/>
              <a:t>ዝኾነ</a:t>
            </a:r>
            <a:r>
              <a:rPr lang="en-CA" sz="4400" dirty="0" smtClean="0"/>
              <a:t>  </a:t>
            </a:r>
            <a:r>
              <a:rPr lang="en-CA" sz="4400" dirty="0" err="1" smtClean="0"/>
              <a:t>ጰራቅሊ</a:t>
            </a:r>
            <a:endParaRPr lang="en-CA" sz="4400" dirty="0" smtClean="0"/>
          </a:p>
          <a:p>
            <a:r>
              <a:rPr lang="en-CA" sz="4400" dirty="0" err="1" smtClean="0"/>
              <a:t>ጦስ</a:t>
            </a:r>
            <a:r>
              <a:rPr lang="en-CA" sz="4400" dirty="0" smtClean="0"/>
              <a:t> </a:t>
            </a:r>
            <a:r>
              <a:rPr lang="en-CA" sz="4400" dirty="0" err="1"/>
              <a:t>መንፈስ</a:t>
            </a:r>
            <a:r>
              <a:rPr lang="en-CA" sz="4400" dirty="0"/>
              <a:t> </a:t>
            </a:r>
            <a:r>
              <a:rPr lang="en-CA" sz="4400" dirty="0" err="1"/>
              <a:t>ጽድቂ</a:t>
            </a:r>
            <a:r>
              <a:rPr lang="en-CA" sz="4400" dirty="0"/>
              <a:t> </a:t>
            </a:r>
            <a:r>
              <a:rPr lang="en-CA" sz="4400" dirty="0" err="1"/>
              <a:t>ሰደደልና</a:t>
            </a:r>
            <a:r>
              <a:rPr lang="en-CA" sz="4400" dirty="0"/>
              <a:t>።</a:t>
            </a:r>
          </a:p>
          <a:p>
            <a:r>
              <a:rPr lang="en-CA" sz="1400" dirty="0">
                <a:solidFill>
                  <a:srgbClr val="FFC000"/>
                </a:solidFill>
              </a:rPr>
              <a:t>39. </a:t>
            </a:r>
            <a:r>
              <a:rPr lang="en-CA" sz="4400" dirty="0" err="1"/>
              <a:t>እግዚኣብሄር</a:t>
            </a:r>
            <a:r>
              <a:rPr lang="en-CA" sz="4400" dirty="0"/>
              <a:t> </a:t>
            </a:r>
            <a:r>
              <a:rPr lang="en-CA" sz="4400" dirty="0" err="1"/>
              <a:t>ዝፈጠሮ</a:t>
            </a:r>
            <a:r>
              <a:rPr lang="en-CA" sz="4400" dirty="0"/>
              <a:t> </a:t>
            </a:r>
            <a:r>
              <a:rPr lang="en-CA" sz="4400" dirty="0" err="1"/>
              <a:t>ኵሉ</a:t>
            </a:r>
            <a:r>
              <a:rPr lang="en-CA" sz="4400" dirty="0"/>
              <a:t> </a:t>
            </a:r>
            <a:r>
              <a:rPr lang="en-CA" sz="4400" dirty="0" err="1"/>
              <a:t>ፍጥረት</a:t>
            </a:r>
            <a:r>
              <a:rPr lang="en-CA" sz="4400" dirty="0"/>
              <a:t> </a:t>
            </a:r>
            <a:r>
              <a:rPr lang="en-CA" sz="4400" dirty="0" err="1"/>
              <a:t>ንጹሕ</a:t>
            </a:r>
            <a:r>
              <a:rPr lang="en-CA" sz="4400" dirty="0"/>
              <a:t> </a:t>
            </a:r>
            <a:r>
              <a:rPr lang="en-CA" sz="4400" dirty="0" err="1"/>
              <a:t>ከም</a:t>
            </a:r>
            <a:r>
              <a:rPr lang="en-CA" sz="4400" dirty="0"/>
              <a:t> </a:t>
            </a:r>
            <a:r>
              <a:rPr lang="en-CA" sz="4400" dirty="0" err="1" smtClean="0"/>
              <a:t>ዝኾነ</a:t>
            </a:r>
            <a:r>
              <a:rPr lang="en-CA" sz="4400" dirty="0" smtClean="0"/>
              <a:t> ፥ </a:t>
            </a:r>
            <a:r>
              <a:rPr lang="en-CA" sz="4400" dirty="0" err="1" smtClean="0"/>
              <a:t>ዝድርበ</a:t>
            </a:r>
            <a:endParaRPr lang="en-CA" sz="4400" dirty="0" smtClean="0"/>
          </a:p>
          <a:p>
            <a:r>
              <a:rPr lang="en-CA" sz="4400" dirty="0" err="1" smtClean="0"/>
              <a:t>ውን</a:t>
            </a:r>
            <a:r>
              <a:rPr lang="en-CA" sz="4400" dirty="0" smtClean="0"/>
              <a:t> </a:t>
            </a:r>
            <a:r>
              <a:rPr lang="en-CA" sz="4400" dirty="0" err="1"/>
              <a:t>የብሉን</a:t>
            </a:r>
            <a:r>
              <a:rPr lang="en-CA" sz="4400" dirty="0"/>
              <a:t> </a:t>
            </a:r>
            <a:r>
              <a:rPr lang="en-CA" sz="4400" dirty="0" err="1"/>
              <a:t>ንብል</a:t>
            </a:r>
            <a:r>
              <a:rPr lang="en-CA" sz="4400" dirty="0"/>
              <a:t>። </a:t>
            </a:r>
            <a:r>
              <a:rPr lang="en-CA" sz="4400" dirty="0" err="1"/>
              <a:t>ናይ</a:t>
            </a:r>
            <a:r>
              <a:rPr lang="en-CA" sz="4400" dirty="0"/>
              <a:t> </a:t>
            </a:r>
            <a:r>
              <a:rPr lang="en-CA" sz="4400" dirty="0" err="1"/>
              <a:t>ሕይወት</a:t>
            </a:r>
            <a:r>
              <a:rPr lang="en-CA" sz="4400" dirty="0"/>
              <a:t> </a:t>
            </a:r>
            <a:r>
              <a:rPr lang="en-CA" sz="4400" dirty="0" err="1"/>
              <a:t>ነፍሲ</a:t>
            </a:r>
            <a:r>
              <a:rPr lang="en-CA" sz="4400" dirty="0"/>
              <a:t> </a:t>
            </a:r>
            <a:r>
              <a:rPr lang="en-CA" sz="4400" dirty="0" err="1"/>
              <a:t>ግና</a:t>
            </a:r>
            <a:r>
              <a:rPr lang="en-CA" sz="4400" dirty="0"/>
              <a:t> </a:t>
            </a:r>
            <a:r>
              <a:rPr lang="en-CA" sz="4400" dirty="0" err="1" smtClean="0"/>
              <a:t>ብዅሉ</a:t>
            </a:r>
            <a:r>
              <a:rPr lang="en-CA" sz="4400" dirty="0" smtClean="0"/>
              <a:t>  </a:t>
            </a:r>
            <a:r>
              <a:rPr lang="en-CA" sz="4400" dirty="0" err="1" smtClean="0"/>
              <a:t>ቅድስትን</a:t>
            </a:r>
            <a:r>
              <a:rPr lang="en-CA" sz="4400" dirty="0" smtClean="0"/>
              <a:t> </a:t>
            </a:r>
            <a:r>
              <a:rPr lang="en-CA" sz="4400" dirty="0" err="1"/>
              <a:t>ንጽሕትን</a:t>
            </a:r>
            <a:r>
              <a:rPr lang="en-CA" sz="4400" dirty="0"/>
              <a:t> </a:t>
            </a:r>
            <a:r>
              <a:rPr lang="en-CA" sz="4400" dirty="0" err="1"/>
              <a:t>እያ</a:t>
            </a:r>
            <a:r>
              <a:rPr lang="en-CA" sz="4400" dirty="0"/>
              <a:t>። </a:t>
            </a:r>
          </a:p>
        </p:txBody>
      </p:sp>
    </p:spTree>
    <p:extLst>
      <p:ext uri="{BB962C8B-B14F-4D97-AF65-F5344CB8AC3E}">
        <p14:creationId xmlns:p14="http://schemas.microsoft.com/office/powerpoint/2010/main" val="1235503380"/>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017306"/>
          </a:xfrm>
          <a:prstGeom prst="rect">
            <a:avLst/>
          </a:prstGeom>
        </p:spPr>
        <p:txBody>
          <a:bodyPr wrap="square">
            <a:spAutoFit/>
          </a:bodyPr>
          <a:lstStyle/>
          <a:p>
            <a:r>
              <a:rPr lang="en-CA" sz="1400" dirty="0" smtClean="0">
                <a:solidFill>
                  <a:srgbClr val="FFC000"/>
                </a:solidFill>
              </a:rPr>
              <a:t>፵</a:t>
            </a:r>
            <a:r>
              <a:rPr lang="en-CA" sz="1400" dirty="0">
                <a:solidFill>
                  <a:srgbClr val="FFC000"/>
                </a:solidFill>
              </a:rPr>
              <a:t>. </a:t>
            </a:r>
            <a:r>
              <a:rPr lang="en-CA" sz="4500" dirty="0" err="1"/>
              <a:t>ወንሕነሰ</a:t>
            </a:r>
            <a:r>
              <a:rPr lang="en-CA" sz="4500" dirty="0"/>
              <a:t> </a:t>
            </a:r>
            <a:r>
              <a:rPr lang="en-CA" sz="4500" dirty="0" err="1"/>
              <a:t>ንብል</a:t>
            </a:r>
            <a:r>
              <a:rPr lang="en-CA" sz="4500" dirty="0"/>
              <a:t> </a:t>
            </a:r>
            <a:endParaRPr lang="en-CA" sz="4500" dirty="0" smtClean="0"/>
          </a:p>
          <a:p>
            <a:r>
              <a:rPr lang="en-CA" sz="4500" dirty="0" err="1" smtClean="0"/>
              <a:t>ከም</a:t>
            </a:r>
            <a:r>
              <a:rPr lang="en-CA" sz="4500" dirty="0" smtClean="0"/>
              <a:t> </a:t>
            </a:r>
            <a:r>
              <a:rPr lang="en-CA" sz="4500" dirty="0" err="1"/>
              <a:t>ሰብሳብ</a:t>
            </a:r>
            <a:r>
              <a:rPr lang="en-CA" sz="4500" dirty="0"/>
              <a:t> </a:t>
            </a:r>
            <a:r>
              <a:rPr lang="en-CA" sz="4500" dirty="0" err="1"/>
              <a:t>ንጹሕ</a:t>
            </a:r>
            <a:r>
              <a:rPr lang="en-CA" sz="4500" dirty="0"/>
              <a:t> </a:t>
            </a:r>
            <a:r>
              <a:rPr lang="en-CA" sz="4500" dirty="0" err="1"/>
              <a:t>ወልደት</a:t>
            </a:r>
            <a:r>
              <a:rPr lang="en-CA" sz="4500" dirty="0"/>
              <a:t> </a:t>
            </a:r>
            <a:r>
              <a:rPr lang="en-CA" sz="4500" dirty="0" err="1"/>
              <a:t>ዘአልቦ</a:t>
            </a:r>
            <a:r>
              <a:rPr lang="en-CA" sz="4500" dirty="0"/>
              <a:t> </a:t>
            </a:r>
            <a:r>
              <a:rPr lang="en-CA" sz="4500" dirty="0" err="1" smtClean="0"/>
              <a:t>ርኵስ</a:t>
            </a:r>
            <a:r>
              <a:rPr lang="en-CA" sz="4500" dirty="0" smtClean="0"/>
              <a:t> ፥ </a:t>
            </a:r>
            <a:r>
              <a:rPr lang="en-CA" sz="4500" dirty="0" err="1"/>
              <a:t>እስመ</a:t>
            </a:r>
            <a:r>
              <a:rPr lang="en-CA" sz="4500" dirty="0"/>
              <a:t> </a:t>
            </a:r>
            <a:r>
              <a:rPr lang="en-CA" sz="4500" dirty="0" smtClean="0"/>
              <a:t> </a:t>
            </a:r>
            <a:r>
              <a:rPr lang="en-CA" sz="4500" dirty="0" err="1" smtClean="0"/>
              <a:t>ፈጠ</a:t>
            </a:r>
            <a:endParaRPr lang="en-CA" sz="4500" dirty="0" smtClean="0"/>
          </a:p>
          <a:p>
            <a:r>
              <a:rPr lang="en-CA" sz="4500" dirty="0" err="1" smtClean="0"/>
              <a:t>ሮሙ</a:t>
            </a:r>
            <a:r>
              <a:rPr lang="en-CA" sz="4500" dirty="0" smtClean="0"/>
              <a:t> </a:t>
            </a:r>
            <a:r>
              <a:rPr lang="en-CA" sz="4500" dirty="0" err="1" smtClean="0"/>
              <a:t>እግዚአብሔር</a:t>
            </a:r>
            <a:r>
              <a:rPr lang="en-CA" sz="4500" dirty="0" smtClean="0"/>
              <a:t> </a:t>
            </a:r>
            <a:r>
              <a:rPr lang="en-CA" sz="4500" dirty="0" err="1"/>
              <a:t>ለአዳም</a:t>
            </a:r>
            <a:r>
              <a:rPr lang="en-CA" sz="4500" dirty="0"/>
              <a:t> </a:t>
            </a:r>
            <a:r>
              <a:rPr lang="en-CA" sz="4500" dirty="0" err="1" smtClean="0"/>
              <a:t>ወለሔዋን</a:t>
            </a:r>
            <a:r>
              <a:rPr lang="en-CA" sz="4500" dirty="0" smtClean="0"/>
              <a:t> </a:t>
            </a:r>
            <a:r>
              <a:rPr lang="en-CA" sz="4500" dirty="0" err="1"/>
              <a:t>ከመ</a:t>
            </a:r>
            <a:r>
              <a:rPr lang="en-CA" sz="4500" dirty="0"/>
              <a:t> </a:t>
            </a:r>
            <a:r>
              <a:rPr lang="en-CA" sz="4500" dirty="0" err="1"/>
              <a:t>ይብዝኁ</a:t>
            </a:r>
            <a:r>
              <a:rPr lang="en-CA" sz="4500" dirty="0"/>
              <a:t> </a:t>
            </a:r>
            <a:r>
              <a:rPr lang="en-CA" sz="4500" dirty="0" err="1" smtClean="0"/>
              <a:t>ሕዝብ</a:t>
            </a:r>
            <a:r>
              <a:rPr lang="en-CA" sz="4500" dirty="0" smtClean="0"/>
              <a:t> ። </a:t>
            </a:r>
            <a:r>
              <a:rPr lang="en-CA" sz="4500" dirty="0" err="1"/>
              <a:t>ንለቡ</a:t>
            </a:r>
            <a:r>
              <a:rPr lang="en-CA" sz="4500" dirty="0"/>
              <a:t> </a:t>
            </a:r>
            <a:r>
              <a:rPr lang="en-CA" sz="4500" dirty="0" err="1"/>
              <a:t>እንከ</a:t>
            </a:r>
            <a:r>
              <a:rPr lang="en-CA" sz="4500" dirty="0"/>
              <a:t> </a:t>
            </a:r>
            <a:r>
              <a:rPr lang="en-CA" sz="4500" dirty="0" err="1"/>
              <a:t>ከምቦ</a:t>
            </a:r>
            <a:r>
              <a:rPr lang="en-CA" sz="4500" dirty="0"/>
              <a:t> </a:t>
            </a:r>
            <a:r>
              <a:rPr lang="en-CA" sz="4500" dirty="0" err="1"/>
              <a:t>ውስተ</a:t>
            </a:r>
            <a:r>
              <a:rPr lang="en-CA" sz="4500" dirty="0"/>
              <a:t> </a:t>
            </a:r>
            <a:r>
              <a:rPr lang="en-CA" sz="4500" dirty="0" err="1"/>
              <a:t>ሥጋነ</a:t>
            </a:r>
            <a:r>
              <a:rPr lang="en-CA" sz="4500" dirty="0"/>
              <a:t> </a:t>
            </a:r>
            <a:r>
              <a:rPr lang="en-CA" sz="4500" dirty="0" err="1"/>
              <a:t>ነፍስ</a:t>
            </a:r>
            <a:r>
              <a:rPr lang="en-CA" sz="4500" dirty="0"/>
              <a:t> </a:t>
            </a:r>
            <a:r>
              <a:rPr lang="en-CA" sz="4500" dirty="0" err="1"/>
              <a:t>እንተ</a:t>
            </a:r>
            <a:r>
              <a:rPr lang="en-CA" sz="4500" dirty="0"/>
              <a:t> </a:t>
            </a:r>
            <a:r>
              <a:rPr lang="en-CA" sz="4500" dirty="0" err="1" smtClean="0"/>
              <a:t>ኢትመውት</a:t>
            </a:r>
            <a:endParaRPr lang="en-CA" sz="4400" dirty="0"/>
          </a:p>
        </p:txBody>
      </p:sp>
      <p:sp>
        <p:nvSpPr>
          <p:cNvPr id="9" name="Rectangle 8"/>
          <p:cNvSpPr/>
          <p:nvPr/>
        </p:nvSpPr>
        <p:spPr>
          <a:xfrm>
            <a:off x="8283454" y="-79878"/>
            <a:ext cx="3876582"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40</a:t>
            </a:r>
            <a:r>
              <a:rPr lang="en-US" sz="1400" dirty="0">
                <a:solidFill>
                  <a:srgbClr val="FFC000"/>
                </a:solidFill>
              </a:rPr>
              <a:t>. </a:t>
            </a:r>
            <a:r>
              <a:rPr lang="en-US" sz="3800" dirty="0"/>
              <a:t>And we say that marriage is pure</a:t>
            </a:r>
            <a:r>
              <a:rPr lang="en-US" sz="3800" dirty="0" smtClean="0"/>
              <a:t>, and </a:t>
            </a:r>
            <a:r>
              <a:rPr lang="en-US" sz="3800" dirty="0"/>
              <a:t>childbirth is undefiled, because </a:t>
            </a:r>
            <a:r>
              <a:rPr lang="en-US" sz="3800" dirty="0" smtClean="0"/>
              <a:t>God created </a:t>
            </a:r>
            <a:r>
              <a:rPr lang="en-US" sz="3800" dirty="0"/>
              <a:t>Adam and Eve to multiply. </a:t>
            </a:r>
            <a:r>
              <a:rPr lang="en-US" sz="3800" dirty="0" smtClean="0"/>
              <a:t>We understand </a:t>
            </a:r>
            <a:r>
              <a:rPr lang="en-US" sz="3800" dirty="0"/>
              <a:t>further that there is in our </a:t>
            </a:r>
            <a:r>
              <a:rPr lang="en-US" sz="3800" dirty="0" smtClean="0"/>
              <a:t>body a </a:t>
            </a:r>
            <a:r>
              <a:rPr lang="en-US" sz="3800" dirty="0"/>
              <a:t>soul, which is immortal </a:t>
            </a:r>
            <a:r>
              <a:rPr lang="en-US" sz="3800" dirty="0" smtClean="0"/>
              <a:t>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928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537716" cy="6863417"/>
          </a:xfrm>
          <a:prstGeom prst="rect">
            <a:avLst/>
          </a:prstGeom>
        </p:spPr>
        <p:txBody>
          <a:bodyPr wrap="square">
            <a:spAutoFit/>
          </a:bodyPr>
          <a:lstStyle/>
          <a:p>
            <a:r>
              <a:rPr lang="en-CA" sz="1400" dirty="0" smtClean="0">
                <a:solidFill>
                  <a:srgbClr val="FFC000"/>
                </a:solidFill>
              </a:rPr>
              <a:t>40</a:t>
            </a:r>
            <a:r>
              <a:rPr lang="en-CA" sz="1400" dirty="0">
                <a:solidFill>
                  <a:srgbClr val="FFC000"/>
                </a:solidFill>
              </a:rPr>
              <a:t>. </a:t>
            </a:r>
            <a:r>
              <a:rPr lang="en-CA" sz="4400" dirty="0" err="1"/>
              <a:t>ንሕናስ</a:t>
            </a:r>
            <a:r>
              <a:rPr lang="en-CA" sz="4400" dirty="0"/>
              <a:t> </a:t>
            </a:r>
            <a:r>
              <a:rPr lang="en-CA" sz="4400" dirty="0" err="1"/>
              <a:t>መውስቦ</a:t>
            </a:r>
            <a:r>
              <a:rPr lang="en-CA" sz="4400" dirty="0"/>
              <a:t> </a:t>
            </a:r>
            <a:r>
              <a:rPr lang="en-CA" sz="4400" dirty="0" err="1" smtClean="0"/>
              <a:t>ንጹሕ</a:t>
            </a:r>
            <a:r>
              <a:rPr lang="en-CA" sz="4400" dirty="0" smtClean="0"/>
              <a:t> </a:t>
            </a:r>
            <a:r>
              <a:rPr lang="en-CA" sz="4400" dirty="0" err="1"/>
              <a:t>ከም</a:t>
            </a:r>
            <a:r>
              <a:rPr lang="en-CA" sz="4400" dirty="0"/>
              <a:t> </a:t>
            </a:r>
            <a:r>
              <a:rPr lang="en-CA" sz="4400" dirty="0" err="1"/>
              <a:t>ዝኾነ</a:t>
            </a:r>
            <a:r>
              <a:rPr lang="en-CA" sz="4400" dirty="0"/>
              <a:t>፥ </a:t>
            </a:r>
            <a:r>
              <a:rPr lang="en-CA" sz="4400" dirty="0" err="1" smtClean="0"/>
              <a:t>ምውላድ</a:t>
            </a:r>
            <a:endParaRPr lang="en-CA" sz="4400" dirty="0" smtClean="0"/>
          </a:p>
          <a:p>
            <a:r>
              <a:rPr lang="en-CA" sz="4400" dirty="0" err="1" smtClean="0"/>
              <a:t>ውን</a:t>
            </a:r>
            <a:r>
              <a:rPr lang="en-CA" sz="4400" dirty="0" smtClean="0"/>
              <a:t> </a:t>
            </a:r>
            <a:r>
              <a:rPr lang="en-CA" sz="4400" dirty="0" err="1"/>
              <a:t>ርኽሰት</a:t>
            </a:r>
            <a:r>
              <a:rPr lang="en-CA" sz="4400" dirty="0"/>
              <a:t> </a:t>
            </a:r>
            <a:r>
              <a:rPr lang="en-CA" sz="4400" dirty="0" err="1" smtClean="0"/>
              <a:t>ዘይብሉ</a:t>
            </a:r>
            <a:r>
              <a:rPr lang="en-CA" sz="4400" dirty="0" smtClean="0"/>
              <a:t>  </a:t>
            </a:r>
            <a:r>
              <a:rPr lang="en-CA" sz="4400" dirty="0" err="1" smtClean="0"/>
              <a:t>ከም</a:t>
            </a:r>
            <a:r>
              <a:rPr lang="en-CA" sz="4400" dirty="0" smtClean="0"/>
              <a:t> </a:t>
            </a:r>
            <a:r>
              <a:rPr lang="en-CA" sz="4400" dirty="0" err="1"/>
              <a:t>ዝኾነ</a:t>
            </a:r>
            <a:r>
              <a:rPr lang="en-CA" sz="4400" dirty="0"/>
              <a:t> </a:t>
            </a:r>
            <a:r>
              <a:rPr lang="en-CA" sz="4400" dirty="0" err="1"/>
              <a:t>ንምህር</a:t>
            </a:r>
            <a:r>
              <a:rPr lang="en-CA" sz="4400" dirty="0"/>
              <a:t>፥ </a:t>
            </a:r>
            <a:r>
              <a:rPr lang="en-CA" sz="4400" dirty="0" err="1"/>
              <a:t>እግዚኣብሄር</a:t>
            </a:r>
            <a:r>
              <a:rPr lang="en-CA" sz="4400" dirty="0"/>
              <a:t> </a:t>
            </a:r>
            <a:r>
              <a:rPr lang="en-CA" sz="4400" dirty="0" err="1"/>
              <a:t>ንኣዳምን</a:t>
            </a:r>
            <a:r>
              <a:rPr lang="en-CA" sz="4400" dirty="0"/>
              <a:t> </a:t>
            </a:r>
            <a:r>
              <a:rPr lang="en-CA" sz="4400" dirty="0" err="1"/>
              <a:t>ንሔዋንን</a:t>
            </a:r>
            <a:r>
              <a:rPr lang="en-CA" sz="4400" dirty="0"/>
              <a:t> </a:t>
            </a:r>
            <a:r>
              <a:rPr lang="en-CA" sz="4400" dirty="0" smtClean="0"/>
              <a:t> </a:t>
            </a:r>
            <a:r>
              <a:rPr lang="en-CA" sz="4400" dirty="0" err="1" smtClean="0"/>
              <a:t>ሕዝቢ</a:t>
            </a:r>
            <a:r>
              <a:rPr lang="en-CA" sz="4400" dirty="0" smtClean="0"/>
              <a:t> </a:t>
            </a:r>
          </a:p>
          <a:p>
            <a:r>
              <a:rPr lang="en-CA" sz="4400" dirty="0" err="1" smtClean="0"/>
              <a:t>ክበዝሑ</a:t>
            </a:r>
            <a:r>
              <a:rPr lang="en-CA" sz="4400" dirty="0" smtClean="0"/>
              <a:t> </a:t>
            </a:r>
            <a:r>
              <a:rPr lang="en-CA" sz="4400" dirty="0" err="1"/>
              <a:t>ኢሉ</a:t>
            </a:r>
            <a:r>
              <a:rPr lang="en-CA" sz="4400" dirty="0"/>
              <a:t> </a:t>
            </a:r>
            <a:r>
              <a:rPr lang="en-CA" sz="4400" dirty="0" err="1" smtClean="0"/>
              <a:t>ፈጢርዎም</a:t>
            </a:r>
            <a:r>
              <a:rPr lang="en-CA" sz="4400" dirty="0" smtClean="0"/>
              <a:t> </a:t>
            </a:r>
            <a:r>
              <a:rPr lang="en-CA" sz="4400" dirty="0" err="1" smtClean="0"/>
              <a:t>እዩ</a:t>
            </a:r>
            <a:r>
              <a:rPr lang="en-CA" sz="4400" dirty="0" smtClean="0"/>
              <a:t>። </a:t>
            </a:r>
            <a:r>
              <a:rPr lang="en-CA" sz="4400" dirty="0" err="1" smtClean="0"/>
              <a:t>እምበኣር</a:t>
            </a:r>
            <a:r>
              <a:rPr lang="en-CA" sz="4400" dirty="0" smtClean="0"/>
              <a:t> </a:t>
            </a:r>
            <a:r>
              <a:rPr lang="en-CA" sz="4400" dirty="0" err="1" smtClean="0"/>
              <a:t>ኣብዛ</a:t>
            </a:r>
            <a:r>
              <a:rPr lang="en-CA" sz="4400" dirty="0" smtClean="0"/>
              <a:t> </a:t>
            </a:r>
            <a:r>
              <a:rPr lang="en-CA" sz="4400" dirty="0" err="1" smtClean="0"/>
              <a:t>ሥጋን</a:t>
            </a:r>
            <a:r>
              <a:rPr lang="en-CA" sz="4400" dirty="0" smtClean="0"/>
              <a:t>፥ </a:t>
            </a:r>
            <a:r>
              <a:rPr lang="en-CA" sz="4400" dirty="0" err="1" smtClean="0"/>
              <a:t>ምስ</a:t>
            </a:r>
            <a:r>
              <a:rPr lang="en-CA" sz="4400" dirty="0" smtClean="0"/>
              <a:t> </a:t>
            </a:r>
            <a:r>
              <a:rPr lang="en-CA" sz="4400" dirty="0" err="1" smtClean="0"/>
              <a:t>ሥጋ</a:t>
            </a:r>
            <a:r>
              <a:rPr lang="en-CA" sz="4400" dirty="0" smtClean="0"/>
              <a:t> </a:t>
            </a:r>
            <a:r>
              <a:rPr lang="en-CA" sz="4400" dirty="0" err="1" smtClean="0"/>
              <a:t>ዘይትመውትን</a:t>
            </a:r>
            <a:endParaRPr lang="en-CA" sz="4400" dirty="0"/>
          </a:p>
        </p:txBody>
      </p:sp>
    </p:spTree>
    <p:extLst>
      <p:ext uri="{BB962C8B-B14F-4D97-AF65-F5344CB8AC3E}">
        <p14:creationId xmlns:p14="http://schemas.microsoft.com/office/powerpoint/2010/main" val="583729870"/>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78806"/>
          </a:xfrm>
          <a:prstGeom prst="rect">
            <a:avLst/>
          </a:prstGeom>
        </p:spPr>
        <p:txBody>
          <a:bodyPr wrap="square">
            <a:spAutoFit/>
          </a:bodyPr>
          <a:lstStyle/>
          <a:p>
            <a:r>
              <a:rPr lang="en-CA" sz="4500" dirty="0" err="1" smtClean="0"/>
              <a:t>ወኢትማስን</a:t>
            </a:r>
            <a:r>
              <a:rPr lang="en-CA" sz="4500" dirty="0" smtClean="0"/>
              <a:t> </a:t>
            </a:r>
            <a:r>
              <a:rPr lang="en-CA" sz="4500" dirty="0" err="1"/>
              <a:t>ምስለ</a:t>
            </a:r>
            <a:r>
              <a:rPr lang="en-CA" sz="4500" dirty="0"/>
              <a:t> </a:t>
            </a:r>
            <a:r>
              <a:rPr lang="en-CA" sz="4400" dirty="0" err="1"/>
              <a:t>ሥጋ</a:t>
            </a:r>
            <a:r>
              <a:rPr lang="en-CA" sz="4400" dirty="0"/>
              <a:t>።</a:t>
            </a:r>
          </a:p>
          <a:p>
            <a:r>
              <a:rPr lang="en-CA" sz="1400" dirty="0">
                <a:solidFill>
                  <a:srgbClr val="FFC000"/>
                </a:solidFill>
              </a:rPr>
              <a:t>፵፩. </a:t>
            </a:r>
            <a:r>
              <a:rPr lang="en-CA" sz="4400" dirty="0" err="1"/>
              <a:t>ንሕነሰ</a:t>
            </a:r>
            <a:r>
              <a:rPr lang="en-CA" sz="4400" dirty="0"/>
              <a:t> </a:t>
            </a:r>
            <a:r>
              <a:rPr lang="en-CA" sz="4400" dirty="0" err="1"/>
              <a:t>ናስቆርር</a:t>
            </a:r>
            <a:r>
              <a:rPr lang="en-CA" sz="4400" dirty="0"/>
              <a:t> </a:t>
            </a:r>
            <a:r>
              <a:rPr lang="en-CA" sz="4400" dirty="0" err="1"/>
              <a:t>ኵሎ</a:t>
            </a:r>
            <a:r>
              <a:rPr lang="en-CA" sz="4400" dirty="0"/>
              <a:t> </a:t>
            </a:r>
            <a:r>
              <a:rPr lang="en-CA" sz="4400" dirty="0" err="1"/>
              <a:t>ግብሮሙ</a:t>
            </a:r>
            <a:r>
              <a:rPr lang="en-CA" sz="4400" dirty="0"/>
              <a:t> </a:t>
            </a:r>
            <a:r>
              <a:rPr lang="en-CA" sz="4400" dirty="0" err="1" smtClean="0"/>
              <a:t>ለዕል</a:t>
            </a:r>
            <a:endParaRPr lang="en-CA" sz="4400" dirty="0" smtClean="0"/>
          </a:p>
          <a:p>
            <a:r>
              <a:rPr lang="en-CA" sz="4400" dirty="0" err="1" smtClean="0"/>
              <a:t>ዋነ</a:t>
            </a:r>
            <a:r>
              <a:rPr lang="en-CA" sz="4400" dirty="0" smtClean="0"/>
              <a:t> </a:t>
            </a:r>
            <a:r>
              <a:rPr lang="en-CA" sz="4400" dirty="0" err="1"/>
              <a:t>ሃይማኖት</a:t>
            </a:r>
            <a:r>
              <a:rPr lang="en-CA" sz="4400" dirty="0"/>
              <a:t> </a:t>
            </a:r>
            <a:r>
              <a:rPr lang="en-CA" sz="4400" dirty="0" err="1"/>
              <a:t>ወኵሎ</a:t>
            </a:r>
            <a:r>
              <a:rPr lang="en-CA" sz="4400" dirty="0"/>
              <a:t> </a:t>
            </a:r>
            <a:r>
              <a:rPr lang="en-CA" sz="4400" dirty="0" err="1"/>
              <a:t>ፍልጠት</a:t>
            </a:r>
            <a:r>
              <a:rPr lang="en-CA" sz="4400" dirty="0"/>
              <a:t> </a:t>
            </a:r>
            <a:r>
              <a:rPr lang="en-CA" sz="4400" dirty="0" err="1"/>
              <a:t>ወዐሊወ</a:t>
            </a:r>
            <a:r>
              <a:rPr lang="en-CA" sz="4400" dirty="0"/>
              <a:t> </a:t>
            </a:r>
            <a:r>
              <a:rPr lang="en-CA" sz="4400" dirty="0" err="1"/>
              <a:t>ሕግ</a:t>
            </a:r>
            <a:r>
              <a:rPr lang="en-CA" sz="4400" dirty="0"/>
              <a:t> </a:t>
            </a:r>
            <a:r>
              <a:rPr lang="en-CA" sz="4400" dirty="0" err="1"/>
              <a:t>እስመ</a:t>
            </a:r>
            <a:r>
              <a:rPr lang="en-CA" sz="4400" dirty="0"/>
              <a:t> </a:t>
            </a:r>
            <a:r>
              <a:rPr lang="en-CA" sz="4400" dirty="0" err="1"/>
              <a:t>ርኵሳን</a:t>
            </a:r>
            <a:r>
              <a:rPr lang="en-CA" sz="4400" dirty="0"/>
              <a:t> </a:t>
            </a:r>
            <a:r>
              <a:rPr lang="en-CA" sz="4400" dirty="0" err="1"/>
              <a:t>እሙንቱ</a:t>
            </a:r>
            <a:r>
              <a:rPr lang="en-CA" sz="4400" dirty="0"/>
              <a:t> </a:t>
            </a:r>
            <a:r>
              <a:rPr lang="en-CA" sz="4400" dirty="0" err="1"/>
              <a:t>በኀቤነ</a:t>
            </a:r>
            <a:r>
              <a:rPr lang="en-CA" sz="4400" dirty="0"/>
              <a:t>።</a:t>
            </a:r>
          </a:p>
          <a:p>
            <a:r>
              <a:rPr lang="en-CA" sz="1400" dirty="0">
                <a:solidFill>
                  <a:srgbClr val="FFC000"/>
                </a:solidFill>
              </a:rPr>
              <a:t>፵፪. </a:t>
            </a:r>
            <a:r>
              <a:rPr lang="en-CA" sz="4400" dirty="0" err="1"/>
              <a:t>ወካዕበ</a:t>
            </a:r>
            <a:r>
              <a:rPr lang="en-CA" sz="4400" dirty="0"/>
              <a:t> </a:t>
            </a:r>
            <a:r>
              <a:rPr lang="en-CA" sz="4400" dirty="0" err="1"/>
              <a:t>ነአምን</a:t>
            </a:r>
            <a:r>
              <a:rPr lang="en-CA" sz="4400" dirty="0"/>
              <a:t> </a:t>
            </a:r>
            <a:r>
              <a:rPr lang="en-CA" sz="4400" dirty="0" err="1"/>
              <a:t>ትንሣኤ</a:t>
            </a:r>
            <a:r>
              <a:rPr lang="en-CA" sz="4400" dirty="0"/>
              <a:t> </a:t>
            </a:r>
            <a:r>
              <a:rPr lang="en-CA" sz="4400" dirty="0" err="1" smtClean="0"/>
              <a:t>ሙታን</a:t>
            </a:r>
            <a:endParaRPr lang="en-CA" sz="4400" dirty="0"/>
          </a:p>
        </p:txBody>
      </p:sp>
      <p:sp>
        <p:nvSpPr>
          <p:cNvPr id="9" name="Rectangle 8"/>
          <p:cNvSpPr/>
          <p:nvPr/>
        </p:nvSpPr>
        <p:spPr>
          <a:xfrm>
            <a:off x="7936876" y="-79878"/>
            <a:ext cx="4255124" cy="667875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does not perish </a:t>
            </a:r>
            <a:r>
              <a:rPr lang="en-US" sz="3800" dirty="0"/>
              <a:t>with the body</a:t>
            </a:r>
            <a:r>
              <a:rPr lang="en-US" sz="3800" dirty="0" smtClean="0"/>
              <a:t>.</a:t>
            </a:r>
          </a:p>
          <a:p>
            <a:pPr marL="40639" marR="40639">
              <a:spcBef>
                <a:spcPts val="600"/>
              </a:spcBef>
              <a:buClr>
                <a:srgbClr val="D84800"/>
              </a:buClr>
              <a:buFont typeface="Arial"/>
              <a:defRPr sz="2800"/>
            </a:pPr>
            <a:r>
              <a:rPr lang="en-US" sz="3800" dirty="0"/>
              <a:t> </a:t>
            </a:r>
            <a:r>
              <a:rPr lang="en-US" sz="1400" dirty="0" smtClean="0">
                <a:solidFill>
                  <a:srgbClr val="FFC000"/>
                </a:solidFill>
              </a:rPr>
              <a:t>41</a:t>
            </a:r>
            <a:r>
              <a:rPr lang="en-US" sz="1400" dirty="0">
                <a:solidFill>
                  <a:srgbClr val="FFC000"/>
                </a:solidFill>
              </a:rPr>
              <a:t>. </a:t>
            </a:r>
            <a:r>
              <a:rPr lang="en-US" sz="3800" dirty="0"/>
              <a:t>We repudiate all the works </a:t>
            </a:r>
            <a:r>
              <a:rPr lang="en-US" sz="3800" dirty="0" smtClean="0"/>
              <a:t>of heretics </a:t>
            </a:r>
            <a:r>
              <a:rPr lang="en-US" sz="3800" dirty="0"/>
              <a:t>and all schisms and </a:t>
            </a:r>
            <a:r>
              <a:rPr lang="en-US" sz="3800" dirty="0" smtClean="0"/>
              <a:t>transgression of </a:t>
            </a:r>
            <a:r>
              <a:rPr lang="en-US" sz="3800" dirty="0"/>
              <a:t>the law, because they are for us impure</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42</a:t>
            </a:r>
            <a:r>
              <a:rPr lang="en-US" sz="1400" dirty="0">
                <a:solidFill>
                  <a:srgbClr val="FFC000"/>
                </a:solidFill>
              </a:rPr>
              <a:t>. </a:t>
            </a:r>
            <a:r>
              <a:rPr lang="en-US" sz="3800" dirty="0"/>
              <a:t>We also believe in the resurrection </a:t>
            </a:r>
            <a:r>
              <a:rPr lang="en-US" sz="3800" dirty="0" smtClean="0"/>
              <a:t>of</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200" dirty="0" err="1" smtClean="0"/>
              <a:t>ዘይትብስብስን</a:t>
            </a:r>
            <a:r>
              <a:rPr lang="en-CA" sz="4200" dirty="0" smtClean="0"/>
              <a:t> </a:t>
            </a:r>
            <a:r>
              <a:rPr lang="en-CA" sz="4200" dirty="0" err="1"/>
              <a:t>ነፍሲ</a:t>
            </a:r>
            <a:r>
              <a:rPr lang="en-CA" sz="4200" dirty="0"/>
              <a:t> </a:t>
            </a:r>
            <a:r>
              <a:rPr lang="en-CA" sz="4200" dirty="0" err="1"/>
              <a:t>ከም</a:t>
            </a:r>
            <a:r>
              <a:rPr lang="en-CA" sz="4200" dirty="0"/>
              <a:t> </a:t>
            </a:r>
            <a:r>
              <a:rPr lang="en-CA" sz="4200" dirty="0" err="1"/>
              <a:t>ዘላትና</a:t>
            </a:r>
            <a:r>
              <a:rPr lang="en-CA" sz="4200" dirty="0"/>
              <a:t> </a:t>
            </a:r>
            <a:r>
              <a:rPr lang="en-CA" sz="4200" dirty="0" err="1" smtClean="0"/>
              <a:t>ነስተውዕል</a:t>
            </a:r>
            <a:r>
              <a:rPr lang="en-CA" sz="2000" dirty="0" smtClean="0"/>
              <a:t>።</a:t>
            </a:r>
            <a:endParaRPr lang="en-CA" sz="2000" dirty="0"/>
          </a:p>
          <a:p>
            <a:r>
              <a:rPr lang="en-CA" sz="1400" dirty="0">
                <a:solidFill>
                  <a:srgbClr val="FFC000"/>
                </a:solidFill>
              </a:rPr>
              <a:t>41.</a:t>
            </a:r>
            <a:r>
              <a:rPr lang="en-CA" sz="4400" dirty="0"/>
              <a:t>ንሕናስ </a:t>
            </a:r>
            <a:r>
              <a:rPr lang="en-CA" sz="4400" dirty="0" err="1"/>
              <a:t>ብኣና</a:t>
            </a:r>
            <a:r>
              <a:rPr lang="en-CA" sz="4400" dirty="0"/>
              <a:t> </a:t>
            </a:r>
            <a:r>
              <a:rPr lang="en-CA" sz="4400" dirty="0" err="1"/>
              <a:t>ርዅሳት</a:t>
            </a:r>
            <a:r>
              <a:rPr lang="en-CA" sz="4400" dirty="0"/>
              <a:t> </a:t>
            </a:r>
            <a:r>
              <a:rPr lang="en-CA" sz="4400" dirty="0" err="1"/>
              <a:t>እዮም</a:t>
            </a:r>
            <a:r>
              <a:rPr lang="en-CA" sz="4400" dirty="0"/>
              <a:t> </a:t>
            </a:r>
            <a:r>
              <a:rPr lang="en-CA" sz="4400" dirty="0" err="1"/>
              <a:t>እሞ</a:t>
            </a:r>
            <a:r>
              <a:rPr lang="en-CA" sz="4400" dirty="0"/>
              <a:t> </a:t>
            </a:r>
            <a:r>
              <a:rPr lang="en-CA" sz="4400" dirty="0" err="1"/>
              <a:t>እምነቶም</a:t>
            </a:r>
            <a:r>
              <a:rPr lang="en-CA" sz="4400" dirty="0"/>
              <a:t> </a:t>
            </a:r>
            <a:r>
              <a:rPr lang="en-CA" sz="4400" dirty="0" err="1"/>
              <a:t>ንዝልውጡ</a:t>
            </a:r>
            <a:r>
              <a:rPr lang="en-CA" sz="4400" dirty="0"/>
              <a:t>፥ </a:t>
            </a:r>
            <a:r>
              <a:rPr lang="en-CA" sz="4400" dirty="0" err="1"/>
              <a:t>ኵሉ</a:t>
            </a:r>
            <a:r>
              <a:rPr lang="en-CA" sz="4400" dirty="0"/>
              <a:t> </a:t>
            </a:r>
            <a:r>
              <a:rPr lang="en-CA" sz="4400" dirty="0" err="1"/>
              <a:t>ግብሮምን</a:t>
            </a:r>
            <a:r>
              <a:rPr lang="en-CA" sz="4400" dirty="0"/>
              <a:t> </a:t>
            </a:r>
            <a:r>
              <a:rPr lang="en-CA" sz="4400" dirty="0" err="1"/>
              <a:t>ኵሉ</a:t>
            </a:r>
            <a:r>
              <a:rPr lang="en-CA" sz="4400" dirty="0"/>
              <a:t> </a:t>
            </a:r>
            <a:r>
              <a:rPr lang="en-CA" sz="4400" dirty="0" err="1"/>
              <a:t>ምፍልላዮምን</a:t>
            </a:r>
            <a:r>
              <a:rPr lang="en-CA" sz="4400" dirty="0"/>
              <a:t> </a:t>
            </a:r>
            <a:r>
              <a:rPr lang="en-CA" sz="4400" dirty="0" err="1"/>
              <a:t>ሕጊ</a:t>
            </a:r>
            <a:r>
              <a:rPr lang="en-CA" sz="4400" dirty="0"/>
              <a:t> </a:t>
            </a:r>
            <a:r>
              <a:rPr lang="en-CA" sz="4400" dirty="0" err="1"/>
              <a:t>ምፍራሶምን</a:t>
            </a:r>
            <a:r>
              <a:rPr lang="en-CA" sz="4400" dirty="0"/>
              <a:t>፥ </a:t>
            </a:r>
            <a:r>
              <a:rPr lang="en-CA" sz="4400" dirty="0" err="1"/>
              <a:t>ንጽየፍ</a:t>
            </a:r>
            <a:r>
              <a:rPr lang="en-CA" sz="4400" dirty="0"/>
              <a:t>።</a:t>
            </a:r>
          </a:p>
          <a:p>
            <a:r>
              <a:rPr lang="en-CA" sz="1400" dirty="0">
                <a:solidFill>
                  <a:srgbClr val="FFC000"/>
                </a:solidFill>
              </a:rPr>
              <a:t>42. </a:t>
            </a:r>
            <a:r>
              <a:rPr lang="en-CA" sz="4400" dirty="0" err="1"/>
              <a:t>ከምኡውን</a:t>
            </a:r>
            <a:r>
              <a:rPr lang="en-CA" sz="4400" dirty="0"/>
              <a:t> </a:t>
            </a:r>
            <a:r>
              <a:rPr lang="en-CA" sz="4400" dirty="0" err="1"/>
              <a:t>ጻድቃንን</a:t>
            </a:r>
            <a:r>
              <a:rPr lang="en-CA" sz="4400" dirty="0"/>
              <a:t> </a:t>
            </a:r>
            <a:r>
              <a:rPr lang="en-CA" sz="4400" dirty="0" err="1"/>
              <a:t>ኃጥኣንን</a:t>
            </a:r>
            <a:r>
              <a:rPr lang="en-CA" sz="4400" dirty="0"/>
              <a:t> </a:t>
            </a:r>
            <a:r>
              <a:rPr lang="en-CA" sz="4400" dirty="0" err="1" smtClean="0"/>
              <a:t>ዝትንሥእዎ</a:t>
            </a:r>
            <a:endParaRPr lang="en-CA" sz="4400" dirty="0"/>
          </a:p>
        </p:txBody>
      </p:sp>
    </p:spTree>
    <p:extLst>
      <p:ext uri="{BB962C8B-B14F-4D97-AF65-F5344CB8AC3E}">
        <p14:creationId xmlns:p14="http://schemas.microsoft.com/office/powerpoint/2010/main" val="644471396"/>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ጻድቃን</a:t>
            </a:r>
            <a:r>
              <a:rPr lang="en-CA" sz="4400" dirty="0" smtClean="0"/>
              <a:t> </a:t>
            </a:r>
            <a:r>
              <a:rPr lang="en-CA" sz="4400" dirty="0" err="1"/>
              <a:t>ወኃጥኣን</a:t>
            </a:r>
            <a:r>
              <a:rPr lang="en-CA" sz="4400" dirty="0"/>
              <a:t> </a:t>
            </a:r>
            <a:r>
              <a:rPr lang="en-CA" sz="4400" dirty="0" err="1"/>
              <a:t>ወዕለተ</a:t>
            </a:r>
            <a:r>
              <a:rPr lang="en-CA" sz="4400" dirty="0"/>
              <a:t> </a:t>
            </a:r>
            <a:r>
              <a:rPr lang="en-CA" sz="4400" dirty="0" err="1"/>
              <a:t>ኵነኔ</a:t>
            </a:r>
            <a:r>
              <a:rPr lang="en-CA" sz="4400" dirty="0"/>
              <a:t> </a:t>
            </a:r>
            <a:r>
              <a:rPr lang="en-CA" sz="4400" dirty="0" err="1"/>
              <a:t>አመ</a:t>
            </a:r>
            <a:r>
              <a:rPr lang="en-CA" sz="4400" dirty="0"/>
              <a:t> </a:t>
            </a:r>
            <a:r>
              <a:rPr lang="en-CA" sz="4400" dirty="0" err="1"/>
              <a:t>ይትፈደይ</a:t>
            </a:r>
            <a:r>
              <a:rPr lang="en-CA" sz="4400" dirty="0"/>
              <a:t> </a:t>
            </a:r>
            <a:r>
              <a:rPr lang="en-CA" sz="4400" dirty="0" err="1"/>
              <a:t>ኵሉ</a:t>
            </a:r>
            <a:r>
              <a:rPr lang="en-CA" sz="4400" dirty="0"/>
              <a:t> </a:t>
            </a:r>
            <a:r>
              <a:rPr lang="en-CA" sz="4400" dirty="0" err="1"/>
              <a:t>በከመ</a:t>
            </a:r>
            <a:r>
              <a:rPr lang="en-CA" sz="4400" dirty="0"/>
              <a:t> </a:t>
            </a:r>
            <a:r>
              <a:rPr lang="en-CA" sz="4400" dirty="0" err="1"/>
              <a:t>ምግባሩ</a:t>
            </a:r>
            <a:r>
              <a:rPr lang="en-CA" sz="4400" dirty="0"/>
              <a:t>።</a:t>
            </a:r>
          </a:p>
          <a:p>
            <a:r>
              <a:rPr lang="en-CA" sz="1400" dirty="0">
                <a:solidFill>
                  <a:srgbClr val="FFC000"/>
                </a:solidFill>
              </a:rPr>
              <a:t>፵፫. </a:t>
            </a:r>
            <a:r>
              <a:rPr lang="en-CA" sz="4400" dirty="0" err="1"/>
              <a:t>ዓዲ</a:t>
            </a:r>
            <a:r>
              <a:rPr lang="en-CA" sz="4400" dirty="0"/>
              <a:t> </a:t>
            </a:r>
            <a:r>
              <a:rPr lang="en-CA" sz="4400" dirty="0" err="1"/>
              <a:t>ነአምን</a:t>
            </a:r>
            <a:r>
              <a:rPr lang="en-CA" sz="4400" dirty="0"/>
              <a:t> </a:t>
            </a:r>
            <a:r>
              <a:rPr lang="en-CA" sz="4400" dirty="0" err="1"/>
              <a:t>ከመ</a:t>
            </a:r>
            <a:r>
              <a:rPr lang="en-CA" sz="4400" dirty="0"/>
              <a:t> </a:t>
            </a:r>
            <a:r>
              <a:rPr lang="en-CA" sz="4400" dirty="0" err="1"/>
              <a:t>ክርስቶስ</a:t>
            </a:r>
            <a:r>
              <a:rPr lang="en-CA" sz="4400" dirty="0"/>
              <a:t> </a:t>
            </a:r>
            <a:r>
              <a:rPr lang="en-CA" sz="4400" dirty="0" err="1"/>
              <a:t>ኢኮነ</a:t>
            </a:r>
            <a:r>
              <a:rPr lang="en-CA" sz="4400" dirty="0"/>
              <a:t> </a:t>
            </a:r>
            <a:r>
              <a:rPr lang="en-CA" sz="4400" dirty="0" err="1"/>
              <a:t>ሕፁፀ</a:t>
            </a:r>
            <a:r>
              <a:rPr lang="en-CA" sz="4400" dirty="0"/>
              <a:t> </a:t>
            </a:r>
            <a:r>
              <a:rPr lang="en-CA" sz="4400" dirty="0" err="1"/>
              <a:t>እምትስብእት</a:t>
            </a:r>
            <a:r>
              <a:rPr lang="en-CA" sz="4400" dirty="0"/>
              <a:t>፥ </a:t>
            </a:r>
            <a:r>
              <a:rPr lang="en-CA" sz="4400" dirty="0" err="1"/>
              <a:t>ወኢምንተኒ</a:t>
            </a:r>
            <a:r>
              <a:rPr lang="en-CA" sz="4400" dirty="0"/>
              <a:t> </a:t>
            </a:r>
            <a:r>
              <a:rPr lang="en-CA" sz="4400" dirty="0" err="1"/>
              <a:t>አላ</a:t>
            </a:r>
            <a:r>
              <a:rPr lang="en-CA" sz="4400" dirty="0"/>
              <a:t> </a:t>
            </a:r>
            <a:r>
              <a:rPr lang="en-CA" sz="4400" dirty="0" err="1"/>
              <a:t>ውእቱ</a:t>
            </a:r>
            <a:r>
              <a:rPr lang="en-CA" sz="4400" dirty="0"/>
              <a:t> </a:t>
            </a:r>
            <a:r>
              <a:rPr lang="en-CA" sz="4400" dirty="0" err="1"/>
              <a:t>እግዚአብሔር</a:t>
            </a:r>
            <a:r>
              <a:rPr lang="en-CA" sz="4400" dirty="0"/>
              <a:t> </a:t>
            </a:r>
            <a:r>
              <a:rPr lang="en-CA" sz="4400" dirty="0" err="1"/>
              <a:t>ቃል</a:t>
            </a:r>
            <a:r>
              <a:rPr lang="en-CA" sz="4400" dirty="0"/>
              <a:t>፥ </a:t>
            </a:r>
            <a:r>
              <a:rPr lang="en-CA" sz="4400" dirty="0" err="1"/>
              <a:t>ዘኮነ</a:t>
            </a:r>
            <a:r>
              <a:rPr lang="en-CA" sz="4400" dirty="0"/>
              <a:t> </a:t>
            </a:r>
            <a:r>
              <a:rPr lang="en-CA" sz="4400" dirty="0" err="1" smtClean="0"/>
              <a:t>ሰብአ</a:t>
            </a:r>
            <a:endParaRPr lang="en-CA" sz="4400" dirty="0"/>
          </a:p>
        </p:txBody>
      </p:sp>
      <p:sp>
        <p:nvSpPr>
          <p:cNvPr id="9" name="Rectangle 8"/>
          <p:cNvSpPr/>
          <p:nvPr/>
        </p:nvSpPr>
        <p:spPr>
          <a:xfrm>
            <a:off x="7936875" y="-79878"/>
            <a:ext cx="4355905"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t>the </a:t>
            </a:r>
            <a:r>
              <a:rPr lang="en-US" sz="3400" dirty="0"/>
              <a:t>dead, the righteous and sinners; and </a:t>
            </a:r>
            <a:r>
              <a:rPr lang="en-US" sz="3400" dirty="0" smtClean="0"/>
              <a:t>in the </a:t>
            </a:r>
            <a:r>
              <a:rPr lang="en-US" sz="3400" dirty="0"/>
              <a:t>day of judgement, when every one </a:t>
            </a:r>
            <a:r>
              <a:rPr lang="en-US" sz="3400" dirty="0" smtClean="0"/>
              <a:t>will be </a:t>
            </a:r>
            <a:r>
              <a:rPr lang="en-US" sz="3400" dirty="0"/>
              <a:t>recompensed according to his deeds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43</a:t>
            </a:r>
            <a:r>
              <a:rPr lang="en-US" sz="1400" dirty="0">
                <a:solidFill>
                  <a:srgbClr val="FFC000"/>
                </a:solidFill>
              </a:rPr>
              <a:t>. </a:t>
            </a:r>
            <a:r>
              <a:rPr lang="en-US" sz="3400" dirty="0"/>
              <a:t>We also believe that Christ is not </a:t>
            </a:r>
            <a:r>
              <a:rPr lang="en-US" sz="3400" dirty="0" smtClean="0"/>
              <a:t>in the </a:t>
            </a:r>
            <a:r>
              <a:rPr lang="en-US" sz="3400" dirty="0"/>
              <a:t>least degree inferior because of </a:t>
            </a:r>
            <a:r>
              <a:rPr lang="en-US" sz="3400" dirty="0" smtClean="0"/>
              <a:t>His incarnation</a:t>
            </a:r>
            <a:r>
              <a:rPr lang="en-US" sz="3400" dirty="0"/>
              <a:t>, but He </a:t>
            </a:r>
            <a:r>
              <a:rPr lang="en-US" sz="3400" dirty="0" smtClean="0"/>
              <a:t>is</a:t>
            </a:r>
          </a:p>
          <a:p>
            <a:pPr marL="40639" marR="40639">
              <a:spcBef>
                <a:spcPts val="600"/>
              </a:spcBef>
              <a:buClr>
                <a:srgbClr val="D84800"/>
              </a:buClr>
              <a:buFont typeface="Arial"/>
              <a:defRPr sz="2800"/>
            </a:pPr>
            <a:r>
              <a:rPr lang="en-US" sz="3400" dirty="0"/>
              <a:t>God, the Word, who</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ትንሣኤ</a:t>
            </a:r>
            <a:r>
              <a:rPr lang="en-CA" sz="4400" dirty="0" smtClean="0"/>
              <a:t> </a:t>
            </a:r>
            <a:r>
              <a:rPr lang="en-CA" sz="4400" dirty="0" err="1"/>
              <a:t>ሙታን</a:t>
            </a:r>
            <a:r>
              <a:rPr lang="en-CA" sz="4400" dirty="0"/>
              <a:t> </a:t>
            </a:r>
            <a:r>
              <a:rPr lang="en-CA" sz="4400" dirty="0" err="1"/>
              <a:t>ንኣምን</a:t>
            </a:r>
            <a:r>
              <a:rPr lang="en-CA" sz="4400" dirty="0"/>
              <a:t>። </a:t>
            </a:r>
            <a:r>
              <a:rPr lang="en-CA" sz="4400" dirty="0" err="1"/>
              <a:t>ኵሉ</a:t>
            </a:r>
            <a:r>
              <a:rPr lang="en-CA" sz="4400" dirty="0"/>
              <a:t> </a:t>
            </a:r>
            <a:r>
              <a:rPr lang="en-CA" sz="4400" dirty="0" err="1"/>
              <a:t>ከከም</a:t>
            </a:r>
            <a:r>
              <a:rPr lang="en-CA" sz="4400" dirty="0"/>
              <a:t> </a:t>
            </a:r>
            <a:r>
              <a:rPr lang="en-CA" sz="4400" dirty="0" err="1"/>
              <a:t>ግብሩ</a:t>
            </a:r>
            <a:r>
              <a:rPr lang="en-CA" sz="4400" dirty="0"/>
              <a:t> </a:t>
            </a:r>
            <a:r>
              <a:rPr lang="en-CA" sz="4400" dirty="0" err="1"/>
              <a:t>ዝፍደየሉ</a:t>
            </a:r>
            <a:r>
              <a:rPr lang="en-CA" sz="4400" dirty="0"/>
              <a:t> </a:t>
            </a:r>
            <a:r>
              <a:rPr lang="en-CA" sz="4400" dirty="0" err="1"/>
              <a:t>መዓልቲ</a:t>
            </a:r>
            <a:r>
              <a:rPr lang="en-CA" sz="4400" dirty="0"/>
              <a:t> </a:t>
            </a:r>
            <a:r>
              <a:rPr lang="en-CA" sz="4400" dirty="0" err="1"/>
              <a:t>ፍርዲ</a:t>
            </a:r>
            <a:r>
              <a:rPr lang="en-CA" sz="4400" dirty="0"/>
              <a:t> </a:t>
            </a:r>
            <a:r>
              <a:rPr lang="en-CA" sz="4400" dirty="0" err="1"/>
              <a:t>ከም</a:t>
            </a:r>
            <a:r>
              <a:rPr lang="en-CA" sz="4400" dirty="0"/>
              <a:t> </a:t>
            </a:r>
            <a:r>
              <a:rPr lang="en-CA" sz="4400" dirty="0" err="1"/>
              <a:t>ዘሎውን</a:t>
            </a:r>
            <a:r>
              <a:rPr lang="en-CA" sz="4400" dirty="0"/>
              <a:t> </a:t>
            </a:r>
            <a:r>
              <a:rPr lang="en-CA" sz="4400" dirty="0" err="1"/>
              <a:t>ንኣምን</a:t>
            </a:r>
            <a:r>
              <a:rPr lang="en-CA" sz="4400" dirty="0"/>
              <a:t>።</a:t>
            </a:r>
          </a:p>
          <a:p>
            <a:r>
              <a:rPr lang="en-CA" sz="1400" dirty="0">
                <a:solidFill>
                  <a:srgbClr val="FFC000"/>
                </a:solidFill>
              </a:rPr>
              <a:t>43. </a:t>
            </a:r>
            <a:r>
              <a:rPr lang="en-CA" sz="4400" dirty="0" err="1"/>
              <a:t>ደጊምና</a:t>
            </a:r>
            <a:r>
              <a:rPr lang="en-CA" sz="4400" dirty="0"/>
              <a:t> </a:t>
            </a:r>
            <a:r>
              <a:rPr lang="en-CA" sz="4400" dirty="0" err="1"/>
              <a:t>ኸኣ</a:t>
            </a:r>
            <a:r>
              <a:rPr lang="en-CA" sz="4400" dirty="0"/>
              <a:t> </a:t>
            </a:r>
            <a:r>
              <a:rPr lang="en-CA" sz="4400" dirty="0" err="1"/>
              <a:t>ክርስቶስ</a:t>
            </a:r>
            <a:r>
              <a:rPr lang="en-CA" sz="4400" dirty="0"/>
              <a:t> </a:t>
            </a:r>
            <a:r>
              <a:rPr lang="en-CA" sz="4400" dirty="0" err="1"/>
              <a:t>ሰብ</a:t>
            </a:r>
            <a:r>
              <a:rPr lang="en-CA" sz="4400" dirty="0"/>
              <a:t> </a:t>
            </a:r>
            <a:r>
              <a:rPr lang="en-CA" sz="4400" dirty="0" err="1"/>
              <a:t>ብምዃኑ</a:t>
            </a:r>
            <a:r>
              <a:rPr lang="en-CA" sz="4400" dirty="0"/>
              <a:t>፥ </a:t>
            </a:r>
            <a:r>
              <a:rPr lang="en-CA" sz="4400" dirty="0" err="1"/>
              <a:t>ከቶ</a:t>
            </a:r>
            <a:r>
              <a:rPr lang="en-CA" sz="4400" dirty="0"/>
              <a:t> </a:t>
            </a:r>
            <a:r>
              <a:rPr lang="en-CA" sz="4400" dirty="0" err="1"/>
              <a:t>ሕጸጽ</a:t>
            </a:r>
            <a:r>
              <a:rPr lang="en-CA" sz="4400" dirty="0"/>
              <a:t> </a:t>
            </a:r>
            <a:r>
              <a:rPr lang="en-CA" sz="4400" dirty="0" err="1"/>
              <a:t>ከም</a:t>
            </a:r>
            <a:r>
              <a:rPr lang="en-CA" sz="4400" dirty="0"/>
              <a:t> </a:t>
            </a:r>
            <a:r>
              <a:rPr lang="en-CA" sz="4400" dirty="0" err="1"/>
              <a:t>ዘይብሉ</a:t>
            </a:r>
            <a:r>
              <a:rPr lang="en-CA" sz="4400" dirty="0"/>
              <a:t> </a:t>
            </a:r>
            <a:r>
              <a:rPr lang="en-CA" sz="4400" dirty="0" err="1"/>
              <a:t>ንኣምን</a:t>
            </a:r>
            <a:r>
              <a:rPr lang="en-CA" sz="4400" dirty="0"/>
              <a:t>። </a:t>
            </a:r>
            <a:r>
              <a:rPr lang="en-CA" sz="4400" dirty="0" err="1"/>
              <a:t>ብሓቂ</a:t>
            </a:r>
            <a:r>
              <a:rPr lang="en-CA" sz="4400" dirty="0"/>
              <a:t> </a:t>
            </a:r>
            <a:r>
              <a:rPr lang="en-CA" sz="4400" dirty="0" err="1"/>
              <a:t>ሰብ</a:t>
            </a:r>
            <a:r>
              <a:rPr lang="en-CA" sz="4400" dirty="0"/>
              <a:t> </a:t>
            </a:r>
            <a:r>
              <a:rPr lang="en-CA" sz="4400" dirty="0" err="1"/>
              <a:t>ዝኾነ</a:t>
            </a:r>
            <a:r>
              <a:rPr lang="en-CA" sz="4400" dirty="0"/>
              <a:t> </a:t>
            </a:r>
            <a:r>
              <a:rPr lang="en-CA" sz="4400" dirty="0" err="1" smtClean="0"/>
              <a:t>እግዚኣብሄር</a:t>
            </a:r>
            <a:endParaRPr lang="en-CA" sz="4400" dirty="0"/>
          </a:p>
        </p:txBody>
      </p:sp>
    </p:spTree>
    <p:extLst>
      <p:ext uri="{BB962C8B-B14F-4D97-AF65-F5344CB8AC3E}">
        <p14:creationId xmlns:p14="http://schemas.microsoft.com/office/powerpoint/2010/main" val="109119569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100151965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739512" cy="6863417"/>
          </a:xfrm>
          <a:prstGeom prst="rect">
            <a:avLst/>
          </a:prstGeom>
        </p:spPr>
        <p:txBody>
          <a:bodyPr wrap="square">
            <a:spAutoFit/>
          </a:bodyPr>
          <a:lstStyle/>
          <a:p>
            <a:r>
              <a:rPr lang="en-CA" sz="4400" dirty="0" err="1" smtClean="0"/>
              <a:t>በጽድቅ</a:t>
            </a:r>
            <a:r>
              <a:rPr lang="en-CA" sz="4400" dirty="0"/>
              <a:t>። </a:t>
            </a:r>
            <a:r>
              <a:rPr lang="en-CA" sz="4400" dirty="0" err="1"/>
              <a:t>ወዐረቀ</a:t>
            </a:r>
            <a:r>
              <a:rPr lang="en-CA" sz="4400" dirty="0"/>
              <a:t> </a:t>
            </a:r>
            <a:r>
              <a:rPr lang="en-CA" sz="4400" dirty="0" err="1"/>
              <a:t>ትዝምደ</a:t>
            </a:r>
            <a:r>
              <a:rPr lang="en-CA" sz="4400" dirty="0"/>
              <a:t> </a:t>
            </a:r>
            <a:r>
              <a:rPr lang="en-CA" sz="4400" dirty="0" err="1"/>
              <a:t>ሰብእ</a:t>
            </a:r>
            <a:r>
              <a:rPr lang="en-CA" sz="4400" dirty="0"/>
              <a:t> </a:t>
            </a:r>
            <a:r>
              <a:rPr lang="en-CA" sz="4400" dirty="0" err="1"/>
              <a:t>ምስለ</a:t>
            </a:r>
            <a:r>
              <a:rPr lang="en-CA" sz="4400" dirty="0"/>
              <a:t> </a:t>
            </a:r>
            <a:r>
              <a:rPr lang="en-CA" sz="4400" dirty="0" err="1"/>
              <a:t>እግዚአብሔር</a:t>
            </a:r>
            <a:r>
              <a:rPr lang="en-CA" sz="4400" dirty="0"/>
              <a:t> </a:t>
            </a:r>
            <a:r>
              <a:rPr lang="en-CA" sz="4400" dirty="0" err="1"/>
              <a:t>ሊቀ</a:t>
            </a:r>
            <a:r>
              <a:rPr lang="en-CA" sz="4400" dirty="0"/>
              <a:t> </a:t>
            </a:r>
            <a:r>
              <a:rPr lang="en-CA" sz="4400" dirty="0" err="1"/>
              <a:t>ካህናቲሁ</a:t>
            </a:r>
            <a:r>
              <a:rPr lang="en-CA" sz="4400" dirty="0"/>
              <a:t> </a:t>
            </a:r>
            <a:r>
              <a:rPr lang="en-CA" sz="4400" dirty="0" err="1"/>
              <a:t>ለአብ</a:t>
            </a:r>
            <a:r>
              <a:rPr lang="en-CA" sz="4400" dirty="0"/>
              <a:t>።</a:t>
            </a:r>
          </a:p>
          <a:p>
            <a:r>
              <a:rPr lang="en-CA" sz="1400" dirty="0">
                <a:solidFill>
                  <a:srgbClr val="FFC000"/>
                </a:solidFill>
              </a:rPr>
              <a:t>፵፬. </a:t>
            </a:r>
            <a:r>
              <a:rPr lang="en-CA" sz="4400" dirty="0" err="1"/>
              <a:t>ኢንትገዘር</a:t>
            </a:r>
            <a:r>
              <a:rPr lang="en-CA" sz="4400" dirty="0"/>
              <a:t> </a:t>
            </a:r>
            <a:r>
              <a:rPr lang="en-CA" sz="4400" dirty="0" err="1"/>
              <a:t>እንከ</a:t>
            </a:r>
            <a:r>
              <a:rPr lang="en-CA" sz="4400" dirty="0"/>
              <a:t> </a:t>
            </a:r>
            <a:r>
              <a:rPr lang="en-CA" sz="4400" dirty="0" err="1"/>
              <a:t>ከም</a:t>
            </a:r>
            <a:r>
              <a:rPr lang="en-CA" sz="4400" dirty="0"/>
              <a:t> </a:t>
            </a:r>
            <a:r>
              <a:rPr lang="en-CA" sz="4400" dirty="0" err="1"/>
              <a:t>አይሁድ</a:t>
            </a:r>
            <a:r>
              <a:rPr lang="en-CA" sz="4400" dirty="0"/>
              <a:t> </a:t>
            </a:r>
            <a:r>
              <a:rPr lang="en-CA" sz="4400" dirty="0" err="1"/>
              <a:t>ነአምር</a:t>
            </a:r>
            <a:r>
              <a:rPr lang="en-CA" sz="4400" dirty="0"/>
              <a:t> </a:t>
            </a:r>
            <a:r>
              <a:rPr lang="en-CA" sz="4400" dirty="0" err="1"/>
              <a:t>ከመ</a:t>
            </a:r>
            <a:r>
              <a:rPr lang="en-CA" sz="4400" dirty="0"/>
              <a:t> </a:t>
            </a:r>
            <a:r>
              <a:rPr lang="en-CA" sz="4400" dirty="0" err="1"/>
              <a:t>መጽአ</a:t>
            </a:r>
            <a:r>
              <a:rPr lang="en-CA" sz="4400" dirty="0"/>
              <a:t> </a:t>
            </a:r>
            <a:r>
              <a:rPr lang="en-CA" sz="4400" dirty="0" err="1" smtClean="0"/>
              <a:t>ዘይፌጽም</a:t>
            </a:r>
            <a:r>
              <a:rPr lang="en-CA" sz="4400" dirty="0" smtClean="0"/>
              <a:t> </a:t>
            </a:r>
            <a:r>
              <a:rPr lang="en-CA" sz="4400" dirty="0" err="1"/>
              <a:t>ኦሪተ</a:t>
            </a:r>
            <a:r>
              <a:rPr lang="en-CA" sz="4400" dirty="0"/>
              <a:t> </a:t>
            </a:r>
            <a:r>
              <a:rPr lang="en-CA" sz="4400" dirty="0" err="1"/>
              <a:t>ወነቢያተ</a:t>
            </a:r>
            <a:r>
              <a:rPr lang="en-CA" sz="4400" dirty="0" smtClean="0"/>
              <a:t>።</a:t>
            </a:r>
            <a:endParaRPr lang="en-CA" sz="4400" dirty="0"/>
          </a:p>
        </p:txBody>
      </p:sp>
      <p:sp>
        <p:nvSpPr>
          <p:cNvPr id="9" name="Rectangle 8"/>
          <p:cNvSpPr/>
          <p:nvPr/>
        </p:nvSpPr>
        <p:spPr>
          <a:xfrm>
            <a:off x="7897761" y="-79878"/>
            <a:ext cx="4294239" cy="7078861"/>
          </a:xfrm>
          <a:prstGeom prst="rect">
            <a:avLst/>
          </a:prstGeom>
        </p:spPr>
        <p:txBody>
          <a:bodyPr wrap="square">
            <a:spAutoFit/>
          </a:bodyPr>
          <a:lstStyle/>
          <a:p>
            <a:pPr marL="40639" marR="40639">
              <a:spcBef>
                <a:spcPts val="600"/>
              </a:spcBef>
              <a:buClr>
                <a:srgbClr val="D84800"/>
              </a:buClr>
              <a:defRPr sz="2800"/>
            </a:pPr>
            <a:r>
              <a:rPr lang="en-US" sz="3400" dirty="0" smtClean="0"/>
              <a:t>truly </a:t>
            </a:r>
            <a:r>
              <a:rPr lang="en-US" sz="3400" dirty="0"/>
              <a:t>became man, and reconciled</a:t>
            </a:r>
          </a:p>
          <a:p>
            <a:pPr marL="40639" marR="40639">
              <a:spcBef>
                <a:spcPts val="600"/>
              </a:spcBef>
              <a:buClr>
                <a:srgbClr val="D84800"/>
              </a:buClr>
              <a:buFont typeface="Arial"/>
              <a:defRPr sz="2800"/>
            </a:pPr>
            <a:r>
              <a:rPr lang="en-US" sz="3400" dirty="0" smtClean="0"/>
              <a:t>mankind to </a:t>
            </a:r>
            <a:r>
              <a:rPr lang="en-US" sz="3400" dirty="0"/>
              <a:t>God, </a:t>
            </a:r>
            <a:r>
              <a:rPr lang="en-US" sz="3800" dirty="0"/>
              <a:t>being the high priest of the Father</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44</a:t>
            </a:r>
            <a:r>
              <a:rPr lang="en-US" sz="1400" dirty="0">
                <a:solidFill>
                  <a:srgbClr val="FFC000"/>
                </a:solidFill>
              </a:rPr>
              <a:t>. </a:t>
            </a:r>
            <a:r>
              <a:rPr lang="en-US" sz="3800" dirty="0" smtClean="0"/>
              <a:t>Hence forth</a:t>
            </a:r>
            <a:r>
              <a:rPr lang="en-US" sz="3800" dirty="0"/>
              <a:t>, let us not be </a:t>
            </a:r>
            <a:r>
              <a:rPr lang="en-US" sz="3800" dirty="0" smtClean="0"/>
              <a:t>circumcised like </a:t>
            </a:r>
            <a:r>
              <a:rPr lang="en-US" sz="3800" dirty="0"/>
              <a:t>the Jews. We know that He who had </a:t>
            </a:r>
            <a:r>
              <a:rPr lang="en-US" sz="3800" dirty="0" smtClean="0"/>
              <a:t>to fulfil </a:t>
            </a:r>
            <a:r>
              <a:rPr lang="en-US" sz="3800" dirty="0"/>
              <a:t>the law and the prophets has </a:t>
            </a:r>
            <a:r>
              <a:rPr lang="en-US" sz="3800" dirty="0" smtClean="0"/>
              <a:t>already 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ቃል</a:t>
            </a:r>
            <a:r>
              <a:rPr lang="en-CA" sz="4400" dirty="0" smtClean="0"/>
              <a:t> </a:t>
            </a:r>
            <a:r>
              <a:rPr lang="en-CA" sz="4400" dirty="0" err="1"/>
              <a:t>እዩ</a:t>
            </a:r>
            <a:r>
              <a:rPr lang="en-CA" sz="4400" dirty="0"/>
              <a:t>። </a:t>
            </a:r>
            <a:r>
              <a:rPr lang="en-CA" sz="4400" dirty="0" err="1"/>
              <a:t>ናይ</a:t>
            </a:r>
            <a:r>
              <a:rPr lang="en-CA" sz="4400" dirty="0"/>
              <a:t> </a:t>
            </a:r>
            <a:r>
              <a:rPr lang="en-CA" sz="4400" dirty="0" err="1"/>
              <a:t>ኣብ</a:t>
            </a:r>
            <a:r>
              <a:rPr lang="en-CA" sz="4400" dirty="0"/>
              <a:t> </a:t>
            </a:r>
            <a:r>
              <a:rPr lang="en-CA" sz="4400" dirty="0" err="1"/>
              <a:t>ሊቀ</a:t>
            </a:r>
            <a:r>
              <a:rPr lang="en-CA" sz="4400" dirty="0"/>
              <a:t> </a:t>
            </a:r>
            <a:r>
              <a:rPr lang="en-CA" sz="4400" dirty="0" err="1"/>
              <a:t>ካህናት</a:t>
            </a:r>
            <a:r>
              <a:rPr lang="en-CA" sz="4400" dirty="0"/>
              <a:t> </a:t>
            </a:r>
            <a:r>
              <a:rPr lang="en-CA" sz="4400" dirty="0" err="1"/>
              <a:t>ኮይኑ</a:t>
            </a:r>
            <a:r>
              <a:rPr lang="en-CA" sz="4400" dirty="0"/>
              <a:t> </a:t>
            </a:r>
            <a:endParaRPr lang="en-CA" sz="4400" dirty="0" smtClean="0"/>
          </a:p>
          <a:p>
            <a:r>
              <a:rPr lang="en-CA" sz="4400" dirty="0" err="1" smtClean="0"/>
              <a:t>ንፍጥረት</a:t>
            </a:r>
            <a:r>
              <a:rPr lang="en-CA" sz="4400" dirty="0" smtClean="0"/>
              <a:t> </a:t>
            </a:r>
            <a:r>
              <a:rPr lang="en-CA" sz="4400" dirty="0" err="1"/>
              <a:t>ሰብ</a:t>
            </a:r>
            <a:r>
              <a:rPr lang="en-CA" sz="4400" dirty="0"/>
              <a:t> </a:t>
            </a:r>
            <a:r>
              <a:rPr lang="en-CA" sz="4400" dirty="0" err="1"/>
              <a:t>ምስ</a:t>
            </a:r>
            <a:r>
              <a:rPr lang="en-CA" sz="4400" dirty="0"/>
              <a:t> </a:t>
            </a:r>
            <a:r>
              <a:rPr lang="en-CA" sz="4400" dirty="0" err="1" smtClean="0"/>
              <a:t>እግዚኣብሄር</a:t>
            </a:r>
            <a:r>
              <a:rPr lang="en-CA" sz="4400" dirty="0" smtClean="0"/>
              <a:t> </a:t>
            </a:r>
            <a:r>
              <a:rPr lang="en-CA" sz="4400" dirty="0" err="1"/>
              <a:t>ዘተዓረቐ</a:t>
            </a:r>
            <a:r>
              <a:rPr lang="en-CA" sz="4400" dirty="0"/>
              <a:t> </a:t>
            </a:r>
            <a:r>
              <a:rPr lang="en-CA" sz="4400" dirty="0" err="1"/>
              <a:t>እዩ</a:t>
            </a:r>
            <a:r>
              <a:rPr lang="en-CA" sz="4400" dirty="0"/>
              <a:t>።</a:t>
            </a:r>
          </a:p>
          <a:p>
            <a:r>
              <a:rPr lang="en-CA" sz="1400" dirty="0">
                <a:solidFill>
                  <a:srgbClr val="FFC000"/>
                </a:solidFill>
              </a:rPr>
              <a:t>44. </a:t>
            </a:r>
            <a:r>
              <a:rPr lang="en-CA" sz="4400" dirty="0" err="1"/>
              <a:t>እምበኣር</a:t>
            </a:r>
            <a:r>
              <a:rPr lang="en-CA" sz="4400" dirty="0"/>
              <a:t> </a:t>
            </a:r>
            <a:r>
              <a:rPr lang="en-CA" sz="4400" dirty="0" smtClean="0"/>
              <a:t> </a:t>
            </a:r>
            <a:r>
              <a:rPr lang="en-CA" sz="4400" dirty="0" err="1" smtClean="0"/>
              <a:t>ከም</a:t>
            </a:r>
            <a:r>
              <a:rPr lang="en-CA" sz="4400" dirty="0" smtClean="0"/>
              <a:t>  </a:t>
            </a:r>
          </a:p>
          <a:p>
            <a:r>
              <a:rPr lang="en-CA" sz="4400" dirty="0" err="1" smtClean="0"/>
              <a:t>ሥርዓት</a:t>
            </a:r>
            <a:r>
              <a:rPr lang="en-CA" sz="4400" dirty="0" smtClean="0"/>
              <a:t> </a:t>
            </a:r>
            <a:r>
              <a:rPr lang="en-CA" sz="4400" dirty="0" err="1"/>
              <a:t>ኣይሁድ</a:t>
            </a:r>
            <a:r>
              <a:rPr lang="en-CA" sz="4400" dirty="0"/>
              <a:t> </a:t>
            </a:r>
            <a:r>
              <a:rPr lang="en-CA" sz="4400" dirty="0" err="1" smtClean="0"/>
              <a:t>ኣይንገዘር</a:t>
            </a:r>
            <a:r>
              <a:rPr lang="en-CA" sz="4400" dirty="0" smtClean="0"/>
              <a:t> ። </a:t>
            </a:r>
            <a:r>
              <a:rPr lang="en-CA" sz="4400" dirty="0" err="1"/>
              <a:t>ኦሪትን</a:t>
            </a:r>
            <a:r>
              <a:rPr lang="en-CA" sz="4400" dirty="0"/>
              <a:t> </a:t>
            </a:r>
            <a:r>
              <a:rPr lang="en-CA" sz="4400" dirty="0" err="1"/>
              <a:t>ነቢያትን</a:t>
            </a:r>
            <a:r>
              <a:rPr lang="en-CA" sz="4400" dirty="0"/>
              <a:t> </a:t>
            </a:r>
            <a:r>
              <a:rPr lang="en-CA" sz="4400" dirty="0" err="1" smtClean="0"/>
              <a:t>ዝፍጽም</a:t>
            </a:r>
            <a:r>
              <a:rPr lang="en-CA" sz="4400" dirty="0" smtClean="0"/>
              <a:t> </a:t>
            </a:r>
            <a:r>
              <a:rPr lang="en-CA" sz="4400" dirty="0" err="1"/>
              <a:t>ከም</a:t>
            </a:r>
            <a:r>
              <a:rPr lang="en-CA" sz="4400" dirty="0"/>
              <a:t> </a:t>
            </a:r>
            <a:r>
              <a:rPr lang="en-CA" sz="4400" dirty="0" err="1"/>
              <a:t>ዝመጸ</a:t>
            </a:r>
            <a:r>
              <a:rPr lang="en-CA" sz="4400" dirty="0"/>
              <a:t> </a:t>
            </a:r>
            <a:r>
              <a:rPr lang="en-CA" sz="4400" dirty="0" err="1"/>
              <a:t>ንፈልጥ</a:t>
            </a:r>
            <a:r>
              <a:rPr lang="en-CA" sz="4400" dirty="0"/>
              <a:t> </a:t>
            </a:r>
            <a:r>
              <a:rPr lang="en-CA" sz="4400" dirty="0" err="1"/>
              <a:t>ኢና</a:t>
            </a:r>
            <a:r>
              <a:rPr lang="en-CA" sz="4400" dirty="0" smtClean="0"/>
              <a:t>።</a:t>
            </a:r>
            <a:endParaRPr lang="en-CA" sz="4400" dirty="0"/>
          </a:p>
        </p:txBody>
      </p:sp>
    </p:spTree>
    <p:extLst>
      <p:ext uri="{BB962C8B-B14F-4D97-AF65-F5344CB8AC3E}">
        <p14:creationId xmlns:p14="http://schemas.microsoft.com/office/powerpoint/2010/main" val="501143516"/>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740307"/>
          </a:xfrm>
          <a:prstGeom prst="rect">
            <a:avLst/>
          </a:prstGeom>
        </p:spPr>
        <p:txBody>
          <a:bodyPr wrap="square">
            <a:spAutoFit/>
          </a:bodyPr>
          <a:lstStyle/>
          <a:p>
            <a:r>
              <a:rPr lang="en-CA" sz="1400" dirty="0" smtClean="0">
                <a:solidFill>
                  <a:srgbClr val="FFC000"/>
                </a:solidFill>
              </a:rPr>
              <a:t>፵፭</a:t>
            </a:r>
            <a:r>
              <a:rPr lang="en-CA" sz="1400" dirty="0">
                <a:solidFill>
                  <a:srgbClr val="FFC000"/>
                </a:solidFill>
              </a:rPr>
              <a:t>. </a:t>
            </a:r>
            <a:r>
              <a:rPr lang="en-CA" sz="4800" dirty="0" err="1"/>
              <a:t>ዘኪያሁ</a:t>
            </a:r>
            <a:r>
              <a:rPr lang="en-CA" sz="4800" dirty="0"/>
              <a:t> </a:t>
            </a:r>
            <a:r>
              <a:rPr lang="en-CA" sz="4800" dirty="0" err="1"/>
              <a:t>ይሴፈዉ</a:t>
            </a:r>
            <a:r>
              <a:rPr lang="en-CA" sz="4800" dirty="0"/>
              <a:t> </a:t>
            </a:r>
            <a:r>
              <a:rPr lang="en-CA" sz="4800" dirty="0" err="1"/>
              <a:t>ምጽአቶ</a:t>
            </a:r>
            <a:r>
              <a:rPr lang="en-CA" sz="4800" dirty="0"/>
              <a:t> </a:t>
            </a:r>
            <a:r>
              <a:rPr lang="en-CA" sz="4800" dirty="0" err="1"/>
              <a:t>ኵሎሙ</a:t>
            </a:r>
            <a:r>
              <a:rPr lang="en-CA" sz="4800" dirty="0"/>
              <a:t> </a:t>
            </a:r>
            <a:r>
              <a:rPr lang="en-CA" sz="4800" dirty="0" err="1"/>
              <a:t>አሕዛብ</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ዘሠረፀ</a:t>
            </a:r>
            <a:r>
              <a:rPr lang="en-CA" sz="4800" dirty="0"/>
              <a:t> </a:t>
            </a:r>
            <a:r>
              <a:rPr lang="en-CA" sz="4800" dirty="0" err="1"/>
              <a:t>እምይሁዳ</a:t>
            </a:r>
            <a:r>
              <a:rPr lang="en-CA" sz="4800" dirty="0"/>
              <a:t> </a:t>
            </a:r>
            <a:r>
              <a:rPr lang="en-CA" sz="4800" dirty="0" err="1"/>
              <a:t>ወእምሥርወ</a:t>
            </a:r>
            <a:r>
              <a:rPr lang="en-CA" sz="4800" dirty="0"/>
              <a:t> </a:t>
            </a:r>
            <a:r>
              <a:rPr lang="en-CA" sz="4800" dirty="0" err="1"/>
              <a:t>ዕሤይ</a:t>
            </a:r>
            <a:r>
              <a:rPr lang="en-CA" sz="4800" dirty="0"/>
              <a:t>፥ </a:t>
            </a:r>
            <a:r>
              <a:rPr lang="en-CA" sz="4800" dirty="0" err="1" smtClean="0">
                <a:solidFill>
                  <a:srgbClr val="FFC000"/>
                </a:solidFill>
              </a:rPr>
              <a:t>ዘሥልጣኑ</a:t>
            </a:r>
            <a:r>
              <a:rPr lang="en-CA" sz="4800" dirty="0" smtClean="0">
                <a:solidFill>
                  <a:srgbClr val="FFC000"/>
                </a:solidFill>
              </a:rPr>
              <a:t> </a:t>
            </a:r>
            <a:r>
              <a:rPr lang="en-CA" sz="4800" dirty="0" err="1">
                <a:solidFill>
                  <a:srgbClr val="FFC000"/>
                </a:solidFill>
              </a:rPr>
              <a:t>ዲበ</a:t>
            </a:r>
            <a:r>
              <a:rPr lang="en-CA" sz="4800" dirty="0">
                <a:solidFill>
                  <a:srgbClr val="FFC000"/>
                </a:solidFill>
              </a:rPr>
              <a:t> </a:t>
            </a:r>
            <a:r>
              <a:rPr lang="en-CA" sz="4800" dirty="0" err="1">
                <a:solidFill>
                  <a:srgbClr val="FFC000"/>
                </a:solidFill>
              </a:rPr>
              <a:t>መትከፍቱ</a:t>
            </a:r>
            <a:r>
              <a:rPr lang="en-CA" sz="4800" dirty="0">
                <a:solidFill>
                  <a:srgbClr val="FFC000"/>
                </a:solidFill>
              </a:rPr>
              <a:t> </a:t>
            </a:r>
            <a:endParaRPr lang="en-CA" sz="4800" dirty="0" smtClean="0">
              <a:solidFill>
                <a:srgbClr val="FFC000"/>
              </a:solidFill>
            </a:endParaRPr>
          </a:p>
          <a:p>
            <a:r>
              <a:rPr lang="en-CA" sz="4800" dirty="0" err="1" smtClean="0">
                <a:solidFill>
                  <a:srgbClr val="FFC000"/>
                </a:solidFill>
              </a:rPr>
              <a:t>ሎቱ</a:t>
            </a:r>
            <a:r>
              <a:rPr lang="en-CA" sz="4800" dirty="0" smtClean="0">
                <a:solidFill>
                  <a:srgbClr val="FFC000"/>
                </a:solidFill>
              </a:rPr>
              <a:t> </a:t>
            </a:r>
            <a:r>
              <a:rPr lang="en-CA" sz="4800" dirty="0" err="1" smtClean="0">
                <a:solidFill>
                  <a:srgbClr val="FFC000"/>
                </a:solidFill>
              </a:rPr>
              <a:t>ስብሐት</a:t>
            </a:r>
            <a:endParaRPr lang="en-CA" sz="4800" dirty="0">
              <a:solidFill>
                <a:srgbClr val="FFC000"/>
              </a:solidFill>
            </a:endParaRPr>
          </a:p>
        </p:txBody>
      </p:sp>
      <p:sp>
        <p:nvSpPr>
          <p:cNvPr id="9" name="Rectangle 8"/>
          <p:cNvSpPr/>
          <p:nvPr/>
        </p:nvSpPr>
        <p:spPr>
          <a:xfrm>
            <a:off x="7936876" y="-79878"/>
            <a:ext cx="4075685"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45</a:t>
            </a:r>
            <a:r>
              <a:rPr lang="en-US" sz="1400" dirty="0">
                <a:solidFill>
                  <a:srgbClr val="FFC000"/>
                </a:solidFill>
              </a:rPr>
              <a:t>. </a:t>
            </a:r>
            <a:r>
              <a:rPr lang="en-US" sz="3800" dirty="0"/>
              <a:t>To Him, for Whose coming </a:t>
            </a:r>
            <a:r>
              <a:rPr lang="en-US" sz="3800" dirty="0" smtClean="0"/>
              <a:t>all people </a:t>
            </a:r>
            <a:r>
              <a:rPr lang="en-US" sz="3800" dirty="0"/>
              <a:t>looked forward, Jesus Christ, </a:t>
            </a:r>
            <a:r>
              <a:rPr lang="en-US" sz="3800" dirty="0" smtClean="0"/>
              <a:t>Who is </a:t>
            </a:r>
            <a:r>
              <a:rPr lang="en-US" sz="3800" dirty="0"/>
              <a:t>descended from Judah, from the root </a:t>
            </a:r>
            <a:r>
              <a:rPr lang="en-US" sz="3800" dirty="0" smtClean="0"/>
              <a:t>of Jesse</a:t>
            </a:r>
            <a:r>
              <a:rPr lang="en-US" sz="3800" dirty="0"/>
              <a:t>, Whose government is upon </a:t>
            </a:r>
            <a:r>
              <a:rPr lang="en-US" sz="3800" dirty="0" smtClean="0"/>
              <a:t>His shoulder </a:t>
            </a:r>
            <a:r>
              <a:rPr lang="en-US" sz="3800" dirty="0"/>
              <a:t>: to Him be glory, </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143951" cy="6740307"/>
          </a:xfrm>
          <a:prstGeom prst="rect">
            <a:avLst/>
          </a:prstGeom>
        </p:spPr>
        <p:txBody>
          <a:bodyPr wrap="square">
            <a:spAutoFit/>
          </a:bodyPr>
          <a:lstStyle/>
          <a:p>
            <a:r>
              <a:rPr lang="en-CA" sz="1400" dirty="0" smtClean="0">
                <a:solidFill>
                  <a:srgbClr val="FFC000"/>
                </a:solidFill>
              </a:rPr>
              <a:t>45</a:t>
            </a:r>
            <a:r>
              <a:rPr lang="en-CA" sz="1400" dirty="0">
                <a:solidFill>
                  <a:srgbClr val="FFC000"/>
                </a:solidFill>
              </a:rPr>
              <a:t>. </a:t>
            </a:r>
            <a:r>
              <a:rPr lang="en-CA" sz="4800" dirty="0" err="1"/>
              <a:t>ኵሎም</a:t>
            </a:r>
            <a:r>
              <a:rPr lang="en-CA" sz="4800" dirty="0"/>
              <a:t> </a:t>
            </a:r>
            <a:r>
              <a:rPr lang="en-CA" sz="4800" dirty="0" err="1"/>
              <a:t>ሕዝቢ</a:t>
            </a:r>
            <a:r>
              <a:rPr lang="en-CA" sz="4800" dirty="0"/>
              <a:t> </a:t>
            </a:r>
            <a:r>
              <a:rPr lang="en-CA" sz="4800" dirty="0" err="1"/>
              <a:t>ንእኡ</a:t>
            </a:r>
            <a:r>
              <a:rPr lang="en-CA" sz="4800" dirty="0"/>
              <a:t> </a:t>
            </a:r>
            <a:r>
              <a:rPr lang="en-CA" sz="4800" dirty="0" err="1"/>
              <a:t>ብተስፋ</a:t>
            </a:r>
            <a:r>
              <a:rPr lang="en-CA" sz="4800" dirty="0"/>
              <a:t> </a:t>
            </a:r>
            <a:r>
              <a:rPr lang="en-CA" sz="4800" dirty="0" err="1"/>
              <a:t>ዝጽበይዎ</a:t>
            </a:r>
            <a:r>
              <a:rPr lang="en-CA" sz="4800" dirty="0"/>
              <a:t> </a:t>
            </a:r>
            <a:r>
              <a:rPr lang="en-CA" sz="4800" dirty="0" err="1"/>
              <a:t>ካብ</a:t>
            </a:r>
            <a:r>
              <a:rPr lang="en-CA" sz="4800" dirty="0"/>
              <a:t> </a:t>
            </a:r>
            <a:r>
              <a:rPr lang="en-CA" sz="4800" dirty="0" err="1"/>
              <a:t>ይሁዳ</a:t>
            </a:r>
            <a:r>
              <a:rPr lang="en-CA" sz="4800" dirty="0"/>
              <a:t> </a:t>
            </a:r>
            <a:r>
              <a:rPr lang="en-CA" sz="4800" dirty="0" err="1"/>
              <a:t>ካብ</a:t>
            </a:r>
            <a:r>
              <a:rPr lang="en-CA" sz="4800" dirty="0"/>
              <a:t> </a:t>
            </a:r>
            <a:r>
              <a:rPr lang="en-CA" sz="4800" dirty="0" err="1"/>
              <a:t>ሡር</a:t>
            </a:r>
            <a:r>
              <a:rPr lang="en-CA" sz="4800" dirty="0"/>
              <a:t> </a:t>
            </a:r>
            <a:r>
              <a:rPr lang="en-CA" sz="4800" dirty="0" err="1"/>
              <a:t>ዕሤይ</a:t>
            </a:r>
            <a:r>
              <a:rPr lang="en-CA" sz="4800" dirty="0"/>
              <a:t> </a:t>
            </a:r>
            <a:r>
              <a:rPr lang="en-CA" sz="4800" dirty="0" err="1"/>
              <a:t>ዝተወልደ</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ሥልጣኑ</a:t>
            </a:r>
            <a:r>
              <a:rPr lang="en-CA" sz="4800" dirty="0"/>
              <a:t> </a:t>
            </a:r>
            <a:r>
              <a:rPr lang="en-CA" sz="4800" dirty="0" err="1"/>
              <a:t>ናይ</a:t>
            </a:r>
            <a:r>
              <a:rPr lang="en-CA" sz="4800" dirty="0"/>
              <a:t> </a:t>
            </a:r>
            <a:endParaRPr lang="en-CA" sz="4800" dirty="0" smtClean="0"/>
          </a:p>
          <a:p>
            <a:r>
              <a:rPr lang="en-CA" sz="4800" dirty="0" err="1" smtClean="0"/>
              <a:t>ባህርዩ</a:t>
            </a:r>
            <a:r>
              <a:rPr lang="en-CA" sz="4800" dirty="0" smtClean="0"/>
              <a:t> </a:t>
            </a:r>
            <a:r>
              <a:rPr lang="en-CA" sz="4800" dirty="0" err="1"/>
              <a:t>እዩ</a:t>
            </a:r>
            <a:r>
              <a:rPr lang="en-CA" sz="4800" dirty="0"/>
              <a:t>።</a:t>
            </a:r>
          </a:p>
          <a:p>
            <a:r>
              <a:rPr lang="en-CA" sz="4800" dirty="0" err="1"/>
              <a:t>ንእኡ</a:t>
            </a:r>
            <a:r>
              <a:rPr lang="en-CA" sz="4800" dirty="0"/>
              <a:t> </a:t>
            </a:r>
            <a:r>
              <a:rPr lang="en-CA" sz="4800" dirty="0" err="1" smtClean="0"/>
              <a:t>ውዳሴን</a:t>
            </a:r>
            <a:endParaRPr lang="en-CA" sz="4800" dirty="0"/>
          </a:p>
        </p:txBody>
      </p:sp>
    </p:spTree>
    <p:extLst>
      <p:ext uri="{BB962C8B-B14F-4D97-AF65-F5344CB8AC3E}">
        <p14:creationId xmlns:p14="http://schemas.microsoft.com/office/powerpoint/2010/main" val="3455247347"/>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3785652"/>
          </a:xfrm>
          <a:prstGeom prst="rect">
            <a:avLst/>
          </a:prstGeom>
        </p:spPr>
        <p:txBody>
          <a:bodyPr wrap="square">
            <a:spAutoFit/>
          </a:bodyPr>
          <a:lstStyle/>
          <a:p>
            <a:r>
              <a:rPr lang="en-CA" sz="4800" dirty="0" err="1" smtClean="0">
                <a:solidFill>
                  <a:srgbClr val="FFC000"/>
                </a:solidFill>
              </a:rPr>
              <a:t>ወአኰቴት</a:t>
            </a:r>
            <a:r>
              <a:rPr lang="en-CA" sz="4800" dirty="0">
                <a:solidFill>
                  <a:srgbClr val="FFC000"/>
                </a:solidFill>
              </a:rPr>
              <a:t>፥ </a:t>
            </a:r>
            <a:r>
              <a:rPr lang="en-CA" sz="4800" dirty="0" err="1">
                <a:solidFill>
                  <a:srgbClr val="FFC000"/>
                </a:solidFill>
              </a:rPr>
              <a:t>ዕበይ</a:t>
            </a:r>
            <a:r>
              <a:rPr lang="en-CA" sz="4800" dirty="0">
                <a:solidFill>
                  <a:srgbClr val="FFC000"/>
                </a:solidFill>
              </a:rPr>
              <a:t> </a:t>
            </a:r>
            <a:r>
              <a:rPr lang="en-CA" sz="4800" dirty="0" err="1">
                <a:solidFill>
                  <a:srgbClr val="FFC000"/>
                </a:solidFill>
              </a:rPr>
              <a:t>ወባርኮት</a:t>
            </a:r>
            <a:r>
              <a:rPr lang="en-CA" sz="4800" dirty="0">
                <a:solidFill>
                  <a:srgbClr val="FFC000"/>
                </a:solidFill>
              </a:rPr>
              <a:t> </a:t>
            </a:r>
            <a:r>
              <a:rPr lang="en-CA" sz="4800" dirty="0" err="1">
                <a:solidFill>
                  <a:srgbClr val="FFC000"/>
                </a:solidFill>
              </a:rPr>
              <a:t>ውዳሴ</a:t>
            </a:r>
            <a:r>
              <a:rPr lang="en-CA" sz="4800" dirty="0">
                <a:solidFill>
                  <a:srgbClr val="FFC000"/>
                </a:solidFill>
              </a:rPr>
              <a:t> </a:t>
            </a:r>
            <a:r>
              <a:rPr lang="en-CA" sz="4800" dirty="0" err="1">
                <a:solidFill>
                  <a:srgbClr val="FFC000"/>
                </a:solidFill>
              </a:rPr>
              <a:t>ወማኅሌት</a:t>
            </a:r>
            <a:r>
              <a:rPr lang="en-CA" sz="4800" dirty="0">
                <a:solidFill>
                  <a:srgbClr val="FFC000"/>
                </a:solidFill>
              </a:rPr>
              <a:t> </a:t>
            </a:r>
            <a:r>
              <a:rPr lang="en-CA" sz="4800" dirty="0" err="1">
                <a:solidFill>
                  <a:srgbClr val="FFC000"/>
                </a:solidFill>
              </a:rPr>
              <a:t>ይእዜኒ</a:t>
            </a:r>
            <a:r>
              <a:rPr lang="en-CA" sz="4800" dirty="0">
                <a:solidFill>
                  <a:srgbClr val="FFC000"/>
                </a:solidFill>
              </a:rPr>
              <a:t> </a:t>
            </a:r>
            <a:r>
              <a:rPr lang="en-CA" sz="4800" dirty="0" err="1">
                <a:solidFill>
                  <a:srgbClr val="FFC000"/>
                </a:solidFill>
              </a:rPr>
              <a:t>ወዘልፈኒ</a:t>
            </a:r>
            <a:r>
              <a:rPr lang="en-CA" sz="4800" dirty="0">
                <a:solidFill>
                  <a:srgbClr val="FFC000"/>
                </a:solidFill>
              </a:rPr>
              <a:t> </a:t>
            </a:r>
            <a:r>
              <a:rPr lang="en-CA" sz="4800" dirty="0" err="1">
                <a:solidFill>
                  <a:srgbClr val="FFC000"/>
                </a:solidFill>
              </a:rPr>
              <a:t>ወለዓለመ</a:t>
            </a:r>
            <a:r>
              <a:rPr lang="en-CA" sz="4800" dirty="0">
                <a:solidFill>
                  <a:srgbClr val="FFC000"/>
                </a:solidFill>
              </a:rPr>
              <a:t> </a:t>
            </a:r>
            <a:r>
              <a:rPr lang="en-CA" sz="4800" dirty="0" err="1">
                <a:solidFill>
                  <a:srgbClr val="FFC000"/>
                </a:solidFill>
              </a:rPr>
              <a:t>ዓለም</a:t>
            </a:r>
            <a:r>
              <a:rPr lang="en-CA" sz="4800" dirty="0">
                <a:solidFill>
                  <a:srgbClr val="FFC000"/>
                </a:solidFill>
              </a:rPr>
              <a:t> </a:t>
            </a:r>
            <a:r>
              <a:rPr lang="en-CA" sz="4800" dirty="0" err="1">
                <a:solidFill>
                  <a:srgbClr val="FFC000"/>
                </a:solidFill>
              </a:rPr>
              <a:t>አሜን</a:t>
            </a:r>
            <a:r>
              <a:rPr lang="en-CA" sz="4800" dirty="0">
                <a:solidFill>
                  <a:srgbClr val="FFC000"/>
                </a:solidFill>
              </a:rPr>
              <a:t>።</a:t>
            </a:r>
          </a:p>
        </p:txBody>
      </p:sp>
      <p:sp>
        <p:nvSpPr>
          <p:cNvPr id="9" name="Rectangle 8"/>
          <p:cNvSpPr/>
          <p:nvPr/>
        </p:nvSpPr>
        <p:spPr>
          <a:xfrm>
            <a:off x="7936876" y="-79878"/>
            <a:ext cx="4075685" cy="418576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thanksgiving, greatness</a:t>
            </a:r>
            <a:r>
              <a:rPr lang="en-US" sz="3800" dirty="0"/>
              <a:t>, blessing, praise, song, both </a:t>
            </a:r>
            <a:r>
              <a:rPr lang="en-US" sz="3800" dirty="0" smtClean="0"/>
              <a:t>now and </a:t>
            </a:r>
            <a:r>
              <a:rPr lang="en-US" sz="3800" dirty="0"/>
              <a:t>ever and unto the ages of ages. Amen.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839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20482" y="31413"/>
            <a:ext cx="4143951" cy="3046988"/>
          </a:xfrm>
          <a:prstGeom prst="rect">
            <a:avLst/>
          </a:prstGeom>
        </p:spPr>
        <p:txBody>
          <a:bodyPr wrap="square">
            <a:spAutoFit/>
          </a:bodyPr>
          <a:lstStyle/>
          <a:p>
            <a:r>
              <a:rPr lang="en-CA" sz="4800" dirty="0" err="1" smtClean="0"/>
              <a:t>ማህሌትን</a:t>
            </a:r>
            <a:r>
              <a:rPr lang="en-CA" sz="4800" dirty="0" smtClean="0"/>
              <a:t> </a:t>
            </a:r>
            <a:r>
              <a:rPr lang="en-CA" sz="4800" dirty="0" err="1"/>
              <a:t>ይኹ</a:t>
            </a:r>
            <a:r>
              <a:rPr lang="en-CA" sz="4800" dirty="0"/>
              <a:t>። </a:t>
            </a:r>
            <a:r>
              <a:rPr lang="en-CA" sz="4800" dirty="0" err="1"/>
              <a:t>ሎምን</a:t>
            </a:r>
            <a:r>
              <a:rPr lang="en-CA" sz="4800" dirty="0"/>
              <a:t> </a:t>
            </a:r>
            <a:r>
              <a:rPr lang="en-CA" sz="4800" dirty="0" err="1"/>
              <a:t>ኵሉ</a:t>
            </a:r>
            <a:r>
              <a:rPr lang="en-CA" sz="4800" dirty="0"/>
              <a:t> </a:t>
            </a:r>
            <a:r>
              <a:rPr lang="en-CA" sz="4800" dirty="0" err="1"/>
              <a:t>ሳዕን</a:t>
            </a:r>
            <a:r>
              <a:rPr lang="en-CA" sz="4800" dirty="0"/>
              <a:t>፥ </a:t>
            </a:r>
            <a:r>
              <a:rPr lang="en-CA" sz="4800" dirty="0" err="1"/>
              <a:t>ንዘለዓለም</a:t>
            </a:r>
            <a:r>
              <a:rPr lang="en-CA" sz="4800" dirty="0"/>
              <a:t> </a:t>
            </a:r>
            <a:r>
              <a:rPr lang="en-CA" sz="4800" dirty="0" err="1"/>
              <a:t>ዓለም</a:t>
            </a:r>
            <a:r>
              <a:rPr lang="en-CA" sz="4800" dirty="0"/>
              <a:t> </a:t>
            </a:r>
            <a:r>
              <a:rPr lang="en-CA" sz="4800" dirty="0" err="1"/>
              <a:t>ኣሜን</a:t>
            </a:r>
            <a:r>
              <a:rPr lang="en-CA" sz="4800" dirty="0"/>
              <a:t>።</a:t>
            </a:r>
          </a:p>
        </p:txBody>
      </p:sp>
    </p:spTree>
    <p:extLst>
      <p:ext uri="{BB962C8B-B14F-4D97-AF65-F5344CB8AC3E}">
        <p14:creationId xmlns:p14="http://schemas.microsoft.com/office/powerpoint/2010/main" val="718331084"/>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3694542011"/>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3919445854"/>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1573909700"/>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1947544192"/>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3109301344"/>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1441197450"/>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44718608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370310947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05145"/>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3923355972"/>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2622034105"/>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1318542280"/>
      </p:ext>
    </p:extLst>
  </p:cSld>
  <p:clrMapOvr>
    <a:masterClrMapping/>
  </p:clrMapOvr>
  <p:transition spd="med"/>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1903404775"/>
      </p:ext>
    </p:extLst>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1452398201"/>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2293041805"/>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1584313013"/>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455556082"/>
      </p:ext>
    </p:extLst>
  </p:cSld>
  <p:clrMapOvr>
    <a:masterClrMapping/>
  </p:clrMapOvr>
  <p:transition spd="med"/>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87546" y="1637140"/>
            <a:ext cx="4139513" cy="3305520"/>
          </a:xfrm>
          <a:prstGeom prst="rect">
            <a:avLst/>
          </a:prstGeom>
        </p:spPr>
        <p:txBody>
          <a:bodyPr wrap="square">
            <a:spAutoFit/>
          </a:bodyPr>
          <a:lstStyle/>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ቅዳሴ</a:t>
            </a:r>
            <a:r>
              <a:rPr lang="en-US" altLang="en-US" sz="7200" dirty="0" smtClean="0">
                <a:solidFill>
                  <a:srgbClr val="FFC000"/>
                </a:solidFill>
                <a:uFill>
                  <a:solidFill>
                    <a:srgbClr val="FF2600"/>
                  </a:solidFill>
                </a:uFill>
                <a:latin typeface="GeezTypeNet"/>
                <a:sym typeface="GeezTypeNet"/>
              </a:rPr>
              <a:t> </a:t>
            </a:r>
          </a:p>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ዘእግዚእነ</a:t>
            </a:r>
            <a:endParaRPr lang="en-US" altLang="en-US" sz="7200" dirty="0">
              <a:solidFill>
                <a:srgbClr val="FFC000"/>
              </a:solidFill>
              <a:latin typeface="Arial" charset="0"/>
            </a:endParaRPr>
          </a:p>
        </p:txBody>
      </p:sp>
      <p:sp>
        <p:nvSpPr>
          <p:cNvPr id="19" name="Rectangle 18"/>
          <p:cNvSpPr/>
          <p:nvPr/>
        </p:nvSpPr>
        <p:spPr>
          <a:xfrm>
            <a:off x="4040659" y="1813173"/>
            <a:ext cx="4097981" cy="3231654"/>
          </a:xfrm>
          <a:prstGeom prst="rect">
            <a:avLst/>
          </a:prstGeom>
        </p:spPr>
        <p:txBody>
          <a:bodyPr wrap="square">
            <a:spAutoFit/>
          </a:bodyPr>
          <a:lstStyle/>
          <a:p>
            <a:pPr lvl="0" algn="ctr" fontAlgn="base">
              <a:spcBef>
                <a:spcPct val="20000"/>
              </a:spcBef>
              <a:spcAft>
                <a:spcPct val="0"/>
              </a:spcAft>
            </a:pPr>
            <a:r>
              <a:rPr lang="en-US" sz="6000" dirty="0" smtClean="0">
                <a:solidFill>
                  <a:srgbClr val="FF2600"/>
                </a:solidFill>
                <a:uFill>
                  <a:solidFill>
                    <a:srgbClr val="FF2600"/>
                  </a:solidFill>
                </a:uFill>
                <a:latin typeface="GeezTypeNet"/>
                <a:ea typeface="GeezTypeNet"/>
                <a:cs typeface="GeezTypeNet"/>
                <a:sym typeface="GeezTypeNet"/>
              </a:rPr>
              <a:t> </a:t>
            </a:r>
            <a:r>
              <a:rPr lang="en-US" altLang="en-US" sz="6000" dirty="0" err="1" smtClean="0">
                <a:solidFill>
                  <a:schemeClr val="accent6">
                    <a:lumMod val="60000"/>
                    <a:lumOff val="40000"/>
                  </a:schemeClr>
                </a:solidFill>
                <a:latin typeface="Arial" charset="0"/>
              </a:rPr>
              <a:t>ናይ</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ጐይታና</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ቅዳሴ</a:t>
            </a:r>
            <a:endParaRPr lang="en-US" altLang="en-US" sz="6000" dirty="0">
              <a:solidFill>
                <a:schemeClr val="accent6">
                  <a:lumMod val="60000"/>
                  <a:lumOff val="40000"/>
                </a:schemeClr>
              </a:solidFill>
              <a:latin typeface="Arial" charset="0"/>
            </a:endParaRPr>
          </a:p>
        </p:txBody>
      </p:sp>
      <p:sp>
        <p:nvSpPr>
          <p:cNvPr id="20" name="Rectangle 19"/>
          <p:cNvSpPr/>
          <p:nvPr/>
        </p:nvSpPr>
        <p:spPr>
          <a:xfrm>
            <a:off x="8044248" y="1989423"/>
            <a:ext cx="4110333" cy="3277820"/>
          </a:xfrm>
          <a:prstGeom prst="rect">
            <a:avLst/>
          </a:prstGeom>
        </p:spPr>
        <p:txBody>
          <a:bodyPr wrap="square">
            <a:spAutoFit/>
          </a:bodyPr>
          <a:lstStyle/>
          <a:p>
            <a:pPr marL="40639" marR="40639" algn="ctr">
              <a:spcBef>
                <a:spcPts val="600"/>
              </a:spcBef>
              <a:buClr>
                <a:srgbClr val="000000"/>
              </a:buClr>
              <a:defRPr sz="2800"/>
            </a:pPr>
            <a:r>
              <a:rPr lang="en-US" altLang="en-US" sz="4800" dirty="0" smtClean="0">
                <a:solidFill>
                  <a:srgbClr val="FFC000"/>
                </a:solidFill>
                <a:latin typeface="Arial" charset="0"/>
              </a:rPr>
              <a:t>The </a:t>
            </a:r>
          </a:p>
          <a:p>
            <a:pPr marL="40639" marR="40639" algn="ctr">
              <a:spcBef>
                <a:spcPts val="600"/>
              </a:spcBef>
              <a:buClr>
                <a:srgbClr val="000000"/>
              </a:buClr>
              <a:defRPr sz="2800"/>
            </a:pPr>
            <a:r>
              <a:rPr lang="en-US" altLang="en-US" sz="4800" dirty="0" smtClean="0">
                <a:solidFill>
                  <a:srgbClr val="FFC000"/>
                </a:solidFill>
                <a:latin typeface="Arial" charset="0"/>
              </a:rPr>
              <a:t>Anaphora</a:t>
            </a:r>
          </a:p>
          <a:p>
            <a:pPr marL="40639" marR="40639" algn="ctr">
              <a:spcBef>
                <a:spcPts val="600"/>
              </a:spcBef>
              <a:buClr>
                <a:srgbClr val="000000"/>
              </a:buClr>
              <a:defRPr sz="2800"/>
            </a:pPr>
            <a:r>
              <a:rPr lang="en-US" altLang="en-US" sz="4800" dirty="0" smtClean="0">
                <a:solidFill>
                  <a:srgbClr val="FFC000"/>
                </a:solidFill>
                <a:latin typeface="Arial" charset="0"/>
              </a:rPr>
              <a:t> of</a:t>
            </a:r>
          </a:p>
          <a:p>
            <a:pPr marL="40639" marR="40639" algn="ctr">
              <a:spcBef>
                <a:spcPts val="600"/>
              </a:spcBef>
              <a:buClr>
                <a:srgbClr val="000000"/>
              </a:buClr>
              <a:defRPr sz="2800"/>
            </a:pPr>
            <a:r>
              <a:rPr lang="en-US" altLang="en-US" sz="4800" dirty="0" smtClean="0">
                <a:solidFill>
                  <a:srgbClr val="FFC000"/>
                </a:solidFill>
                <a:latin typeface="Arial" charset="0"/>
              </a:rPr>
              <a:t> Our Lord</a:t>
            </a:r>
            <a:endParaRPr lang="en-US" sz="4800" dirty="0">
              <a:uFill>
                <a:solidFill>
                  <a:srgbClr val="000000"/>
                </a:solidFill>
              </a:uFill>
            </a:endParaRPr>
          </a:p>
        </p:txBody>
      </p:sp>
    </p:spTree>
    <p:extLst>
      <p:ext uri="{BB962C8B-B14F-4D97-AF65-F5344CB8AC3E}">
        <p14:creationId xmlns:p14="http://schemas.microsoft.com/office/powerpoint/2010/main" val="311532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2241759089"/>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065460"/>
          </a:xfrm>
          <a:prstGeom prst="rect">
            <a:avLst/>
          </a:prstGeom>
        </p:spPr>
        <p:txBody>
          <a:bodyPr wrap="square">
            <a:spAutoFit/>
          </a:bodyPr>
          <a:lstStyle/>
          <a:p>
            <a:pPr marL="40639" marR="40639">
              <a:lnSpc>
                <a:spcPct val="130000"/>
              </a:lnSpc>
              <a:spcBef>
                <a:spcPts val="600"/>
              </a:spcBef>
              <a:buClr>
                <a:srgbClr val="000000"/>
              </a:buClr>
              <a:buFont typeface="Arial"/>
              <a:defRPr sz="2000"/>
            </a:pPr>
            <a:r>
              <a:rPr lang="en-US" sz="4400" dirty="0" err="1" smtClean="0">
                <a:solidFill>
                  <a:srgbClr val="FF0000"/>
                </a:solidFill>
              </a:rPr>
              <a:t>ይ.ካ</a:t>
            </a:r>
            <a:r>
              <a:rPr lang="en-US" sz="4400" dirty="0">
                <a:solidFill>
                  <a:srgbClr val="FF0000"/>
                </a:solidFill>
              </a:rPr>
              <a:t>. </a:t>
            </a:r>
            <a:r>
              <a:rPr lang="en-US" sz="1400" dirty="0" smtClean="0">
                <a:solidFill>
                  <a:srgbClr val="FFC000"/>
                </a:solidFill>
              </a:rPr>
              <a:t>፩. </a:t>
            </a:r>
            <a:r>
              <a:rPr lang="en-US" sz="4400" dirty="0" err="1" smtClean="0"/>
              <a:t>እመጽሓፈ</a:t>
            </a:r>
            <a:r>
              <a:rPr lang="en-US" sz="4400" dirty="0" smtClean="0"/>
              <a:t> </a:t>
            </a:r>
            <a:r>
              <a:rPr lang="en-US" sz="4400" dirty="0" err="1"/>
              <a:t>ኪዳን</a:t>
            </a:r>
            <a:r>
              <a:rPr lang="en-US" sz="4400" dirty="0"/>
              <a:t> </a:t>
            </a:r>
            <a:r>
              <a:rPr lang="en-US" sz="4400" dirty="0" err="1"/>
              <a:t>ዘነገሮሙ</a:t>
            </a:r>
            <a:r>
              <a:rPr lang="en-US" sz="4400" dirty="0"/>
              <a:t> </a:t>
            </a:r>
            <a:r>
              <a:rPr lang="en-US" sz="4400" dirty="0" err="1"/>
              <a:t>እግዚእነ</a:t>
            </a:r>
            <a:r>
              <a:rPr lang="en-US" sz="4400" dirty="0"/>
              <a:t> </a:t>
            </a:r>
            <a:r>
              <a:rPr lang="en-US" sz="4400" dirty="0" err="1"/>
              <a:t>ወኣምላክነ</a:t>
            </a:r>
            <a:r>
              <a:rPr lang="en-US" sz="4400" dirty="0"/>
              <a:t> </a:t>
            </a:r>
            <a:r>
              <a:rPr lang="en-US" sz="4400" dirty="0" err="1"/>
              <a:t>ወመድኃኒነ</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እምቅድመ</a:t>
            </a:r>
            <a:r>
              <a:rPr lang="en-US" sz="4400" dirty="0"/>
              <a:t> </a:t>
            </a:r>
            <a:r>
              <a:rPr lang="en-US" sz="4400" dirty="0" err="1"/>
              <a:t>ዕርገቱ</a:t>
            </a:r>
            <a:r>
              <a:rPr lang="en-US" sz="4400" dirty="0"/>
              <a:t> </a:t>
            </a:r>
            <a:r>
              <a:rPr lang="en-US" sz="4400" dirty="0" err="1"/>
              <a:t>ውስተ</a:t>
            </a:r>
            <a:r>
              <a:rPr lang="en-US" sz="4400" dirty="0"/>
              <a:t> </a:t>
            </a:r>
            <a:r>
              <a:rPr lang="en-US" sz="4400" dirty="0" err="1"/>
              <a:t>ሰማይ</a:t>
            </a:r>
            <a:r>
              <a:rPr lang="en-US" sz="4400" dirty="0"/>
              <a:t> </a:t>
            </a:r>
            <a:r>
              <a:rPr lang="en-US" sz="4400" dirty="0" err="1"/>
              <a:t>እምድኅረ</a:t>
            </a:r>
            <a:r>
              <a:rPr lang="en-US" sz="4400" dirty="0"/>
              <a:t> </a:t>
            </a:r>
            <a:r>
              <a:rPr lang="en-US" sz="4400" dirty="0" err="1"/>
              <a:t>ትንሣኤሁ</a:t>
            </a:r>
            <a:r>
              <a:rPr lang="en-US" sz="4400" dirty="0"/>
              <a:t> </a:t>
            </a:r>
            <a:r>
              <a:rPr lang="en-US" sz="4400" dirty="0" err="1"/>
              <a:t>እሙታን</a:t>
            </a:r>
            <a:r>
              <a:rPr lang="en-US" sz="4400" dirty="0" smtClean="0"/>
              <a:t>።</a:t>
            </a:r>
            <a:endParaRPr lang="en-US" sz="4400" dirty="0"/>
          </a:p>
        </p:txBody>
      </p:sp>
      <p:sp>
        <p:nvSpPr>
          <p:cNvPr id="19" name="Rectangle 18"/>
          <p:cNvSpPr/>
          <p:nvPr/>
        </p:nvSpPr>
        <p:spPr>
          <a:xfrm>
            <a:off x="3970981" y="86108"/>
            <a:ext cx="4097981" cy="6740307"/>
          </a:xfrm>
          <a:prstGeom prst="rect">
            <a:avLst/>
          </a:prstGeom>
        </p:spPr>
        <p:txBody>
          <a:bodyPr wrap="square">
            <a:spAutoFit/>
          </a:bodyPr>
          <a:lstStyle/>
          <a:p>
            <a:pPr fontAlgn="t"/>
            <a:r>
              <a:rPr lang="nb-NO" sz="4800" dirty="0" smtClean="0">
                <a:solidFill>
                  <a:srgbClr val="FF0000"/>
                </a:solidFill>
              </a:rPr>
              <a:t>ይ.ካ. </a:t>
            </a:r>
            <a:r>
              <a:rPr lang="nb-NO" sz="1400" dirty="0" smtClean="0">
                <a:solidFill>
                  <a:srgbClr val="FFC000"/>
                </a:solidFill>
              </a:rPr>
              <a:t>1. </a:t>
            </a:r>
            <a:r>
              <a:rPr lang="nb-NO" sz="4800" dirty="0" smtClean="0"/>
              <a:t>ጐይታናን </a:t>
            </a:r>
            <a:r>
              <a:rPr lang="nb-NO" sz="4800" dirty="0"/>
              <a:t>መድኃኒናን ኢየሱስ ክርስቶስ ካብ ሙታን ምስ ተንሥአ ናብ ሰማይ ቅድሚ ምዕራጉ ካብ መጽሓፍ ኪዳን ንሓዋርያት ዝነገሮም እዚ እዩ</a:t>
            </a:r>
            <a:r>
              <a:rPr lang="nb-NO" sz="4800" dirty="0" smtClean="0"/>
              <a:t>።</a:t>
            </a:r>
            <a:endParaRPr lang="nb-NO" sz="4800" dirty="0"/>
          </a:p>
        </p:txBody>
      </p:sp>
      <p:sp>
        <p:nvSpPr>
          <p:cNvPr id="20" name="Rectangle 19"/>
          <p:cNvSpPr/>
          <p:nvPr/>
        </p:nvSpPr>
        <p:spPr>
          <a:xfrm>
            <a:off x="8026197" y="69183"/>
            <a:ext cx="4110333" cy="6863417"/>
          </a:xfrm>
          <a:prstGeom prst="rect">
            <a:avLst/>
          </a:prstGeom>
        </p:spPr>
        <p:txBody>
          <a:bodyPr wrap="square">
            <a:spAutoFit/>
          </a:bodyPr>
          <a:lstStyle/>
          <a:p>
            <a:pPr marL="40639" marR="40639">
              <a:spcBef>
                <a:spcPts val="600"/>
              </a:spcBef>
              <a:defRPr sz="2800"/>
            </a:pPr>
            <a:r>
              <a:rPr lang="en-US" sz="4000" b="1" dirty="0" smtClean="0">
                <a:solidFill>
                  <a:srgbClr val="FF0000"/>
                </a:solidFill>
                <a:uFill>
                  <a:solidFill>
                    <a:srgbClr val="FF2C79"/>
                  </a:solidFill>
                </a:uFill>
              </a:rPr>
              <a:t>Priest: </a:t>
            </a:r>
            <a:r>
              <a:rPr lang="en-US" sz="1400" dirty="0" smtClean="0">
                <a:solidFill>
                  <a:srgbClr val="FFC000"/>
                </a:solidFill>
              </a:rPr>
              <a:t>1</a:t>
            </a:r>
            <a:r>
              <a:rPr lang="en-US" sz="1400" dirty="0">
                <a:solidFill>
                  <a:srgbClr val="FFC000"/>
                </a:solidFill>
              </a:rPr>
              <a:t>. </a:t>
            </a:r>
            <a:r>
              <a:rPr lang="en-US" sz="4000" dirty="0"/>
              <a:t>From the Book of &lt;</a:t>
            </a:r>
            <a:r>
              <a:rPr lang="en-US" sz="4000" dirty="0" err="1"/>
              <a:t>Kedan</a:t>
            </a:r>
            <a:r>
              <a:rPr lang="en-US" sz="4000" dirty="0"/>
              <a:t> which our Lord and our </a:t>
            </a:r>
            <a:r>
              <a:rPr lang="en-US" sz="4000" dirty="0" err="1"/>
              <a:t>Saviour</a:t>
            </a:r>
            <a:r>
              <a:rPr lang="en-US" sz="4000" dirty="0"/>
              <a:t> Jesus Christ uttered to the Apostles before his ascension to heaven and after his resurrection from the dead. </a:t>
            </a:r>
          </a:p>
        </p:txBody>
      </p:sp>
    </p:spTree>
    <p:extLst>
      <p:ext uri="{BB962C8B-B14F-4D97-AF65-F5344CB8AC3E}">
        <p14:creationId xmlns:p14="http://schemas.microsoft.com/office/powerpoint/2010/main" val="1596316903"/>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254020"/>
          </a:xfrm>
          <a:prstGeom prst="rect">
            <a:avLst/>
          </a:prstGeom>
        </p:spPr>
        <p:txBody>
          <a:bodyPr wrap="square">
            <a:spAutoFit/>
          </a:bodyPr>
          <a:lstStyle/>
          <a:p>
            <a:pPr marL="40639" marR="40639">
              <a:lnSpc>
                <a:spcPct val="130000"/>
              </a:lnSpc>
              <a:spcBef>
                <a:spcPts val="600"/>
              </a:spcBef>
              <a:buClr>
                <a:srgbClr val="000000"/>
              </a:buClr>
              <a:buFont typeface="Arial"/>
              <a:defRPr sz="2000"/>
            </a:pPr>
            <a:r>
              <a:rPr lang="en-US" sz="4400" dirty="0" err="1" smtClean="0"/>
              <a:t>በረከተ</a:t>
            </a:r>
            <a:r>
              <a:rPr lang="en-US" sz="4400" dirty="0" smtClean="0"/>
              <a:t> </a:t>
            </a:r>
            <a:r>
              <a:rPr lang="en-US" sz="4400" dirty="0" err="1"/>
              <a:t>ጸጋሁ</a:t>
            </a:r>
            <a:r>
              <a:rPr lang="en-US" sz="4400" dirty="0"/>
              <a:t> </a:t>
            </a:r>
            <a:r>
              <a:rPr lang="en-US" sz="4400" dirty="0" err="1"/>
              <a:t>ወሀብተ</a:t>
            </a:r>
            <a:r>
              <a:rPr lang="en-US" sz="4400" dirty="0"/>
              <a:t> </a:t>
            </a:r>
            <a:r>
              <a:rPr lang="en-US" sz="4400" dirty="0" err="1"/>
              <a:t>ረድኤቱ</a:t>
            </a:r>
            <a:r>
              <a:rPr lang="en-US" sz="4400" dirty="0"/>
              <a:t> </a:t>
            </a:r>
            <a:r>
              <a:rPr lang="en-US" sz="4400" dirty="0" err="1"/>
              <a:t>የሀሉ</a:t>
            </a:r>
            <a:r>
              <a:rPr lang="en-US" sz="4400" dirty="0"/>
              <a:t> </a:t>
            </a:r>
            <a:r>
              <a:rPr lang="en-US" sz="4400" dirty="0" err="1"/>
              <a:t>ምስለ</a:t>
            </a:r>
            <a:r>
              <a:rPr lang="en-US" sz="4400" dirty="0"/>
              <a:t> </a:t>
            </a:r>
            <a:r>
              <a:rPr lang="en-US" sz="4400" dirty="0" err="1"/>
              <a:t>ርእሰ</a:t>
            </a:r>
            <a:r>
              <a:rPr lang="en-US" sz="4400" dirty="0"/>
              <a:t> </a:t>
            </a:r>
            <a:r>
              <a:rPr lang="en-US" sz="4400" dirty="0" err="1"/>
              <a:t>ሊቀ</a:t>
            </a:r>
            <a:r>
              <a:rPr lang="en-US" sz="4400" dirty="0"/>
              <a:t> </a:t>
            </a:r>
            <a:r>
              <a:rPr lang="en-US" sz="4400" dirty="0" err="1" smtClean="0"/>
              <a:t>ጳጳሳቲነ</a:t>
            </a:r>
            <a:endParaRPr lang="en-US" sz="4400" dirty="0" smtClean="0"/>
          </a:p>
          <a:p>
            <a:pPr marL="40639" marR="40639">
              <a:lnSpc>
                <a:spcPct val="130000"/>
              </a:lnSpc>
              <a:spcBef>
                <a:spcPts val="600"/>
              </a:spcBef>
              <a:buClr>
                <a:srgbClr val="000000"/>
              </a:buClr>
              <a:buFont typeface="Arial"/>
              <a:defRPr sz="2000"/>
            </a:pPr>
            <a:r>
              <a:rPr lang="en-US" sz="4400" dirty="0" err="1" smtClean="0"/>
              <a:t>ኣባ</a:t>
            </a:r>
            <a:r>
              <a:rPr lang="en-US" sz="4400" dirty="0" smtClean="0"/>
              <a:t> </a:t>
            </a:r>
            <a:r>
              <a:rPr lang="nb-NO" sz="4400" dirty="0">
                <a:solidFill>
                  <a:srgbClr val="FFC000"/>
                </a:solidFill>
              </a:rPr>
              <a:t>እንጦንዮስ</a:t>
            </a:r>
            <a:r>
              <a:rPr lang="en-US" sz="4400" dirty="0" smtClean="0">
                <a:solidFill>
                  <a:srgbClr val="FFC000"/>
                </a:solidFill>
              </a:rPr>
              <a:t> </a:t>
            </a:r>
            <a:r>
              <a:rPr lang="en-US" sz="4400" dirty="0" err="1" smtClean="0"/>
              <a:t>ወምስለ</a:t>
            </a:r>
            <a:r>
              <a:rPr lang="en-US" sz="4400" dirty="0" smtClean="0"/>
              <a:t> </a:t>
            </a:r>
            <a:r>
              <a:rPr lang="en-US" sz="4400" dirty="0" err="1"/>
              <a:t>ኵልነ</a:t>
            </a:r>
            <a:r>
              <a:rPr lang="en-US" sz="4400" dirty="0"/>
              <a:t> </a:t>
            </a:r>
            <a:r>
              <a:rPr lang="en-US" sz="4400" dirty="0" err="1"/>
              <a:t>ሕዝበ</a:t>
            </a:r>
            <a:r>
              <a:rPr lang="en-US" sz="4400" dirty="0"/>
              <a:t> </a:t>
            </a:r>
            <a:r>
              <a:rPr lang="en-US" sz="4400" dirty="0" err="1"/>
              <a:t>ክርስቲያን</a:t>
            </a:r>
            <a:r>
              <a:rPr lang="en-US" sz="4400" dirty="0"/>
              <a:t> </a:t>
            </a:r>
            <a:r>
              <a:rPr lang="en-US" sz="4400" dirty="0" err="1"/>
              <a:t>ለዓለም</a:t>
            </a:r>
            <a:r>
              <a:rPr lang="en-US" sz="4400" dirty="0"/>
              <a:t> </a:t>
            </a:r>
            <a:r>
              <a:rPr lang="en-US" sz="4400" dirty="0" err="1" smtClean="0"/>
              <a:t>ዓለም</a:t>
            </a:r>
            <a:r>
              <a:rPr lang="en-US" sz="4400" dirty="0"/>
              <a:t> </a:t>
            </a:r>
            <a:r>
              <a:rPr lang="en-US" sz="4400" dirty="0" err="1" smtClean="0"/>
              <a:t>ኣሜን</a:t>
            </a:r>
            <a:r>
              <a:rPr lang="en-US" sz="4400" dirty="0" smtClean="0"/>
              <a:t>።</a:t>
            </a:r>
            <a:endParaRPr lang="en-US" sz="4400" dirty="0"/>
          </a:p>
        </p:txBody>
      </p:sp>
      <p:sp>
        <p:nvSpPr>
          <p:cNvPr id="19" name="Rectangle 18"/>
          <p:cNvSpPr/>
          <p:nvPr/>
        </p:nvSpPr>
        <p:spPr>
          <a:xfrm>
            <a:off x="4014715" y="69183"/>
            <a:ext cx="4097981" cy="6863417"/>
          </a:xfrm>
          <a:prstGeom prst="rect">
            <a:avLst/>
          </a:prstGeom>
        </p:spPr>
        <p:txBody>
          <a:bodyPr wrap="square">
            <a:spAutoFit/>
          </a:bodyPr>
          <a:lstStyle/>
          <a:p>
            <a:pPr fontAlgn="t"/>
            <a:r>
              <a:rPr lang="nb-NO" sz="4400" dirty="0" smtClean="0"/>
              <a:t>ፍቕሩን </a:t>
            </a:r>
            <a:r>
              <a:rPr lang="nb-NO" sz="4400" dirty="0"/>
              <a:t>ምሕረቱን ምስ ርእሰ ሊቃነ ጳጳሳት </a:t>
            </a:r>
            <a:r>
              <a:rPr lang="nb-NO" sz="4400" dirty="0" smtClean="0"/>
              <a:t>ኣባ </a:t>
            </a:r>
            <a:r>
              <a:rPr lang="nb-NO" sz="4400" dirty="0">
                <a:solidFill>
                  <a:srgbClr val="FFC000"/>
                </a:solidFill>
              </a:rPr>
              <a:t>እንጦንዮስ</a:t>
            </a:r>
            <a:r>
              <a:rPr lang="nb-NO" sz="4400" dirty="0"/>
              <a:t> ምስ ኵልና ሕዝበ ክርስቲያን ይኩን ንሃገርና ኤርትራ ብረድኤትን ሰላምን ይሓሉ።</a:t>
            </a:r>
          </a:p>
          <a:p>
            <a:pPr fontAlgn="t"/>
            <a:r>
              <a:rPr lang="nb-NO" sz="4400" dirty="0" err="1"/>
              <a:t>ንዘለዓለም</a:t>
            </a:r>
            <a:r>
              <a:rPr lang="nb-NO" sz="4400" dirty="0"/>
              <a:t> </a:t>
            </a:r>
            <a:r>
              <a:rPr lang="nb-NO" sz="4400" dirty="0" err="1"/>
              <a:t>ዓለም</a:t>
            </a:r>
            <a:r>
              <a:rPr lang="nb-NO" sz="4400" dirty="0"/>
              <a:t> </a:t>
            </a:r>
            <a:r>
              <a:rPr lang="nb-NO" sz="4400" dirty="0" err="1"/>
              <a:t>ኣሜን</a:t>
            </a:r>
            <a:r>
              <a:rPr lang="nb-NO" sz="4400" dirty="0"/>
              <a:t>።</a:t>
            </a:r>
          </a:p>
        </p:txBody>
      </p:sp>
      <p:sp>
        <p:nvSpPr>
          <p:cNvPr id="20" name="Rectangle 19"/>
          <p:cNvSpPr/>
          <p:nvPr/>
        </p:nvSpPr>
        <p:spPr>
          <a:xfrm>
            <a:off x="8026197" y="69183"/>
            <a:ext cx="4110333" cy="6777753"/>
          </a:xfrm>
          <a:prstGeom prst="rect">
            <a:avLst/>
          </a:prstGeom>
        </p:spPr>
        <p:txBody>
          <a:bodyPr wrap="square">
            <a:spAutoFit/>
          </a:bodyPr>
          <a:lstStyle/>
          <a:p>
            <a:pPr marL="40639" marR="40639">
              <a:lnSpc>
                <a:spcPct val="115000"/>
              </a:lnSpc>
              <a:spcBef>
                <a:spcPts val="600"/>
              </a:spcBef>
              <a:defRPr sz="2800"/>
            </a:pPr>
            <a:r>
              <a:rPr lang="en-US" sz="3800" dirty="0" smtClean="0">
                <a:solidFill>
                  <a:srgbClr val="FF2C79"/>
                </a:solidFill>
                <a:uFill>
                  <a:solidFill>
                    <a:srgbClr val="FF2C79"/>
                  </a:solidFill>
                </a:uFill>
              </a:rPr>
              <a:t> </a:t>
            </a:r>
            <a:r>
              <a:rPr lang="en-US" sz="3800" dirty="0" smtClean="0"/>
              <a:t>‘</a:t>
            </a:r>
            <a:r>
              <a:rPr lang="en-US" sz="3800" dirty="0"/>
              <a:t>The </a:t>
            </a:r>
            <a:r>
              <a:rPr lang="en-US" sz="3800" b="1" dirty="0"/>
              <a:t>blessing of his grace and the gift </a:t>
            </a:r>
            <a:r>
              <a:rPr lang="en-US" sz="3800" dirty="0"/>
              <a:t>of </a:t>
            </a:r>
            <a:r>
              <a:rPr lang="en-US" sz="3800" b="1" dirty="0"/>
              <a:t>his help be with our </a:t>
            </a:r>
            <a:r>
              <a:rPr lang="en-US" sz="3800" i="1" dirty="0"/>
              <a:t>Archbish</a:t>
            </a:r>
            <a:r>
              <a:rPr lang="en-US" sz="3800" b="1" dirty="0"/>
              <a:t>op Abba </a:t>
            </a:r>
            <a:r>
              <a:rPr lang="en-US" sz="3800" dirty="0" err="1">
                <a:solidFill>
                  <a:srgbClr val="FFC000"/>
                </a:solidFill>
              </a:rPr>
              <a:t>Antonios</a:t>
            </a:r>
            <a:r>
              <a:rPr lang="en-US" sz="3800" b="1" dirty="0"/>
              <a:t>  and with Us all Christian  keep in peace  </a:t>
            </a:r>
            <a:r>
              <a:rPr lang="en-US" sz="3800" dirty="0"/>
              <a:t>our Eritrea </a:t>
            </a:r>
            <a:r>
              <a:rPr lang="en-US" sz="3800" b="1" dirty="0"/>
              <a:t>for ever, </a:t>
            </a:r>
            <a:r>
              <a:rPr lang="en-US" sz="3800" dirty="0"/>
              <a:t>Amen. </a:t>
            </a:r>
          </a:p>
        </p:txBody>
      </p:sp>
    </p:spTree>
    <p:extLst>
      <p:ext uri="{BB962C8B-B14F-4D97-AF65-F5344CB8AC3E}">
        <p14:creationId xmlns:p14="http://schemas.microsoft.com/office/powerpoint/2010/main" val="957046928"/>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0010" y="0"/>
            <a:ext cx="4249147" cy="7032694"/>
          </a:xfrm>
          <a:prstGeom prst="rect">
            <a:avLst/>
          </a:prstGeom>
        </p:spPr>
        <p:txBody>
          <a:bodyPr wrap="square">
            <a:spAutoFit/>
          </a:bodyPr>
          <a:lstStyle/>
          <a:p>
            <a:pPr marL="40639" marR="40639">
              <a:spcBef>
                <a:spcPts val="600"/>
              </a:spcBef>
              <a:buClr>
                <a:srgbClr val="000000"/>
              </a:buClr>
              <a:buFont typeface="Arial"/>
              <a:defRPr sz="2000"/>
            </a:pPr>
            <a:r>
              <a:rPr lang="is-IS" sz="5500" b="1" dirty="0" smtClean="0">
                <a:solidFill>
                  <a:schemeClr val="accent6"/>
                </a:solidFill>
              </a:rPr>
              <a:t>ይ.ዲ</a:t>
            </a:r>
            <a:r>
              <a:rPr lang="is-IS" sz="5500" b="1" dirty="0">
                <a:solidFill>
                  <a:schemeClr val="accent6"/>
                </a:solidFill>
              </a:rPr>
              <a:t>. </a:t>
            </a:r>
            <a:r>
              <a:rPr lang="is-IS" sz="1400" b="1" dirty="0" smtClean="0">
                <a:solidFill>
                  <a:srgbClr val="FFC000"/>
                </a:solidFill>
              </a:rPr>
              <a:t>፪. </a:t>
            </a:r>
            <a:r>
              <a:rPr lang="is-IS" sz="5500" b="1" dirty="0" smtClean="0"/>
              <a:t>በሰማይ </a:t>
            </a:r>
            <a:r>
              <a:rPr lang="is-IS" sz="5500" b="1" dirty="0"/>
              <a:t>የሀሉ ልበክሙ፡ </a:t>
            </a:r>
          </a:p>
          <a:p>
            <a:pPr marL="40639" marR="40639">
              <a:spcBef>
                <a:spcPts val="600"/>
              </a:spcBef>
              <a:buClr>
                <a:srgbClr val="0433FF"/>
              </a:buClr>
              <a:buFont typeface="Arial"/>
              <a:defRPr sz="2000">
                <a:solidFill>
                  <a:srgbClr val="0433FF"/>
                </a:solidFill>
                <a:uFill>
                  <a:solidFill>
                    <a:srgbClr val="0433FF"/>
                  </a:solidFill>
                </a:uFill>
              </a:defRPr>
            </a:pPr>
            <a:r>
              <a:rPr lang="is-IS" sz="4800" dirty="0">
                <a:solidFill>
                  <a:srgbClr val="FFFF00"/>
                </a:solidFill>
              </a:rPr>
              <a:t>ይ.ሕ.</a:t>
            </a:r>
            <a:r>
              <a:rPr lang="is-IS" sz="4800" dirty="0"/>
              <a:t> </a:t>
            </a:r>
            <a:r>
              <a:rPr lang="is-IS" sz="4800" dirty="0">
                <a:solidFill>
                  <a:schemeClr val="tx1">
                    <a:lumMod val="95000"/>
                  </a:schemeClr>
                </a:solidFill>
              </a:rPr>
              <a:t>እወ የሀሉ በሰማይ ልብነ፡ በእንተ ስምከ ኣጽንዓነ ወረስየነ ድልዋነ፡ ኢየሱስ ክርስቶስ እግዚእነ ወኣምላክነ</a:t>
            </a:r>
            <a:r>
              <a:rPr lang="is-IS" sz="4800" dirty="0" smtClean="0">
                <a:solidFill>
                  <a:schemeClr val="tx1">
                    <a:lumMod val="95000"/>
                  </a:schemeClr>
                </a:solidFill>
              </a:rPr>
              <a:t>።</a:t>
            </a:r>
            <a:endParaRPr lang="mr-IN" sz="4800" dirty="0">
              <a:solidFill>
                <a:schemeClr val="tx1">
                  <a:lumMod val="95000"/>
                </a:schemeClr>
              </a:solidFill>
            </a:endParaRPr>
          </a:p>
        </p:txBody>
      </p:sp>
      <p:sp>
        <p:nvSpPr>
          <p:cNvPr id="19" name="Rectangle 18"/>
          <p:cNvSpPr/>
          <p:nvPr/>
        </p:nvSpPr>
        <p:spPr>
          <a:xfrm>
            <a:off x="4014715" y="69183"/>
            <a:ext cx="4097981" cy="6478697"/>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chemeClr val="accent6"/>
                </a:solidFill>
              </a:rPr>
              <a:t>ይ.ዲ</a:t>
            </a:r>
            <a:r>
              <a:rPr lang="en-CA" sz="4500" dirty="0">
                <a:solidFill>
                  <a:schemeClr val="accent6"/>
                </a:solidFill>
              </a:rPr>
              <a:t>.</a:t>
            </a:r>
            <a:r>
              <a:rPr lang="mr-IN" sz="4500" dirty="0" smtClean="0"/>
              <a:t> </a:t>
            </a:r>
            <a:r>
              <a:rPr lang="en-CA" sz="1400" dirty="0" smtClean="0">
                <a:solidFill>
                  <a:srgbClr val="FFC000"/>
                </a:solidFill>
              </a:rPr>
              <a:t>2. </a:t>
            </a:r>
            <a:r>
              <a:rPr lang="mr-IN" sz="4500" dirty="0" smtClean="0"/>
              <a:t>ልብኹም </a:t>
            </a:r>
            <a:r>
              <a:rPr lang="mr-IN" sz="4500" dirty="0"/>
              <a:t>ኣብ ሰማይ ይሃሉ።</a:t>
            </a:r>
          </a:p>
          <a:p>
            <a:pPr marL="40639" marR="40639">
              <a:spcBef>
                <a:spcPts val="600"/>
              </a:spcBef>
              <a:buClr>
                <a:srgbClr val="0433FF"/>
              </a:buClr>
              <a:buFont typeface="Arial"/>
              <a:defRPr sz="2800"/>
            </a:pPr>
            <a:r>
              <a:rPr lang="mr-IN" sz="4500" dirty="0" err="1">
                <a:solidFill>
                  <a:srgbClr val="FFFF00"/>
                </a:solidFill>
                <a:uFill>
                  <a:solidFill>
                    <a:srgbClr val="0433FF"/>
                  </a:solidFill>
                </a:uFill>
              </a:rPr>
              <a:t>ይ.ሕ</a:t>
            </a:r>
            <a:r>
              <a:rPr lang="mr-IN" sz="4500" dirty="0">
                <a:solidFill>
                  <a:srgbClr val="FFFF00"/>
                </a:solidFill>
                <a:uFill>
                  <a:solidFill>
                    <a:srgbClr val="0433FF"/>
                  </a:solidFill>
                </a:uFill>
              </a:rPr>
              <a:t>. </a:t>
            </a:r>
            <a:r>
              <a:rPr lang="mr-IN" sz="4500" dirty="0">
                <a:uFill>
                  <a:solidFill>
                    <a:srgbClr val="0433FF"/>
                  </a:solidFill>
                </a:uFill>
              </a:rPr>
              <a:t>እወ ልብና ኣብ ሰማይ ይኹን ኦ ጐይታናን </a:t>
            </a:r>
            <a:r>
              <a:rPr lang="mr-IN" sz="4500" dirty="0" smtClean="0">
                <a:uFill>
                  <a:solidFill>
                    <a:srgbClr val="0433FF"/>
                  </a:solidFill>
                </a:uFill>
              </a:rPr>
              <a:t>ኣምላ</a:t>
            </a:r>
            <a:endParaRPr lang="en-CA" sz="4500" dirty="0" smtClean="0">
              <a:uFill>
                <a:solidFill>
                  <a:srgbClr val="0433FF"/>
                </a:solidFill>
              </a:uFill>
            </a:endParaRPr>
          </a:p>
          <a:p>
            <a:pPr marL="40639" marR="40639">
              <a:spcBef>
                <a:spcPts val="600"/>
              </a:spcBef>
              <a:buClr>
                <a:srgbClr val="0433FF"/>
              </a:buClr>
              <a:buFont typeface="Arial"/>
              <a:defRPr sz="2800"/>
            </a:pPr>
            <a:r>
              <a:rPr lang="mr-IN" sz="4500" dirty="0" smtClean="0">
                <a:uFill>
                  <a:solidFill>
                    <a:srgbClr val="0433FF"/>
                  </a:solidFill>
                </a:uFill>
              </a:rPr>
              <a:t>ኽናን </a:t>
            </a:r>
            <a:r>
              <a:rPr lang="mr-IN" sz="4500" dirty="0">
                <a:uFill>
                  <a:solidFill>
                    <a:srgbClr val="0433FF"/>
                  </a:solidFill>
                </a:uFill>
              </a:rPr>
              <a:t>ኢየሱስ ክርስቶስ ምእንቲ ስምካ ኢልካ ኣጽንዓና ድልዋትውን </a:t>
            </a:r>
            <a:r>
              <a:rPr lang="mr-IN" sz="4500" dirty="0" smtClean="0">
                <a:uFill>
                  <a:solidFill>
                    <a:srgbClr val="0433FF"/>
                  </a:solidFill>
                </a:uFill>
              </a:rPr>
              <a:t>ግበረና</a:t>
            </a:r>
            <a:r>
              <a:rPr lang="mr-IN" sz="4500" dirty="0" smtClean="0"/>
              <a:t>።</a:t>
            </a:r>
            <a:endParaRPr lang="mr-IN" sz="4500" dirty="0"/>
          </a:p>
        </p:txBody>
      </p:sp>
      <p:sp>
        <p:nvSpPr>
          <p:cNvPr id="20" name="Rectangle 19"/>
          <p:cNvSpPr/>
          <p:nvPr/>
        </p:nvSpPr>
        <p:spPr>
          <a:xfrm>
            <a:off x="8026197" y="69183"/>
            <a:ext cx="4110333" cy="6940361"/>
          </a:xfrm>
          <a:prstGeom prst="rect">
            <a:avLst/>
          </a:prstGeom>
        </p:spPr>
        <p:txBody>
          <a:bodyPr wrap="square">
            <a:spAutoFit/>
          </a:bodyPr>
          <a:lstStyle/>
          <a:p>
            <a:pPr marL="40639" marR="40639">
              <a:spcBef>
                <a:spcPts val="600"/>
              </a:spcBef>
              <a:buClr>
                <a:srgbClr val="000000"/>
              </a:buClr>
              <a:buFont typeface="Arial"/>
              <a:defRPr sz="2800"/>
            </a:pPr>
            <a:r>
              <a:rPr lang="en-US" sz="4000" i="1" dirty="0" smtClean="0">
                <a:solidFill>
                  <a:schemeClr val="accent6"/>
                </a:solidFill>
              </a:rPr>
              <a:t>Deacon:</a:t>
            </a:r>
            <a:r>
              <a:rPr lang="en-US" sz="4000" i="1" dirty="0" smtClean="0"/>
              <a:t> </a:t>
            </a:r>
            <a:r>
              <a:rPr lang="en-US" sz="1400" i="1" dirty="0" smtClean="0">
                <a:solidFill>
                  <a:srgbClr val="FFC000"/>
                </a:solidFill>
              </a:rPr>
              <a:t>2. </a:t>
            </a:r>
            <a:r>
              <a:rPr lang="en-US" sz="4000" dirty="0"/>
              <a:t>Lift up your hearts unto heaven</a:t>
            </a:r>
            <a:r>
              <a:rPr lang="en-US" sz="4000" dirty="0" smtClean="0"/>
              <a:t>.</a:t>
            </a:r>
          </a:p>
          <a:p>
            <a:pPr marL="40639" marR="40639">
              <a:spcBef>
                <a:spcPts val="600"/>
              </a:spcBef>
              <a:buClr>
                <a:srgbClr val="000000"/>
              </a:buClr>
              <a:buFont typeface="Arial"/>
              <a:defRPr sz="2800"/>
            </a:pPr>
            <a:r>
              <a:rPr lang="en-US" sz="4000" i="1" dirty="0" smtClean="0">
                <a:solidFill>
                  <a:srgbClr val="FFFF00"/>
                </a:solidFill>
                <a:uFill>
                  <a:solidFill>
                    <a:srgbClr val="0433FF"/>
                  </a:solidFill>
                </a:uFill>
              </a:rPr>
              <a:t>People</a:t>
            </a:r>
            <a:r>
              <a:rPr lang="en-US" sz="4000" dirty="0" smtClean="0">
                <a:solidFill>
                  <a:srgbClr val="FFFF00"/>
                </a:solidFill>
                <a:uFill>
                  <a:solidFill>
                    <a:srgbClr val="0433FF"/>
                  </a:solidFill>
                </a:uFill>
              </a:rPr>
              <a:t>:</a:t>
            </a:r>
            <a:r>
              <a:rPr lang="en-US" sz="4000" dirty="0" smtClean="0">
                <a:solidFill>
                  <a:srgbClr val="0433FF"/>
                </a:solidFill>
                <a:uFill>
                  <a:solidFill>
                    <a:srgbClr val="0433FF"/>
                  </a:solidFill>
                </a:uFill>
              </a:rPr>
              <a:t> </a:t>
            </a:r>
            <a:r>
              <a:rPr lang="en-US" sz="4000" dirty="0">
                <a:uFill>
                  <a:solidFill>
                    <a:srgbClr val="0433FF"/>
                  </a:solidFill>
                </a:uFill>
              </a:rPr>
              <a:t>Yes, our hearts are in heaven. For your name’s sake strengthen us, and make us worthy, Jesus Christ, our Lord and our God. </a:t>
            </a:r>
          </a:p>
        </p:txBody>
      </p:sp>
    </p:spTree>
    <p:extLst>
      <p:ext uri="{BB962C8B-B14F-4D97-AF65-F5344CB8AC3E}">
        <p14:creationId xmlns:p14="http://schemas.microsoft.com/office/powerpoint/2010/main" val="176559838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986254"/>
          </a:xfrm>
          <a:prstGeom prst="rect">
            <a:avLst/>
          </a:prstGeom>
        </p:spPr>
        <p:txBody>
          <a:bodyPr wrap="square">
            <a:spAutoFit/>
          </a:bodyPr>
          <a:lstStyle/>
          <a:p>
            <a:pPr marL="40639" marR="40639">
              <a:lnSpc>
                <a:spcPct val="140000"/>
              </a:lnSpc>
              <a:spcBef>
                <a:spcPts val="600"/>
              </a:spcBef>
              <a:buClr>
                <a:srgbClr val="000000"/>
              </a:buClr>
              <a:buFont typeface="Arial"/>
              <a:defRPr sz="2000"/>
            </a:pPr>
            <a:r>
              <a:rPr lang="is-IS" sz="4500" dirty="0" smtClean="0">
                <a:solidFill>
                  <a:schemeClr val="accent6"/>
                </a:solidFill>
              </a:rPr>
              <a:t>ይ.ዲ</a:t>
            </a:r>
            <a:r>
              <a:rPr lang="is-IS" sz="4500" dirty="0">
                <a:solidFill>
                  <a:schemeClr val="accent6"/>
                </a:solidFill>
              </a:rPr>
              <a:t>. </a:t>
            </a:r>
            <a:r>
              <a:rPr lang="is-IS" sz="1400" dirty="0" smtClean="0">
                <a:solidFill>
                  <a:srgbClr val="FFC000"/>
                </a:solidFill>
              </a:rPr>
              <a:t>፫. </a:t>
            </a:r>
            <a:r>
              <a:rPr lang="is-IS" sz="4500" dirty="0" smtClean="0"/>
              <a:t>ወለእመቦ </a:t>
            </a:r>
            <a:r>
              <a:rPr lang="is-IS" sz="4500" dirty="0"/>
              <a:t>ዘተሐየሰ ምስለ ቢጹ ይኅድግ ሎቱ</a:t>
            </a:r>
          </a:p>
          <a:p>
            <a:pPr marL="40639" marR="40639">
              <a:lnSpc>
                <a:spcPct val="140000"/>
              </a:lnSpc>
              <a:spcBef>
                <a:spcPts val="600"/>
              </a:spcBef>
              <a:buClr>
                <a:srgbClr val="0433FF"/>
              </a:buClr>
              <a:buFont typeface="Arial"/>
              <a:defRPr sz="2000">
                <a:solidFill>
                  <a:srgbClr val="0433FF"/>
                </a:solidFill>
                <a:uFill>
                  <a:solidFill>
                    <a:srgbClr val="0433FF"/>
                  </a:solidFill>
                </a:uFill>
              </a:defRPr>
            </a:pPr>
            <a:r>
              <a:rPr lang="is-IS" sz="4500" dirty="0">
                <a:solidFill>
                  <a:srgbClr val="FFFF00"/>
                </a:solidFill>
              </a:rPr>
              <a:t>ይ.ሕ. </a:t>
            </a:r>
            <a:r>
              <a:rPr lang="is-IS" sz="4500" dirty="0">
                <a:solidFill>
                  <a:schemeClr val="tx1">
                    <a:lumMod val="95000"/>
                  </a:schemeClr>
                </a:solidFill>
              </a:rPr>
              <a:t>በከመ ምሕረትከ ኣምላክነ ወኣኮ በከመ ኣበሳነ</a:t>
            </a:r>
            <a:r>
              <a:rPr lang="is-IS" sz="4500" dirty="0" smtClean="0">
                <a:solidFill>
                  <a:schemeClr val="tx1">
                    <a:lumMod val="95000"/>
                  </a:schemeClr>
                </a:solidFill>
              </a:rPr>
              <a:t>፡</a:t>
            </a:r>
            <a:endParaRPr lang="mr-IN" sz="4500" dirty="0">
              <a:solidFill>
                <a:schemeClr val="tx1">
                  <a:lumMod val="95000"/>
                </a:schemeClr>
              </a:solidFill>
            </a:endParaRPr>
          </a:p>
        </p:txBody>
      </p:sp>
      <p:sp>
        <p:nvSpPr>
          <p:cNvPr id="19" name="Rectangle 18"/>
          <p:cNvSpPr/>
          <p:nvPr/>
        </p:nvSpPr>
        <p:spPr>
          <a:xfrm>
            <a:off x="4014715" y="69183"/>
            <a:ext cx="4097981" cy="6955750"/>
          </a:xfrm>
          <a:prstGeom prst="rect">
            <a:avLst/>
          </a:prstGeom>
        </p:spPr>
        <p:txBody>
          <a:bodyPr wrap="square">
            <a:spAutoFit/>
          </a:bodyPr>
          <a:lstStyle/>
          <a:p>
            <a:pPr marL="40639" marR="40639">
              <a:lnSpc>
                <a:spcPct val="140000"/>
              </a:lnSpc>
              <a:spcBef>
                <a:spcPts val="600"/>
              </a:spcBef>
              <a:buClr>
                <a:srgbClr val="000000"/>
              </a:buClr>
              <a:buFont typeface="Arial"/>
              <a:defRPr sz="2000"/>
            </a:pPr>
            <a:r>
              <a:rPr lang="mr-IN" sz="4500" dirty="0" smtClean="0">
                <a:solidFill>
                  <a:schemeClr val="accent6"/>
                </a:solidFill>
              </a:rPr>
              <a:t>ይ.ዲ</a:t>
            </a:r>
            <a:r>
              <a:rPr lang="mr-IN" sz="4500" dirty="0">
                <a:solidFill>
                  <a:schemeClr val="accent6"/>
                </a:solidFill>
              </a:rPr>
              <a:t>.</a:t>
            </a:r>
            <a:r>
              <a:rPr lang="mr-IN" sz="4500" dirty="0"/>
              <a:t> </a:t>
            </a:r>
            <a:r>
              <a:rPr lang="en-CA" sz="1400" dirty="0" smtClean="0">
                <a:solidFill>
                  <a:srgbClr val="FFC000"/>
                </a:solidFill>
              </a:rPr>
              <a:t>3. </a:t>
            </a:r>
            <a:r>
              <a:rPr lang="mr-IN" sz="4500" dirty="0" smtClean="0"/>
              <a:t>ምስ </a:t>
            </a:r>
            <a:r>
              <a:rPr lang="mr-IN" sz="4500" dirty="0"/>
              <a:t>ብጻዩ ዝተባእሰ ኣንተሎ ይቕረ ይበለሉ።</a:t>
            </a:r>
          </a:p>
          <a:p>
            <a:pPr marL="40639" marR="40639">
              <a:lnSpc>
                <a:spcPct val="140000"/>
              </a:lnSpc>
              <a:spcBef>
                <a:spcPts val="600"/>
              </a:spcBef>
              <a:buClr>
                <a:srgbClr val="0433FF"/>
              </a:buClr>
              <a:buFont typeface="Arial"/>
              <a:defRPr sz="2000">
                <a:solidFill>
                  <a:srgbClr val="0433FF"/>
                </a:solidFill>
                <a:uFill>
                  <a:solidFill>
                    <a:srgbClr val="0433FF"/>
                  </a:solidFill>
                </a:uFill>
              </a:defRPr>
            </a:pPr>
            <a:r>
              <a:rPr lang="mr-IN" sz="4500" dirty="0" err="1">
                <a:solidFill>
                  <a:srgbClr val="FFFF00"/>
                </a:solidFill>
              </a:rPr>
              <a:t>ይ.ሕ</a:t>
            </a:r>
            <a:r>
              <a:rPr lang="mr-IN" sz="4500" dirty="0">
                <a:solidFill>
                  <a:srgbClr val="FFFF00"/>
                </a:solidFill>
              </a:rPr>
              <a:t>. </a:t>
            </a:r>
            <a:r>
              <a:rPr lang="mr-IN" sz="4500" dirty="0" err="1">
                <a:solidFill>
                  <a:schemeClr val="tx1">
                    <a:lumMod val="95000"/>
                  </a:schemeClr>
                </a:solidFill>
              </a:rPr>
              <a:t>ኦ</a:t>
            </a:r>
            <a:r>
              <a:rPr lang="mr-IN" sz="4500" dirty="0">
                <a:solidFill>
                  <a:schemeClr val="tx1">
                    <a:lumMod val="95000"/>
                  </a:schemeClr>
                </a:solidFill>
              </a:rPr>
              <a:t> </a:t>
            </a:r>
            <a:r>
              <a:rPr lang="mr-IN" sz="4500" dirty="0" err="1">
                <a:solidFill>
                  <a:schemeClr val="tx1">
                    <a:lumMod val="95000"/>
                  </a:schemeClr>
                </a:solidFill>
              </a:rPr>
              <a:t>ኣምላኽና</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ምሕረትካ</a:t>
            </a:r>
            <a:r>
              <a:rPr lang="mr-IN" sz="4500" dirty="0">
                <a:solidFill>
                  <a:schemeClr val="tx1">
                    <a:lumMod val="95000"/>
                  </a:schemeClr>
                </a:solidFill>
              </a:rPr>
              <a:t> </a:t>
            </a:r>
            <a:r>
              <a:rPr lang="mr-IN" sz="4500" dirty="0" err="1">
                <a:solidFill>
                  <a:schemeClr val="tx1">
                    <a:lumMod val="95000"/>
                  </a:schemeClr>
                </a:solidFill>
              </a:rPr>
              <a:t>እምበር</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በደልና</a:t>
            </a:r>
            <a:r>
              <a:rPr lang="mr-IN" sz="4500" dirty="0">
                <a:solidFill>
                  <a:schemeClr val="tx1">
                    <a:lumMod val="95000"/>
                  </a:schemeClr>
                </a:solidFill>
              </a:rPr>
              <a:t> </a:t>
            </a:r>
            <a:r>
              <a:rPr lang="mr-IN" sz="4500" dirty="0" err="1">
                <a:solidFill>
                  <a:schemeClr val="tx1">
                    <a:lumMod val="95000"/>
                  </a:schemeClr>
                </a:solidFill>
              </a:rPr>
              <a:t>ኣይኹን</a:t>
            </a:r>
            <a:r>
              <a:rPr lang="mr-IN" sz="4500" dirty="0" smtClean="0">
                <a:solidFill>
                  <a:schemeClr val="tx1">
                    <a:lumMod val="95000"/>
                  </a:schemeClr>
                </a:solidFill>
              </a:rPr>
              <a:t>።</a:t>
            </a:r>
            <a:endParaRPr lang="mr-IN" sz="4500" dirty="0">
              <a:solidFill>
                <a:schemeClr val="tx1">
                  <a:lumMod val="95000"/>
                </a:schemeClr>
              </a:solidFill>
            </a:endParaRPr>
          </a:p>
        </p:txBody>
      </p:sp>
      <p:sp>
        <p:nvSpPr>
          <p:cNvPr id="20" name="Rectangle 19"/>
          <p:cNvSpPr/>
          <p:nvPr/>
        </p:nvSpPr>
        <p:spPr>
          <a:xfrm>
            <a:off x="8026197" y="69183"/>
            <a:ext cx="4283913" cy="6900351"/>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600" i="1" dirty="0" smtClean="0">
                <a:solidFill>
                  <a:schemeClr val="accent6"/>
                </a:solidFill>
              </a:rPr>
              <a:t>Deacon:</a:t>
            </a:r>
            <a:r>
              <a:rPr lang="en-US" sz="3600" i="1" dirty="0" smtClean="0"/>
              <a:t> </a:t>
            </a:r>
            <a:r>
              <a:rPr lang="en-US" sz="1400" i="1" dirty="0" smtClean="0">
                <a:solidFill>
                  <a:srgbClr val="FFC000"/>
                </a:solidFill>
              </a:rPr>
              <a:t> 3. </a:t>
            </a:r>
            <a:r>
              <a:rPr lang="en-US" sz="3600" b="1" dirty="0" smtClean="0"/>
              <a:t>If </a:t>
            </a:r>
            <a:r>
              <a:rPr lang="en-US" sz="3600" b="1" dirty="0"/>
              <a:t>there is any one who is quarrelling with his neighbor, let him forgive him.</a:t>
            </a:r>
            <a:r>
              <a:rPr lang="en-US" sz="3600" dirty="0"/>
              <a:t> </a:t>
            </a:r>
          </a:p>
          <a:p>
            <a:pPr marL="40639" marR="40639">
              <a:lnSpc>
                <a:spcPct val="135000"/>
              </a:lnSpc>
              <a:spcBef>
                <a:spcPts val="600"/>
              </a:spcBef>
              <a:buClr>
                <a:srgbClr val="0433FF"/>
              </a:buClr>
              <a:buFont typeface="Arial"/>
              <a:defRPr sz="2800"/>
            </a:pPr>
            <a:r>
              <a:rPr lang="en-US" sz="3600" b="1" dirty="0" smtClean="0">
                <a:solidFill>
                  <a:srgbClr val="FFFF00"/>
                </a:solidFill>
                <a:uFill>
                  <a:solidFill>
                    <a:srgbClr val="0433FF"/>
                  </a:solidFill>
                </a:uFill>
              </a:rPr>
              <a:t>People: </a:t>
            </a:r>
            <a:r>
              <a:rPr lang="en-US" sz="36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186630298"/>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82380"/>
          </a:xfrm>
          <a:prstGeom prst="rect">
            <a:avLst/>
          </a:prstGeom>
        </p:spPr>
        <p:txBody>
          <a:bodyPr wrap="square">
            <a:spAutoFit/>
          </a:bodyPr>
          <a:lstStyle/>
          <a:p>
            <a:pPr marL="40639" marR="40639">
              <a:lnSpc>
                <a:spcPct val="135000"/>
              </a:lnSpc>
              <a:spcBef>
                <a:spcPts val="600"/>
              </a:spcBef>
              <a:buClr>
                <a:srgbClr val="000000"/>
              </a:buClr>
              <a:buFont typeface="Arial"/>
              <a:defRPr sz="2000"/>
            </a:pPr>
            <a:r>
              <a:rPr lang="is-IS" sz="4500" dirty="0" smtClean="0">
                <a:solidFill>
                  <a:schemeClr val="accent6"/>
                </a:solidFill>
              </a:rPr>
              <a:t>ይ.ዲ</a:t>
            </a:r>
            <a:r>
              <a:rPr lang="is-IS" sz="4500" dirty="0">
                <a:solidFill>
                  <a:schemeClr val="accent6"/>
                </a:solidFill>
              </a:rPr>
              <a:t>. </a:t>
            </a:r>
            <a:r>
              <a:rPr lang="is-IS" sz="1400" dirty="0">
                <a:solidFill>
                  <a:srgbClr val="FFC000"/>
                </a:solidFill>
              </a:rPr>
              <a:t>፬</a:t>
            </a:r>
            <a:r>
              <a:rPr lang="is-IS" sz="1400" dirty="0" smtClean="0">
                <a:solidFill>
                  <a:srgbClr val="FFC000"/>
                </a:solidFill>
              </a:rPr>
              <a:t>. </a:t>
            </a:r>
            <a:r>
              <a:rPr lang="is-IS" sz="4500" dirty="0" smtClean="0"/>
              <a:t>እመቦ </a:t>
            </a:r>
            <a:r>
              <a:rPr lang="is-IS" sz="4500" dirty="0"/>
              <a:t>ዘሐለየ በልቡ ኑፋቄ ይትጋነይ።</a:t>
            </a:r>
          </a:p>
          <a:p>
            <a:pPr marL="40639" marR="40639">
              <a:lnSpc>
                <a:spcPct val="140000"/>
              </a:lnSpc>
              <a:spcBef>
                <a:spcPts val="600"/>
              </a:spcBef>
              <a:buClr>
                <a:srgbClr val="0433FF"/>
              </a:buClr>
              <a:buFont typeface="Arial"/>
              <a:defRPr sz="2000">
                <a:solidFill>
                  <a:srgbClr val="0433FF"/>
                </a:solidFill>
                <a:uFill>
                  <a:solidFill>
                    <a:srgbClr val="0433FF"/>
                  </a:solidFill>
                </a:uFill>
              </a:defRPr>
            </a:pPr>
            <a:r>
              <a:rPr lang="is-IS" sz="4500" dirty="0" smtClean="0">
                <a:solidFill>
                  <a:srgbClr val="FFFF00"/>
                </a:solidFill>
              </a:rPr>
              <a:t>ይ.ሕ</a:t>
            </a:r>
            <a:r>
              <a:rPr lang="is-IS" sz="4500" dirty="0">
                <a:solidFill>
                  <a:srgbClr val="FFFF00"/>
                </a:solidFill>
              </a:rPr>
              <a:t>. </a:t>
            </a:r>
            <a:r>
              <a:rPr lang="is-IS" sz="4500" dirty="0">
                <a:solidFill>
                  <a:schemeClr val="tx1">
                    <a:lumMod val="95000"/>
                  </a:schemeClr>
                </a:solidFill>
              </a:rPr>
              <a:t>በከመ ምሕረትከ ኣምላክነ ወኣኮ በከመ </a:t>
            </a:r>
            <a:r>
              <a:rPr lang="is-IS" sz="4500" dirty="0" smtClean="0">
                <a:solidFill>
                  <a:schemeClr val="tx1">
                    <a:lumMod val="95000"/>
                  </a:schemeClr>
                </a:solidFill>
              </a:rPr>
              <a:t>ኣበሳነ</a:t>
            </a:r>
          </a:p>
        </p:txBody>
      </p:sp>
      <p:sp>
        <p:nvSpPr>
          <p:cNvPr id="19" name="Rectangle 18"/>
          <p:cNvSpPr/>
          <p:nvPr/>
        </p:nvSpPr>
        <p:spPr>
          <a:xfrm>
            <a:off x="4014715" y="69183"/>
            <a:ext cx="4097981" cy="6955750"/>
          </a:xfrm>
          <a:prstGeom prst="rect">
            <a:avLst/>
          </a:prstGeom>
        </p:spPr>
        <p:txBody>
          <a:bodyPr wrap="square">
            <a:spAutoFit/>
          </a:bodyPr>
          <a:lstStyle/>
          <a:p>
            <a:pPr marL="40639" marR="40639">
              <a:lnSpc>
                <a:spcPct val="140000"/>
              </a:lnSpc>
              <a:spcBef>
                <a:spcPts val="600"/>
              </a:spcBef>
              <a:buClr>
                <a:srgbClr val="000000"/>
              </a:buClr>
              <a:buFont typeface="Arial"/>
              <a:defRPr sz="2000"/>
            </a:pPr>
            <a:r>
              <a:rPr lang="mr-IN" sz="4500" dirty="0" smtClean="0">
                <a:solidFill>
                  <a:schemeClr val="accent6"/>
                </a:solidFill>
              </a:rPr>
              <a:t>ይ.ዲ</a:t>
            </a:r>
            <a:r>
              <a:rPr lang="mr-IN" sz="4500" dirty="0">
                <a:solidFill>
                  <a:schemeClr val="accent6"/>
                </a:solidFill>
              </a:rPr>
              <a:t>.</a:t>
            </a:r>
            <a:r>
              <a:rPr lang="mr-IN" sz="1400" dirty="0">
                <a:solidFill>
                  <a:srgbClr val="FFC000"/>
                </a:solidFill>
              </a:rPr>
              <a:t> </a:t>
            </a:r>
            <a:r>
              <a:rPr lang="en-CA" sz="1400" dirty="0" smtClean="0">
                <a:solidFill>
                  <a:srgbClr val="FFC000"/>
                </a:solidFill>
              </a:rPr>
              <a:t>4. </a:t>
            </a:r>
            <a:r>
              <a:rPr lang="mr-IN" sz="4500" dirty="0" smtClean="0"/>
              <a:t>ብልቡ </a:t>
            </a:r>
            <a:r>
              <a:rPr lang="mr-IN" sz="4500" dirty="0"/>
              <a:t>ዝተጠራጥረ እንተሎ ይእመን።</a:t>
            </a:r>
          </a:p>
          <a:p>
            <a:pPr marL="40639" marR="40639">
              <a:lnSpc>
                <a:spcPct val="140000"/>
              </a:lnSpc>
              <a:spcBef>
                <a:spcPts val="600"/>
              </a:spcBef>
              <a:buClr>
                <a:srgbClr val="0433FF"/>
              </a:buClr>
              <a:buFont typeface="Arial"/>
              <a:defRPr sz="2000">
                <a:solidFill>
                  <a:srgbClr val="0433FF"/>
                </a:solidFill>
                <a:uFill>
                  <a:solidFill>
                    <a:srgbClr val="0433FF"/>
                  </a:solidFill>
                </a:uFill>
              </a:defRPr>
            </a:pPr>
            <a:r>
              <a:rPr lang="mr-IN" sz="4500" dirty="0" err="1" smtClean="0">
                <a:solidFill>
                  <a:srgbClr val="FFFF00"/>
                </a:solidFill>
              </a:rPr>
              <a:t>ይ.ሕ</a:t>
            </a:r>
            <a:r>
              <a:rPr lang="mr-IN" sz="4500" dirty="0">
                <a:solidFill>
                  <a:srgbClr val="FFFF00"/>
                </a:solidFill>
              </a:rPr>
              <a:t>. </a:t>
            </a:r>
            <a:r>
              <a:rPr lang="mr-IN" sz="4500" dirty="0" err="1">
                <a:solidFill>
                  <a:schemeClr val="tx1">
                    <a:lumMod val="95000"/>
                  </a:schemeClr>
                </a:solidFill>
              </a:rPr>
              <a:t>ኦ</a:t>
            </a:r>
            <a:r>
              <a:rPr lang="mr-IN" sz="4500" dirty="0">
                <a:solidFill>
                  <a:schemeClr val="tx1">
                    <a:lumMod val="95000"/>
                  </a:schemeClr>
                </a:solidFill>
              </a:rPr>
              <a:t> </a:t>
            </a:r>
            <a:r>
              <a:rPr lang="mr-IN" sz="4500" dirty="0" err="1">
                <a:solidFill>
                  <a:schemeClr val="tx1">
                    <a:lumMod val="95000"/>
                  </a:schemeClr>
                </a:solidFill>
              </a:rPr>
              <a:t>ኣምላኽና</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ምሕረትካ</a:t>
            </a:r>
            <a:r>
              <a:rPr lang="mr-IN" sz="4500" dirty="0">
                <a:solidFill>
                  <a:schemeClr val="tx1">
                    <a:lumMod val="95000"/>
                  </a:schemeClr>
                </a:solidFill>
              </a:rPr>
              <a:t> </a:t>
            </a:r>
            <a:r>
              <a:rPr lang="mr-IN" sz="4500" dirty="0" err="1">
                <a:solidFill>
                  <a:schemeClr val="tx1">
                    <a:lumMod val="95000"/>
                  </a:schemeClr>
                </a:solidFill>
              </a:rPr>
              <a:t>እምበር</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በደልና</a:t>
            </a:r>
            <a:r>
              <a:rPr lang="mr-IN" sz="4500" dirty="0">
                <a:solidFill>
                  <a:schemeClr val="tx1">
                    <a:lumMod val="95000"/>
                  </a:schemeClr>
                </a:solidFill>
              </a:rPr>
              <a:t> </a:t>
            </a:r>
            <a:r>
              <a:rPr lang="mr-IN" sz="4500" dirty="0" err="1">
                <a:solidFill>
                  <a:schemeClr val="tx1">
                    <a:lumMod val="95000"/>
                  </a:schemeClr>
                </a:solidFill>
              </a:rPr>
              <a:t>ኣይኹን</a:t>
            </a:r>
            <a:r>
              <a:rPr lang="mr-IN" sz="4500" dirty="0" smtClean="0">
                <a:solidFill>
                  <a:schemeClr val="tx1">
                    <a:lumMod val="95000"/>
                  </a:schemeClr>
                </a:solidFill>
              </a:rPr>
              <a:t>።</a:t>
            </a:r>
            <a:endParaRPr lang="mr-IN" sz="4500" dirty="0">
              <a:solidFill>
                <a:schemeClr val="tx1">
                  <a:lumMod val="95000"/>
                </a:schemeClr>
              </a:solidFill>
            </a:endParaRPr>
          </a:p>
        </p:txBody>
      </p:sp>
      <p:sp>
        <p:nvSpPr>
          <p:cNvPr id="20" name="Rectangle 19"/>
          <p:cNvSpPr/>
          <p:nvPr/>
        </p:nvSpPr>
        <p:spPr>
          <a:xfrm>
            <a:off x="8026197" y="69183"/>
            <a:ext cx="4295343" cy="6395597"/>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800" i="1" dirty="0" smtClean="0">
                <a:solidFill>
                  <a:schemeClr val="accent6"/>
                </a:solidFill>
              </a:rPr>
              <a:t>Deacon: </a:t>
            </a:r>
            <a:r>
              <a:rPr lang="en-US" sz="1400" i="1" dirty="0" smtClean="0">
                <a:solidFill>
                  <a:srgbClr val="FFC000"/>
                </a:solidFill>
              </a:rPr>
              <a:t>4. </a:t>
            </a:r>
            <a:r>
              <a:rPr lang="en-US" sz="3800" dirty="0"/>
              <a:t>If there </a:t>
            </a:r>
            <a:endParaRPr lang="en-US" sz="3800" dirty="0" smtClean="0"/>
          </a:p>
          <a:p>
            <a:pPr marL="40639" marR="40639">
              <a:lnSpc>
                <a:spcPct val="135000"/>
              </a:lnSpc>
              <a:spcBef>
                <a:spcPts val="600"/>
              </a:spcBef>
              <a:buClr>
                <a:srgbClr val="000000"/>
              </a:buClr>
              <a:buFont typeface="Arial"/>
              <a:defRPr sz="2800"/>
            </a:pPr>
            <a:r>
              <a:rPr lang="en-US" sz="3800" dirty="0" smtClean="0"/>
              <a:t>is </a:t>
            </a:r>
            <a:r>
              <a:rPr lang="en-US" sz="3800" dirty="0"/>
              <a:t>doubt in the heart of any one let him believe. </a:t>
            </a:r>
            <a:endParaRPr lang="en-US" sz="3800" dirty="0" smtClean="0"/>
          </a:p>
          <a:p>
            <a:pPr marL="40639" marR="40639">
              <a:lnSpc>
                <a:spcPct val="135000"/>
              </a:lnSpc>
              <a:spcBef>
                <a:spcPts val="600"/>
              </a:spcBef>
              <a:buClr>
                <a:srgbClr val="000000"/>
              </a:buClr>
              <a:buFont typeface="Arial"/>
              <a:defRPr sz="2800"/>
            </a:pPr>
            <a:r>
              <a:rPr lang="en-US" sz="3600" b="1" dirty="0" smtClean="0">
                <a:solidFill>
                  <a:srgbClr val="FFFF00"/>
                </a:solidFill>
                <a:uFill>
                  <a:solidFill>
                    <a:srgbClr val="0433FF"/>
                  </a:solidFill>
                </a:uFill>
              </a:rPr>
              <a:t>People: </a:t>
            </a:r>
            <a:r>
              <a:rPr lang="en-US" sz="36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1880433588"/>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7265"/>
          </a:xfrm>
          <a:prstGeom prst="rect">
            <a:avLst/>
          </a:prstGeom>
        </p:spPr>
        <p:txBody>
          <a:bodyPr wrap="square">
            <a:spAutoFit/>
          </a:bodyPr>
          <a:lstStyle/>
          <a:p>
            <a:pPr marL="40639" marR="40639">
              <a:lnSpc>
                <a:spcPct val="135000"/>
              </a:lnSpc>
              <a:spcBef>
                <a:spcPts val="600"/>
              </a:spcBef>
              <a:buClr>
                <a:srgbClr val="000000"/>
              </a:buClr>
              <a:buFont typeface="Arial"/>
              <a:defRPr sz="2000"/>
            </a:pPr>
            <a:r>
              <a:rPr lang="is-IS" sz="4500" dirty="0" smtClean="0">
                <a:solidFill>
                  <a:schemeClr val="accent6"/>
                </a:solidFill>
              </a:rPr>
              <a:t>ይ.ዲ</a:t>
            </a:r>
            <a:r>
              <a:rPr lang="is-IS" sz="4500" dirty="0">
                <a:solidFill>
                  <a:schemeClr val="accent6"/>
                </a:solidFill>
              </a:rPr>
              <a:t>. </a:t>
            </a:r>
            <a:r>
              <a:rPr lang="is-IS" sz="1400" dirty="0" smtClean="0">
                <a:solidFill>
                  <a:srgbClr val="FFC000"/>
                </a:solidFill>
              </a:rPr>
              <a:t>፭. </a:t>
            </a:r>
            <a:r>
              <a:rPr lang="is-IS" sz="4500" dirty="0" smtClean="0"/>
              <a:t>እመቦ </a:t>
            </a:r>
          </a:p>
          <a:p>
            <a:pPr marL="40639" marR="40639">
              <a:lnSpc>
                <a:spcPct val="135000"/>
              </a:lnSpc>
              <a:spcBef>
                <a:spcPts val="600"/>
              </a:spcBef>
              <a:buClr>
                <a:srgbClr val="000000"/>
              </a:buClr>
              <a:buFont typeface="Arial"/>
              <a:defRPr sz="2000"/>
            </a:pPr>
            <a:r>
              <a:rPr lang="is-IS" sz="4500" dirty="0" smtClean="0"/>
              <a:t>ነውረ </a:t>
            </a:r>
            <a:r>
              <a:rPr lang="is-IS" sz="4500" dirty="0"/>
              <a:t>ሕሊና ዘቦ ኢይቅረብ</a:t>
            </a:r>
            <a:r>
              <a:rPr lang="is-IS" sz="4500" dirty="0" smtClean="0"/>
              <a:t>።</a:t>
            </a:r>
          </a:p>
          <a:p>
            <a:pPr marL="40639" marR="40639">
              <a:lnSpc>
                <a:spcPct val="135000"/>
              </a:lnSpc>
              <a:spcBef>
                <a:spcPts val="600"/>
              </a:spcBef>
              <a:buClr>
                <a:srgbClr val="000000"/>
              </a:buClr>
              <a:buFont typeface="Arial"/>
              <a:defRPr sz="2000"/>
            </a:pPr>
            <a:endParaRPr lang="is-IS" sz="4500" dirty="0" smtClean="0">
              <a:solidFill>
                <a:srgbClr val="FFFF00"/>
              </a:solidFill>
            </a:endParaRPr>
          </a:p>
          <a:p>
            <a:pPr marL="40639" marR="40639">
              <a:lnSpc>
                <a:spcPct val="135000"/>
              </a:lnSpc>
              <a:spcBef>
                <a:spcPts val="600"/>
              </a:spcBef>
              <a:buClr>
                <a:srgbClr val="000000"/>
              </a:buClr>
              <a:buFont typeface="Arial"/>
              <a:defRPr sz="2000"/>
            </a:pPr>
            <a:r>
              <a:rPr lang="is-IS" sz="4500" dirty="0" smtClean="0">
                <a:solidFill>
                  <a:srgbClr val="FFFF00"/>
                </a:solidFill>
              </a:rPr>
              <a:t>ይ.ሕ</a:t>
            </a:r>
            <a:r>
              <a:rPr lang="is-IS" sz="4500" dirty="0">
                <a:solidFill>
                  <a:srgbClr val="FFFF00"/>
                </a:solidFill>
              </a:rPr>
              <a:t>. </a:t>
            </a:r>
            <a:r>
              <a:rPr lang="is-IS" sz="4500" dirty="0">
                <a:solidFill>
                  <a:schemeClr val="tx1">
                    <a:lumMod val="95000"/>
                  </a:schemeClr>
                </a:solidFill>
              </a:rPr>
              <a:t>በከመ ምሕረትከ ኣምላክነ ወኣኮ በከመ </a:t>
            </a:r>
            <a:r>
              <a:rPr lang="is-IS" sz="4500" dirty="0" smtClean="0">
                <a:solidFill>
                  <a:schemeClr val="tx1">
                    <a:lumMod val="95000"/>
                  </a:schemeClr>
                </a:solidFill>
              </a:rPr>
              <a:t>ኣበሳነ</a:t>
            </a:r>
          </a:p>
        </p:txBody>
      </p:sp>
      <p:sp>
        <p:nvSpPr>
          <p:cNvPr id="19" name="Rectangle 18"/>
          <p:cNvSpPr/>
          <p:nvPr/>
        </p:nvSpPr>
        <p:spPr>
          <a:xfrm>
            <a:off x="4014715" y="69183"/>
            <a:ext cx="4097981" cy="6955750"/>
          </a:xfrm>
          <a:prstGeom prst="rect">
            <a:avLst/>
          </a:prstGeom>
        </p:spPr>
        <p:txBody>
          <a:bodyPr wrap="square">
            <a:spAutoFit/>
          </a:bodyPr>
          <a:lstStyle/>
          <a:p>
            <a:pPr marL="40639" marR="40639">
              <a:lnSpc>
                <a:spcPct val="140000"/>
              </a:lnSpc>
              <a:spcBef>
                <a:spcPts val="600"/>
              </a:spcBef>
              <a:buClr>
                <a:srgbClr val="000000"/>
              </a:buClr>
              <a:buFont typeface="Arial"/>
              <a:defRPr sz="2000"/>
            </a:pPr>
            <a:r>
              <a:rPr lang="mr-IN" sz="4500" dirty="0" smtClean="0">
                <a:solidFill>
                  <a:schemeClr val="accent6"/>
                </a:solidFill>
              </a:rPr>
              <a:t>ይ.ዲ</a:t>
            </a:r>
            <a:r>
              <a:rPr lang="mr-IN" sz="4500" dirty="0">
                <a:solidFill>
                  <a:schemeClr val="accent6"/>
                </a:solidFill>
              </a:rPr>
              <a:t>.</a:t>
            </a:r>
            <a:r>
              <a:rPr lang="mr-IN" sz="1400" dirty="0">
                <a:solidFill>
                  <a:srgbClr val="FFC000"/>
                </a:solidFill>
              </a:rPr>
              <a:t> </a:t>
            </a:r>
            <a:r>
              <a:rPr lang="en-CA" sz="1400" dirty="0" smtClean="0">
                <a:solidFill>
                  <a:srgbClr val="FFC000"/>
                </a:solidFill>
              </a:rPr>
              <a:t>5. </a:t>
            </a:r>
            <a:r>
              <a:rPr lang="mr-IN" sz="4500" dirty="0" smtClean="0"/>
              <a:t>ኣብ </a:t>
            </a:r>
            <a:r>
              <a:rPr lang="mr-IN" sz="4500" dirty="0"/>
              <a:t>ሒልናኡ ናይ ነውሪ ሓሳብ ዘለዎ ኣይቕረብ።</a:t>
            </a:r>
          </a:p>
          <a:p>
            <a:pPr marL="40639" marR="40639">
              <a:lnSpc>
                <a:spcPct val="140000"/>
              </a:lnSpc>
              <a:spcBef>
                <a:spcPts val="600"/>
              </a:spcBef>
              <a:buClr>
                <a:srgbClr val="0433FF"/>
              </a:buClr>
              <a:buFont typeface="Arial"/>
              <a:defRPr sz="2000">
                <a:solidFill>
                  <a:srgbClr val="0433FF"/>
                </a:solidFill>
                <a:uFill>
                  <a:solidFill>
                    <a:srgbClr val="0433FF"/>
                  </a:solidFill>
                </a:uFill>
              </a:defRPr>
            </a:pPr>
            <a:r>
              <a:rPr lang="mr-IN" sz="4500" dirty="0" err="1" smtClean="0">
                <a:solidFill>
                  <a:srgbClr val="FFFF00"/>
                </a:solidFill>
              </a:rPr>
              <a:t>ይ.ሕ</a:t>
            </a:r>
            <a:r>
              <a:rPr lang="mr-IN" sz="4500" dirty="0">
                <a:solidFill>
                  <a:srgbClr val="FFFF00"/>
                </a:solidFill>
              </a:rPr>
              <a:t>. </a:t>
            </a:r>
            <a:r>
              <a:rPr lang="mr-IN" sz="4500" dirty="0" err="1">
                <a:solidFill>
                  <a:schemeClr val="tx1">
                    <a:lumMod val="95000"/>
                  </a:schemeClr>
                </a:solidFill>
              </a:rPr>
              <a:t>ኦ</a:t>
            </a:r>
            <a:r>
              <a:rPr lang="mr-IN" sz="4500" dirty="0">
                <a:solidFill>
                  <a:schemeClr val="tx1">
                    <a:lumMod val="95000"/>
                  </a:schemeClr>
                </a:solidFill>
              </a:rPr>
              <a:t> </a:t>
            </a:r>
            <a:r>
              <a:rPr lang="mr-IN" sz="4500" dirty="0" err="1">
                <a:solidFill>
                  <a:schemeClr val="tx1">
                    <a:lumMod val="95000"/>
                  </a:schemeClr>
                </a:solidFill>
              </a:rPr>
              <a:t>ኣምላኽና</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ምሕረትካ</a:t>
            </a:r>
            <a:r>
              <a:rPr lang="mr-IN" sz="4500" dirty="0">
                <a:solidFill>
                  <a:schemeClr val="tx1">
                    <a:lumMod val="95000"/>
                  </a:schemeClr>
                </a:solidFill>
              </a:rPr>
              <a:t> </a:t>
            </a:r>
            <a:r>
              <a:rPr lang="mr-IN" sz="4500" dirty="0" err="1">
                <a:solidFill>
                  <a:schemeClr val="tx1">
                    <a:lumMod val="95000"/>
                  </a:schemeClr>
                </a:solidFill>
              </a:rPr>
              <a:t>እምበር</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በደልና</a:t>
            </a:r>
            <a:r>
              <a:rPr lang="mr-IN" sz="4500" dirty="0">
                <a:solidFill>
                  <a:schemeClr val="tx1">
                    <a:lumMod val="95000"/>
                  </a:schemeClr>
                </a:solidFill>
              </a:rPr>
              <a:t> </a:t>
            </a:r>
            <a:r>
              <a:rPr lang="mr-IN" sz="4500" dirty="0" err="1">
                <a:solidFill>
                  <a:schemeClr val="tx1">
                    <a:lumMod val="95000"/>
                  </a:schemeClr>
                </a:solidFill>
              </a:rPr>
              <a:t>ኣይኹን</a:t>
            </a:r>
            <a:r>
              <a:rPr lang="mr-IN" sz="4500" dirty="0" smtClean="0">
                <a:solidFill>
                  <a:schemeClr val="tx1">
                    <a:lumMod val="95000"/>
                  </a:schemeClr>
                </a:solidFill>
              </a:rPr>
              <a:t>።</a:t>
            </a:r>
            <a:endParaRPr lang="mr-IN" sz="4500" dirty="0">
              <a:solidFill>
                <a:schemeClr val="tx1">
                  <a:lumMod val="95000"/>
                </a:schemeClr>
              </a:solidFill>
            </a:endParaRPr>
          </a:p>
        </p:txBody>
      </p:sp>
      <p:sp>
        <p:nvSpPr>
          <p:cNvPr id="20" name="Rectangle 19"/>
          <p:cNvSpPr/>
          <p:nvPr/>
        </p:nvSpPr>
        <p:spPr>
          <a:xfrm>
            <a:off x="8026197" y="69183"/>
            <a:ext cx="4110333" cy="6900351"/>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600" i="1" dirty="0" smtClean="0">
                <a:solidFill>
                  <a:schemeClr val="accent6"/>
                </a:solidFill>
              </a:rPr>
              <a:t>Deacon: </a:t>
            </a:r>
            <a:r>
              <a:rPr lang="en-US" sz="1400" i="1" dirty="0" smtClean="0">
                <a:solidFill>
                  <a:srgbClr val="FFC000"/>
                </a:solidFill>
              </a:rPr>
              <a:t>5. </a:t>
            </a:r>
            <a:r>
              <a:rPr lang="en-US" sz="3600" dirty="0"/>
              <a:t>If there is any blemish in the heart of any one let him not approach. </a:t>
            </a:r>
            <a:endParaRPr lang="en-US" sz="3600" dirty="0" smtClean="0"/>
          </a:p>
          <a:p>
            <a:pPr marL="40639" marR="40639">
              <a:lnSpc>
                <a:spcPct val="135000"/>
              </a:lnSpc>
              <a:spcBef>
                <a:spcPts val="600"/>
              </a:spcBef>
              <a:buClr>
                <a:srgbClr val="000000"/>
              </a:buClr>
              <a:buFont typeface="Arial"/>
              <a:defRPr sz="2800"/>
            </a:pPr>
            <a:r>
              <a:rPr lang="en-US" sz="3600" b="1" dirty="0" smtClean="0">
                <a:solidFill>
                  <a:srgbClr val="FFFF00"/>
                </a:solidFill>
                <a:uFill>
                  <a:solidFill>
                    <a:srgbClr val="0433FF"/>
                  </a:solidFill>
                </a:uFill>
              </a:rPr>
              <a:t>People:  </a:t>
            </a:r>
            <a:r>
              <a:rPr lang="en-US" sz="36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181627804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570897"/>
            <a:ext cx="4139513" cy="7068089"/>
          </a:xfrm>
          <a:prstGeom prst="rect">
            <a:avLst/>
          </a:prstGeom>
        </p:spPr>
        <p:txBody>
          <a:bodyPr wrap="square">
            <a:spAutoFit/>
          </a:bodyPr>
          <a:lstStyle/>
          <a:p>
            <a:pPr marL="40639" marR="40639">
              <a:lnSpc>
                <a:spcPct val="130000"/>
              </a:lnSpc>
              <a:spcBef>
                <a:spcPts val="600"/>
              </a:spcBef>
              <a:buClr>
                <a:srgbClr val="000000"/>
              </a:buClr>
              <a:buFont typeface="Arial"/>
              <a:defRPr sz="2000"/>
            </a:pPr>
            <a:endParaRPr lang="en-US" sz="3600" dirty="0" smtClean="0"/>
          </a:p>
          <a:p>
            <a:pPr marL="40639" marR="40639">
              <a:lnSpc>
                <a:spcPct val="135000"/>
              </a:lnSpc>
              <a:spcBef>
                <a:spcPts val="600"/>
              </a:spcBef>
              <a:buClr>
                <a:srgbClr val="000000"/>
              </a:buClr>
              <a:buFont typeface="Arial"/>
              <a:defRPr sz="2000"/>
            </a:pPr>
            <a:r>
              <a:rPr lang="is-IS" sz="4500" dirty="0" smtClean="0">
                <a:solidFill>
                  <a:schemeClr val="accent6"/>
                </a:solidFill>
              </a:rPr>
              <a:t>ይ.ዲ</a:t>
            </a:r>
            <a:r>
              <a:rPr lang="is-IS" sz="4500" dirty="0">
                <a:solidFill>
                  <a:schemeClr val="accent6"/>
                </a:solidFill>
              </a:rPr>
              <a:t>.</a:t>
            </a:r>
            <a:r>
              <a:rPr lang="is-IS" sz="1400" dirty="0">
                <a:solidFill>
                  <a:srgbClr val="FFC000"/>
                </a:solidFill>
              </a:rPr>
              <a:t> </a:t>
            </a:r>
            <a:r>
              <a:rPr lang="is-IS" sz="1400" dirty="0" smtClean="0">
                <a:solidFill>
                  <a:srgbClr val="FFC000"/>
                </a:solidFill>
              </a:rPr>
              <a:t>፮. </a:t>
            </a:r>
            <a:r>
              <a:rPr lang="is-IS" sz="4500" dirty="0" smtClean="0"/>
              <a:t>እመቦ </a:t>
            </a:r>
            <a:r>
              <a:rPr lang="is-IS" sz="4500" dirty="0"/>
              <a:t>ዘወድቀ በኃጢኣት ኢይርሳዕ እስመ ዘኢይተረሳዕ</a:t>
            </a:r>
            <a:r>
              <a:rPr lang="is-IS" sz="4500" dirty="0" smtClean="0"/>
              <a:t>።</a:t>
            </a:r>
          </a:p>
          <a:p>
            <a:pPr marL="40639" marR="40639">
              <a:lnSpc>
                <a:spcPct val="135000"/>
              </a:lnSpc>
              <a:spcBef>
                <a:spcPts val="600"/>
              </a:spcBef>
              <a:buClr>
                <a:srgbClr val="000000"/>
              </a:buClr>
              <a:buFont typeface="Arial"/>
              <a:defRPr sz="2000"/>
            </a:pPr>
            <a:endParaRPr lang="is-IS" sz="2000" dirty="0" smtClean="0"/>
          </a:p>
          <a:p>
            <a:pPr marL="40639" marR="40639">
              <a:lnSpc>
                <a:spcPct val="135000"/>
              </a:lnSpc>
              <a:spcBef>
                <a:spcPts val="600"/>
              </a:spcBef>
              <a:buClr>
                <a:srgbClr val="000000"/>
              </a:buClr>
              <a:buFont typeface="Arial"/>
              <a:defRPr sz="2000"/>
            </a:pPr>
            <a:r>
              <a:rPr lang="is-IS" sz="4500" dirty="0" smtClean="0">
                <a:solidFill>
                  <a:srgbClr val="FFFF00"/>
                </a:solidFill>
              </a:rPr>
              <a:t>ይ.ሕ</a:t>
            </a:r>
            <a:r>
              <a:rPr lang="is-IS" sz="4500" dirty="0">
                <a:solidFill>
                  <a:srgbClr val="FFFF00"/>
                </a:solidFill>
              </a:rPr>
              <a:t>. </a:t>
            </a:r>
            <a:r>
              <a:rPr lang="is-IS" sz="4500" dirty="0">
                <a:solidFill>
                  <a:schemeClr val="tx1">
                    <a:lumMod val="95000"/>
                  </a:schemeClr>
                </a:solidFill>
              </a:rPr>
              <a:t>በከመ ምሕረትከ ኣምላክነ ወኣኮ በከመ </a:t>
            </a:r>
            <a:r>
              <a:rPr lang="is-IS" sz="4500" dirty="0" smtClean="0">
                <a:solidFill>
                  <a:schemeClr val="tx1">
                    <a:lumMod val="95000"/>
                  </a:schemeClr>
                </a:solidFill>
              </a:rPr>
              <a:t>ኣበሳነ</a:t>
            </a:r>
          </a:p>
        </p:txBody>
      </p:sp>
      <p:sp>
        <p:nvSpPr>
          <p:cNvPr id="19" name="Rectangle 18"/>
          <p:cNvSpPr/>
          <p:nvPr/>
        </p:nvSpPr>
        <p:spPr>
          <a:xfrm>
            <a:off x="3970981" y="-570897"/>
            <a:ext cx="4097981" cy="7263527"/>
          </a:xfrm>
          <a:prstGeom prst="rect">
            <a:avLst/>
          </a:prstGeom>
        </p:spPr>
        <p:txBody>
          <a:bodyPr wrap="square">
            <a:spAutoFit/>
          </a:bodyPr>
          <a:lstStyle/>
          <a:p>
            <a:pPr marL="40639" marR="40639">
              <a:lnSpc>
                <a:spcPct val="140000"/>
              </a:lnSpc>
              <a:spcBef>
                <a:spcPts val="600"/>
              </a:spcBef>
              <a:buClr>
                <a:srgbClr val="000000"/>
              </a:buClr>
              <a:buFont typeface="Arial"/>
              <a:defRPr sz="2000"/>
            </a:pPr>
            <a:endParaRPr lang="en-US" sz="4000" dirty="0"/>
          </a:p>
          <a:p>
            <a:r>
              <a:rPr lang="mr-IN" sz="4500" dirty="0" smtClean="0">
                <a:solidFill>
                  <a:schemeClr val="accent6"/>
                </a:solidFill>
              </a:rPr>
              <a:t>ይ.ዲ</a:t>
            </a:r>
            <a:r>
              <a:rPr lang="mr-IN" sz="4500" dirty="0">
                <a:solidFill>
                  <a:schemeClr val="accent6"/>
                </a:solidFill>
              </a:rPr>
              <a:t>.</a:t>
            </a:r>
            <a:r>
              <a:rPr lang="mr-IN" sz="1400" dirty="0">
                <a:solidFill>
                  <a:srgbClr val="FFC000"/>
                </a:solidFill>
              </a:rPr>
              <a:t> </a:t>
            </a:r>
            <a:r>
              <a:rPr lang="en-CA" sz="1400" dirty="0" smtClean="0">
                <a:solidFill>
                  <a:srgbClr val="FFC000"/>
                </a:solidFill>
              </a:rPr>
              <a:t>6.</a:t>
            </a:r>
            <a:r>
              <a:rPr lang="en-US" sz="4500" dirty="0" err="1" smtClean="0">
                <a:solidFill>
                  <a:schemeClr val="tx1">
                    <a:lumMod val="95000"/>
                  </a:schemeClr>
                </a:solidFill>
                <a:uFill>
                  <a:solidFill>
                    <a:srgbClr val="0433FF"/>
                  </a:solidFill>
                </a:uFill>
              </a:rPr>
              <a:t>ኣብ</a:t>
            </a:r>
            <a:r>
              <a:rPr lang="en-US" sz="4500" dirty="0" smtClean="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ኃጢኣት</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ዝወደቐ</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እንተሎ</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ክርሳዕ</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ዘይግባእ</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እዩ</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እሞ</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ውድቀቱ</a:t>
            </a:r>
            <a:r>
              <a:rPr lang="en-US" sz="4500" dirty="0">
                <a:solidFill>
                  <a:schemeClr val="tx1">
                    <a:lumMod val="95000"/>
                  </a:schemeClr>
                </a:solidFill>
                <a:uFill>
                  <a:solidFill>
                    <a:srgbClr val="0433FF"/>
                  </a:solidFill>
                </a:uFill>
              </a:rPr>
              <a:t> </a:t>
            </a:r>
            <a:r>
              <a:rPr lang="en-US" sz="4500" dirty="0" err="1">
                <a:solidFill>
                  <a:schemeClr val="tx1">
                    <a:lumMod val="95000"/>
                  </a:schemeClr>
                </a:solidFill>
                <a:uFill>
                  <a:solidFill>
                    <a:srgbClr val="0433FF"/>
                  </a:solidFill>
                </a:uFill>
              </a:rPr>
              <a:t>ኣይረስዕ</a:t>
            </a:r>
            <a:r>
              <a:rPr lang="en-US" sz="4500" dirty="0">
                <a:solidFill>
                  <a:schemeClr val="tx1">
                    <a:lumMod val="95000"/>
                  </a:schemeClr>
                </a:solidFill>
                <a:uFill>
                  <a:solidFill>
                    <a:srgbClr val="0433FF"/>
                  </a:solidFill>
                </a:uFill>
              </a:rPr>
              <a:t>።</a:t>
            </a:r>
          </a:p>
          <a:p>
            <a:pPr marL="40639" marR="40639">
              <a:spcBef>
                <a:spcPts val="600"/>
              </a:spcBef>
              <a:buClr>
                <a:srgbClr val="0433FF"/>
              </a:buClr>
              <a:buFont typeface="Arial"/>
              <a:defRPr sz="2000">
                <a:solidFill>
                  <a:srgbClr val="0433FF"/>
                </a:solidFill>
                <a:uFill>
                  <a:solidFill>
                    <a:srgbClr val="0433FF"/>
                  </a:solidFill>
                </a:uFill>
              </a:defRPr>
            </a:pPr>
            <a:r>
              <a:rPr lang="mr-IN" sz="4500" dirty="0" err="1" smtClean="0">
                <a:solidFill>
                  <a:srgbClr val="FFFF00"/>
                </a:solidFill>
              </a:rPr>
              <a:t>ይ.ሕ</a:t>
            </a:r>
            <a:r>
              <a:rPr lang="mr-IN" sz="4500" dirty="0">
                <a:solidFill>
                  <a:srgbClr val="FFFF00"/>
                </a:solidFill>
              </a:rPr>
              <a:t>. </a:t>
            </a:r>
            <a:r>
              <a:rPr lang="mr-IN" sz="4500" dirty="0" err="1">
                <a:solidFill>
                  <a:schemeClr val="tx1">
                    <a:lumMod val="95000"/>
                  </a:schemeClr>
                </a:solidFill>
              </a:rPr>
              <a:t>ኦ</a:t>
            </a:r>
            <a:r>
              <a:rPr lang="mr-IN" sz="4500" dirty="0">
                <a:solidFill>
                  <a:schemeClr val="tx1">
                    <a:lumMod val="95000"/>
                  </a:schemeClr>
                </a:solidFill>
              </a:rPr>
              <a:t> </a:t>
            </a:r>
            <a:r>
              <a:rPr lang="mr-IN" sz="4500" dirty="0" err="1">
                <a:solidFill>
                  <a:schemeClr val="tx1">
                    <a:lumMod val="95000"/>
                  </a:schemeClr>
                </a:solidFill>
              </a:rPr>
              <a:t>ኣምላኽና</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ምሕረትካ</a:t>
            </a:r>
            <a:r>
              <a:rPr lang="mr-IN" sz="4500" dirty="0">
                <a:solidFill>
                  <a:schemeClr val="tx1">
                    <a:lumMod val="95000"/>
                  </a:schemeClr>
                </a:solidFill>
              </a:rPr>
              <a:t> </a:t>
            </a:r>
            <a:r>
              <a:rPr lang="mr-IN" sz="4500" dirty="0" err="1">
                <a:solidFill>
                  <a:schemeClr val="tx1">
                    <a:lumMod val="95000"/>
                  </a:schemeClr>
                </a:solidFill>
              </a:rPr>
              <a:t>እምበር</a:t>
            </a:r>
            <a:r>
              <a:rPr lang="mr-IN" sz="4500" dirty="0">
                <a:solidFill>
                  <a:schemeClr val="tx1">
                    <a:lumMod val="95000"/>
                  </a:schemeClr>
                </a:solidFill>
              </a:rPr>
              <a:t> </a:t>
            </a:r>
            <a:r>
              <a:rPr lang="mr-IN" sz="4500" dirty="0" err="1">
                <a:solidFill>
                  <a:schemeClr val="tx1">
                    <a:lumMod val="95000"/>
                  </a:schemeClr>
                </a:solidFill>
              </a:rPr>
              <a:t>ከም</a:t>
            </a:r>
            <a:r>
              <a:rPr lang="mr-IN" sz="4500" dirty="0">
                <a:solidFill>
                  <a:schemeClr val="tx1">
                    <a:lumMod val="95000"/>
                  </a:schemeClr>
                </a:solidFill>
              </a:rPr>
              <a:t> </a:t>
            </a:r>
            <a:r>
              <a:rPr lang="mr-IN" sz="4500" dirty="0" err="1">
                <a:solidFill>
                  <a:schemeClr val="tx1">
                    <a:lumMod val="95000"/>
                  </a:schemeClr>
                </a:solidFill>
              </a:rPr>
              <a:t>በደልና</a:t>
            </a:r>
            <a:r>
              <a:rPr lang="mr-IN" sz="4500" dirty="0">
                <a:solidFill>
                  <a:schemeClr val="tx1">
                    <a:lumMod val="95000"/>
                  </a:schemeClr>
                </a:solidFill>
              </a:rPr>
              <a:t> </a:t>
            </a:r>
            <a:r>
              <a:rPr lang="mr-IN" sz="4500" dirty="0" err="1">
                <a:solidFill>
                  <a:schemeClr val="tx1">
                    <a:lumMod val="95000"/>
                  </a:schemeClr>
                </a:solidFill>
              </a:rPr>
              <a:t>ኣይኹን</a:t>
            </a:r>
            <a:r>
              <a:rPr lang="mr-IN" sz="4500" dirty="0" smtClean="0">
                <a:solidFill>
                  <a:schemeClr val="tx1">
                    <a:lumMod val="95000"/>
                  </a:schemeClr>
                </a:solidFill>
              </a:rPr>
              <a:t>።</a:t>
            </a:r>
            <a:endParaRPr lang="mr-IN" sz="4500" dirty="0">
              <a:solidFill>
                <a:schemeClr val="tx1">
                  <a:lumMod val="95000"/>
                </a:schemeClr>
              </a:solidFill>
            </a:endParaRPr>
          </a:p>
        </p:txBody>
      </p:sp>
      <p:sp>
        <p:nvSpPr>
          <p:cNvPr id="20" name="Rectangle 19"/>
          <p:cNvSpPr/>
          <p:nvPr/>
        </p:nvSpPr>
        <p:spPr>
          <a:xfrm>
            <a:off x="8026197" y="69183"/>
            <a:ext cx="4110333" cy="6894195"/>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200" i="1" dirty="0" smtClean="0">
                <a:solidFill>
                  <a:schemeClr val="accent6"/>
                </a:solidFill>
              </a:rPr>
              <a:t>Deacon: </a:t>
            </a:r>
            <a:r>
              <a:rPr lang="en-US" sz="1400" i="1" dirty="0" smtClean="0">
                <a:solidFill>
                  <a:srgbClr val="FFC000"/>
                </a:solidFill>
              </a:rPr>
              <a:t>6. </a:t>
            </a:r>
            <a:r>
              <a:rPr lang="en-US" sz="3200" dirty="0"/>
              <a:t>If there is any one who has fallen into sin, let him not forget it because it must not be forgotten</a:t>
            </a:r>
            <a:r>
              <a:rPr lang="en-US" sz="3200" dirty="0" smtClean="0"/>
              <a:t>.</a:t>
            </a:r>
          </a:p>
          <a:p>
            <a:pPr marL="40639" marR="40639">
              <a:lnSpc>
                <a:spcPct val="135000"/>
              </a:lnSpc>
              <a:spcBef>
                <a:spcPts val="600"/>
              </a:spcBef>
              <a:buClr>
                <a:srgbClr val="000000"/>
              </a:buClr>
              <a:buFont typeface="Arial"/>
              <a:defRPr sz="2800"/>
            </a:pPr>
            <a:r>
              <a:rPr lang="en-US" sz="3200" dirty="0" smtClean="0"/>
              <a:t> </a:t>
            </a:r>
          </a:p>
          <a:p>
            <a:pPr marL="40639" marR="40639">
              <a:lnSpc>
                <a:spcPct val="135000"/>
              </a:lnSpc>
              <a:spcBef>
                <a:spcPts val="600"/>
              </a:spcBef>
              <a:buClr>
                <a:srgbClr val="000000"/>
              </a:buClr>
              <a:buFont typeface="Arial"/>
              <a:defRPr sz="2800"/>
            </a:pPr>
            <a:r>
              <a:rPr lang="en-US" sz="3200" b="1" dirty="0" smtClean="0">
                <a:solidFill>
                  <a:srgbClr val="FFFF00"/>
                </a:solidFill>
                <a:uFill>
                  <a:solidFill>
                    <a:srgbClr val="0433FF"/>
                  </a:solidFill>
                </a:uFill>
              </a:rPr>
              <a:t>People </a:t>
            </a:r>
            <a:r>
              <a:rPr lang="en-US" sz="32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89193464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115520"/>
          </a:xfrm>
          <a:prstGeom prst="rect">
            <a:avLst/>
          </a:prstGeom>
        </p:spPr>
        <p:txBody>
          <a:bodyPr wrap="square">
            <a:spAutoFit/>
          </a:bodyPr>
          <a:lstStyle/>
          <a:p>
            <a:r>
              <a:rPr lang="is-IS" sz="4800" dirty="0" smtClean="0">
                <a:solidFill>
                  <a:schemeClr val="accent6"/>
                </a:solidFill>
              </a:rPr>
              <a:t>ይ.ዲ</a:t>
            </a:r>
            <a:r>
              <a:rPr lang="is-IS" sz="4800" dirty="0">
                <a:solidFill>
                  <a:schemeClr val="accent6"/>
                </a:solidFill>
              </a:rPr>
              <a:t>. </a:t>
            </a:r>
            <a:r>
              <a:rPr lang="is-IS" sz="1400" dirty="0" smtClean="0">
                <a:solidFill>
                  <a:srgbClr val="FFC000"/>
                </a:solidFill>
              </a:rPr>
              <a:t> ፯. </a:t>
            </a:r>
            <a:r>
              <a:rPr lang="en-US" sz="4800" dirty="0" err="1" smtClean="0"/>
              <a:t>እመቦ</a:t>
            </a:r>
            <a:r>
              <a:rPr lang="en-US" sz="4800" dirty="0" smtClean="0"/>
              <a:t> </a:t>
            </a:r>
          </a:p>
          <a:p>
            <a:r>
              <a:rPr lang="en-US" sz="4800" dirty="0" err="1" smtClean="0"/>
              <a:t>ድዉየ</a:t>
            </a:r>
            <a:r>
              <a:rPr lang="en-US" sz="4800" dirty="0" smtClean="0"/>
              <a:t> </a:t>
            </a:r>
            <a:r>
              <a:rPr lang="en-US" sz="4800" dirty="0" err="1"/>
              <a:t>ሒልና</a:t>
            </a:r>
            <a:r>
              <a:rPr lang="en-US" sz="4800" dirty="0"/>
              <a:t> </a:t>
            </a:r>
            <a:r>
              <a:rPr lang="en-US" sz="4800" dirty="0" err="1"/>
              <a:t>ዘቦ</a:t>
            </a:r>
            <a:r>
              <a:rPr lang="en-US" sz="4800" dirty="0"/>
              <a:t> </a:t>
            </a:r>
            <a:r>
              <a:rPr lang="en-US" sz="4800" dirty="0" err="1"/>
              <a:t>ኢይቅረብ</a:t>
            </a:r>
            <a:r>
              <a:rPr lang="en-US" sz="4800" dirty="0" smtClean="0"/>
              <a:t>።</a:t>
            </a:r>
          </a:p>
          <a:p>
            <a:endParaRPr lang="en-US" sz="4800" dirty="0"/>
          </a:p>
          <a:p>
            <a:pPr marL="40639" marR="40639">
              <a:lnSpc>
                <a:spcPct val="135000"/>
              </a:lnSpc>
              <a:spcBef>
                <a:spcPts val="600"/>
              </a:spcBef>
              <a:buClr>
                <a:srgbClr val="000000"/>
              </a:buClr>
              <a:buFont typeface="Arial"/>
              <a:defRPr sz="2000"/>
            </a:pPr>
            <a:r>
              <a:rPr lang="is-IS" sz="4800" dirty="0" smtClean="0">
                <a:solidFill>
                  <a:srgbClr val="FFFF00"/>
                </a:solidFill>
              </a:rPr>
              <a:t>ይ.ሕ</a:t>
            </a:r>
            <a:r>
              <a:rPr lang="is-IS" sz="4800" dirty="0">
                <a:solidFill>
                  <a:srgbClr val="FFFF00"/>
                </a:solidFill>
              </a:rPr>
              <a:t>. </a:t>
            </a:r>
            <a:r>
              <a:rPr lang="is-IS" sz="4800" dirty="0">
                <a:solidFill>
                  <a:schemeClr val="tx1">
                    <a:lumMod val="95000"/>
                  </a:schemeClr>
                </a:solidFill>
              </a:rPr>
              <a:t>በከመ ምሕረትከ ኣምላክነ ወኣኮ በከመ </a:t>
            </a:r>
            <a:r>
              <a:rPr lang="is-IS" sz="4800" dirty="0" smtClean="0">
                <a:solidFill>
                  <a:schemeClr val="tx1">
                    <a:lumMod val="95000"/>
                  </a:schemeClr>
                </a:solidFill>
              </a:rPr>
              <a:t>ኣበሳነ</a:t>
            </a:r>
          </a:p>
        </p:txBody>
      </p:sp>
      <p:sp>
        <p:nvSpPr>
          <p:cNvPr id="19" name="Rectangle 18"/>
          <p:cNvSpPr/>
          <p:nvPr/>
        </p:nvSpPr>
        <p:spPr>
          <a:xfrm>
            <a:off x="4014715" y="69183"/>
            <a:ext cx="4097981" cy="5878532"/>
          </a:xfrm>
          <a:prstGeom prst="rect">
            <a:avLst/>
          </a:prstGeom>
        </p:spPr>
        <p:txBody>
          <a:bodyPr wrap="square">
            <a:spAutoFit/>
          </a:bodyPr>
          <a:lstStyle/>
          <a:p>
            <a:r>
              <a:rPr lang="mr-IN" sz="4700" dirty="0" smtClean="0">
                <a:solidFill>
                  <a:schemeClr val="accent6"/>
                </a:solidFill>
              </a:rPr>
              <a:t>ይ.ዲ</a:t>
            </a:r>
            <a:r>
              <a:rPr lang="mr-IN" sz="4700" dirty="0">
                <a:solidFill>
                  <a:schemeClr val="accent6"/>
                </a:solidFill>
              </a:rPr>
              <a:t>.</a:t>
            </a:r>
            <a:r>
              <a:rPr lang="mr-IN" sz="4700" dirty="0"/>
              <a:t> </a:t>
            </a:r>
            <a:r>
              <a:rPr lang="en-CA" sz="1400" dirty="0" smtClean="0">
                <a:solidFill>
                  <a:srgbClr val="FFC000"/>
                </a:solidFill>
              </a:rPr>
              <a:t>7.  </a:t>
            </a:r>
            <a:r>
              <a:rPr lang="en-US" sz="4700" dirty="0" err="1" smtClean="0"/>
              <a:t>ድዉይ</a:t>
            </a:r>
            <a:r>
              <a:rPr lang="en-US" sz="4700" dirty="0" smtClean="0"/>
              <a:t> </a:t>
            </a:r>
          </a:p>
          <a:p>
            <a:r>
              <a:rPr lang="en-US" sz="4700" dirty="0" err="1" smtClean="0"/>
              <a:t>ሒልና</a:t>
            </a:r>
            <a:r>
              <a:rPr lang="en-US" sz="4700" dirty="0" smtClean="0"/>
              <a:t> </a:t>
            </a:r>
            <a:r>
              <a:rPr lang="en-US" sz="4700" dirty="0" err="1"/>
              <a:t>ዘለዎ</a:t>
            </a:r>
            <a:r>
              <a:rPr lang="en-US" sz="4700" dirty="0"/>
              <a:t> </a:t>
            </a:r>
            <a:r>
              <a:rPr lang="en-US" sz="4700" dirty="0" err="1"/>
              <a:t>ሰብ</a:t>
            </a:r>
            <a:r>
              <a:rPr lang="en-US" sz="4700" dirty="0"/>
              <a:t> </a:t>
            </a:r>
            <a:r>
              <a:rPr lang="en-US" sz="4700" dirty="0" err="1"/>
              <a:t>ኣይቕረብ</a:t>
            </a:r>
            <a:r>
              <a:rPr lang="en-US" sz="4700" dirty="0" smtClean="0"/>
              <a:t>፡</a:t>
            </a:r>
          </a:p>
          <a:p>
            <a:endParaRPr lang="en-US" sz="4700" dirty="0"/>
          </a:p>
          <a:p>
            <a:r>
              <a:rPr lang="en-US" sz="4700" dirty="0" smtClean="0"/>
              <a:t> </a:t>
            </a:r>
            <a:r>
              <a:rPr lang="mr-IN" sz="4700" dirty="0" err="1" smtClean="0">
                <a:solidFill>
                  <a:srgbClr val="FFFF00"/>
                </a:solidFill>
              </a:rPr>
              <a:t>ይ.ሕ</a:t>
            </a:r>
            <a:r>
              <a:rPr lang="mr-IN" sz="4700" dirty="0">
                <a:solidFill>
                  <a:srgbClr val="FFFF00"/>
                </a:solidFill>
              </a:rPr>
              <a:t>. </a:t>
            </a:r>
            <a:r>
              <a:rPr lang="mr-IN" sz="4700" dirty="0" err="1">
                <a:solidFill>
                  <a:schemeClr val="tx1">
                    <a:lumMod val="95000"/>
                  </a:schemeClr>
                </a:solidFill>
              </a:rPr>
              <a:t>ኦ</a:t>
            </a:r>
            <a:r>
              <a:rPr lang="mr-IN" sz="4700" dirty="0">
                <a:solidFill>
                  <a:schemeClr val="tx1">
                    <a:lumMod val="95000"/>
                  </a:schemeClr>
                </a:solidFill>
              </a:rPr>
              <a:t> </a:t>
            </a:r>
            <a:r>
              <a:rPr lang="mr-IN" sz="4700" dirty="0" err="1">
                <a:solidFill>
                  <a:schemeClr val="tx1">
                    <a:lumMod val="95000"/>
                  </a:schemeClr>
                </a:solidFill>
              </a:rPr>
              <a:t>ኣምላኽና</a:t>
            </a:r>
            <a:r>
              <a:rPr lang="mr-IN" sz="4700" dirty="0">
                <a:solidFill>
                  <a:schemeClr val="tx1">
                    <a:lumMod val="95000"/>
                  </a:schemeClr>
                </a:solidFill>
              </a:rPr>
              <a:t> </a:t>
            </a:r>
            <a:r>
              <a:rPr lang="mr-IN" sz="4700" dirty="0" err="1">
                <a:solidFill>
                  <a:schemeClr val="tx1">
                    <a:lumMod val="95000"/>
                  </a:schemeClr>
                </a:solidFill>
              </a:rPr>
              <a:t>ከም</a:t>
            </a:r>
            <a:r>
              <a:rPr lang="mr-IN" sz="4700" dirty="0">
                <a:solidFill>
                  <a:schemeClr val="tx1">
                    <a:lumMod val="95000"/>
                  </a:schemeClr>
                </a:solidFill>
              </a:rPr>
              <a:t> </a:t>
            </a:r>
            <a:r>
              <a:rPr lang="mr-IN" sz="4700" dirty="0" err="1">
                <a:solidFill>
                  <a:schemeClr val="tx1">
                    <a:lumMod val="95000"/>
                  </a:schemeClr>
                </a:solidFill>
              </a:rPr>
              <a:t>ምሕረትካ</a:t>
            </a:r>
            <a:r>
              <a:rPr lang="mr-IN" sz="4700" dirty="0">
                <a:solidFill>
                  <a:schemeClr val="tx1">
                    <a:lumMod val="95000"/>
                  </a:schemeClr>
                </a:solidFill>
              </a:rPr>
              <a:t> </a:t>
            </a:r>
            <a:r>
              <a:rPr lang="mr-IN" sz="4700" dirty="0" err="1">
                <a:solidFill>
                  <a:schemeClr val="tx1">
                    <a:lumMod val="95000"/>
                  </a:schemeClr>
                </a:solidFill>
              </a:rPr>
              <a:t>እምበር</a:t>
            </a:r>
            <a:r>
              <a:rPr lang="mr-IN" sz="4700" dirty="0">
                <a:solidFill>
                  <a:schemeClr val="tx1">
                    <a:lumMod val="95000"/>
                  </a:schemeClr>
                </a:solidFill>
              </a:rPr>
              <a:t> </a:t>
            </a:r>
            <a:r>
              <a:rPr lang="mr-IN" sz="4700" dirty="0" err="1">
                <a:solidFill>
                  <a:schemeClr val="tx1">
                    <a:lumMod val="95000"/>
                  </a:schemeClr>
                </a:solidFill>
              </a:rPr>
              <a:t>ከም</a:t>
            </a:r>
            <a:r>
              <a:rPr lang="mr-IN" sz="4700" dirty="0">
                <a:solidFill>
                  <a:schemeClr val="tx1">
                    <a:lumMod val="95000"/>
                  </a:schemeClr>
                </a:solidFill>
              </a:rPr>
              <a:t> </a:t>
            </a:r>
            <a:r>
              <a:rPr lang="mr-IN" sz="4700" dirty="0" err="1">
                <a:solidFill>
                  <a:schemeClr val="tx1">
                    <a:lumMod val="95000"/>
                  </a:schemeClr>
                </a:solidFill>
              </a:rPr>
              <a:t>በደልና</a:t>
            </a:r>
            <a:r>
              <a:rPr lang="mr-IN" sz="4700" dirty="0">
                <a:solidFill>
                  <a:schemeClr val="tx1">
                    <a:lumMod val="95000"/>
                  </a:schemeClr>
                </a:solidFill>
              </a:rPr>
              <a:t> </a:t>
            </a:r>
            <a:r>
              <a:rPr lang="mr-IN" sz="4700" dirty="0" err="1">
                <a:solidFill>
                  <a:schemeClr val="tx1">
                    <a:lumMod val="95000"/>
                  </a:schemeClr>
                </a:solidFill>
              </a:rPr>
              <a:t>ኣይኹን</a:t>
            </a:r>
            <a:r>
              <a:rPr lang="mr-IN" sz="4700" dirty="0" smtClean="0">
                <a:solidFill>
                  <a:schemeClr val="tx1">
                    <a:lumMod val="95000"/>
                  </a:schemeClr>
                </a:solidFill>
              </a:rPr>
              <a:t>።</a:t>
            </a:r>
            <a:endParaRPr lang="mr-IN" sz="4700" dirty="0">
              <a:solidFill>
                <a:schemeClr val="tx1">
                  <a:lumMod val="95000"/>
                </a:schemeClr>
              </a:solidFill>
            </a:endParaRPr>
          </a:p>
        </p:txBody>
      </p:sp>
      <p:sp>
        <p:nvSpPr>
          <p:cNvPr id="20" name="Rectangle 19"/>
          <p:cNvSpPr/>
          <p:nvPr/>
        </p:nvSpPr>
        <p:spPr>
          <a:xfrm>
            <a:off x="8026197" y="69183"/>
            <a:ext cx="4243908" cy="6090129"/>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600" i="1" dirty="0" smtClean="0">
                <a:solidFill>
                  <a:schemeClr val="accent6"/>
                </a:solidFill>
              </a:rPr>
              <a:t>Deacon: </a:t>
            </a:r>
            <a:r>
              <a:rPr lang="en-US" sz="1400" i="1" dirty="0" smtClean="0">
                <a:solidFill>
                  <a:srgbClr val="FFC000"/>
                </a:solidFill>
              </a:rPr>
              <a:t>7. </a:t>
            </a:r>
            <a:r>
              <a:rPr lang="en-US" sz="3500" dirty="0"/>
              <a:t>If there is any one who has a diseased conscience let him not approach. </a:t>
            </a:r>
            <a:endParaRPr lang="en-US" sz="3500" dirty="0" smtClean="0"/>
          </a:p>
          <a:p>
            <a:pPr marL="40639" marR="40639">
              <a:lnSpc>
                <a:spcPct val="135000"/>
              </a:lnSpc>
              <a:spcBef>
                <a:spcPts val="600"/>
              </a:spcBef>
              <a:buClr>
                <a:srgbClr val="000000"/>
              </a:buClr>
              <a:buFont typeface="Arial"/>
              <a:defRPr sz="2800"/>
            </a:pPr>
            <a:r>
              <a:rPr lang="en-US" sz="3600" b="1" dirty="0" smtClean="0">
                <a:solidFill>
                  <a:srgbClr val="FFFF00"/>
                </a:solidFill>
                <a:uFill>
                  <a:solidFill>
                    <a:srgbClr val="0433FF"/>
                  </a:solidFill>
                </a:uFill>
              </a:rPr>
              <a:t>People: </a:t>
            </a:r>
            <a:r>
              <a:rPr lang="en-US" sz="36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4933442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115520"/>
          </a:xfrm>
          <a:prstGeom prst="rect">
            <a:avLst/>
          </a:prstGeom>
        </p:spPr>
        <p:txBody>
          <a:bodyPr wrap="square">
            <a:spAutoFit/>
          </a:bodyPr>
          <a:lstStyle/>
          <a:p>
            <a:r>
              <a:rPr lang="is-IS" sz="4800" dirty="0" smtClean="0">
                <a:solidFill>
                  <a:schemeClr val="accent6"/>
                </a:solidFill>
              </a:rPr>
              <a:t>ይ.ዲ</a:t>
            </a:r>
            <a:r>
              <a:rPr lang="is-IS" sz="4800" dirty="0">
                <a:solidFill>
                  <a:schemeClr val="accent6"/>
                </a:solidFill>
              </a:rPr>
              <a:t>. </a:t>
            </a:r>
            <a:r>
              <a:rPr lang="is-IS" sz="1400" dirty="0" smtClean="0">
                <a:solidFill>
                  <a:srgbClr val="FFC000"/>
                </a:solidFill>
              </a:rPr>
              <a:t>፰.     </a:t>
            </a:r>
            <a:r>
              <a:rPr lang="en-US" sz="4800" dirty="0" err="1" smtClean="0"/>
              <a:t>እመቦ</a:t>
            </a:r>
            <a:r>
              <a:rPr lang="en-US" sz="4800" dirty="0" smtClean="0"/>
              <a:t> </a:t>
            </a:r>
            <a:r>
              <a:rPr lang="en-US" sz="4800" dirty="0" err="1"/>
              <a:t>ስዑብ</a:t>
            </a:r>
            <a:r>
              <a:rPr lang="en-US" sz="4800" dirty="0"/>
              <a:t> </a:t>
            </a:r>
            <a:r>
              <a:rPr lang="en-US" sz="4800" dirty="0" err="1"/>
              <a:t>ወዘኢኮነ</a:t>
            </a:r>
            <a:r>
              <a:rPr lang="en-US" sz="4800" dirty="0"/>
              <a:t> </a:t>
            </a:r>
            <a:r>
              <a:rPr lang="en-US" sz="4800" dirty="0" err="1"/>
              <a:t>ንጹሐ</a:t>
            </a:r>
            <a:r>
              <a:rPr lang="en-US" sz="4800" dirty="0"/>
              <a:t> </a:t>
            </a:r>
            <a:r>
              <a:rPr lang="en-US" sz="4800" dirty="0" err="1"/>
              <a:t>ይትገኀሥ</a:t>
            </a:r>
            <a:r>
              <a:rPr lang="en-US" sz="4800" dirty="0"/>
              <a:t>። </a:t>
            </a:r>
            <a:endParaRPr lang="en-US" sz="4800" dirty="0" smtClean="0"/>
          </a:p>
          <a:p>
            <a:endParaRPr lang="en-US" sz="4800" dirty="0"/>
          </a:p>
          <a:p>
            <a:pPr marL="40639" marR="40639">
              <a:lnSpc>
                <a:spcPct val="135000"/>
              </a:lnSpc>
              <a:spcBef>
                <a:spcPts val="600"/>
              </a:spcBef>
              <a:buClr>
                <a:srgbClr val="000000"/>
              </a:buClr>
              <a:buFont typeface="Arial"/>
              <a:defRPr sz="2000"/>
            </a:pPr>
            <a:r>
              <a:rPr lang="is-IS" sz="4800" dirty="0" smtClean="0">
                <a:solidFill>
                  <a:srgbClr val="FFFF00"/>
                </a:solidFill>
              </a:rPr>
              <a:t>ይ.ሕ</a:t>
            </a:r>
            <a:r>
              <a:rPr lang="is-IS" sz="4800" dirty="0">
                <a:solidFill>
                  <a:srgbClr val="FFFF00"/>
                </a:solidFill>
              </a:rPr>
              <a:t>. </a:t>
            </a:r>
            <a:r>
              <a:rPr lang="is-IS" sz="4800" dirty="0">
                <a:solidFill>
                  <a:schemeClr val="tx1">
                    <a:lumMod val="95000"/>
                  </a:schemeClr>
                </a:solidFill>
              </a:rPr>
              <a:t>በከመ ምሕረትከ ኣምላክነ ወኣኮ በከመ </a:t>
            </a:r>
            <a:r>
              <a:rPr lang="is-IS" sz="4800" dirty="0" smtClean="0">
                <a:solidFill>
                  <a:schemeClr val="tx1">
                    <a:lumMod val="95000"/>
                  </a:schemeClr>
                </a:solidFill>
              </a:rPr>
              <a:t>ኣበሳነ</a:t>
            </a:r>
          </a:p>
        </p:txBody>
      </p:sp>
      <p:sp>
        <p:nvSpPr>
          <p:cNvPr id="19" name="Rectangle 18"/>
          <p:cNvSpPr/>
          <p:nvPr/>
        </p:nvSpPr>
        <p:spPr>
          <a:xfrm>
            <a:off x="4014715" y="69183"/>
            <a:ext cx="4097981" cy="6001643"/>
          </a:xfrm>
          <a:prstGeom prst="rect">
            <a:avLst/>
          </a:prstGeom>
        </p:spPr>
        <p:txBody>
          <a:bodyPr wrap="square">
            <a:spAutoFit/>
          </a:bodyPr>
          <a:lstStyle/>
          <a:p>
            <a:r>
              <a:rPr lang="mr-IN" sz="4800" dirty="0" smtClean="0">
                <a:solidFill>
                  <a:schemeClr val="accent6"/>
                </a:solidFill>
              </a:rPr>
              <a:t>ይ.ዲ.</a:t>
            </a:r>
            <a:r>
              <a:rPr lang="en-CA" sz="1400" dirty="0" smtClean="0">
                <a:solidFill>
                  <a:srgbClr val="FFC000"/>
                </a:solidFill>
              </a:rPr>
              <a:t>8.</a:t>
            </a:r>
            <a:r>
              <a:rPr lang="mr-IN" sz="1400" dirty="0" smtClean="0">
                <a:solidFill>
                  <a:srgbClr val="FFC000"/>
                </a:solidFill>
              </a:rPr>
              <a:t> </a:t>
            </a:r>
            <a:r>
              <a:rPr lang="en-US" sz="4800" dirty="0" err="1"/>
              <a:t>ዝተማራሰሐ</a:t>
            </a:r>
            <a:r>
              <a:rPr lang="en-US" sz="4800" dirty="0"/>
              <a:t>፡ </a:t>
            </a:r>
            <a:r>
              <a:rPr lang="en-US" sz="4800" dirty="0" err="1"/>
              <a:t>ንጹሕ</a:t>
            </a:r>
            <a:r>
              <a:rPr lang="en-US" sz="4800" dirty="0"/>
              <a:t> </a:t>
            </a:r>
            <a:r>
              <a:rPr lang="en-US" sz="4800" dirty="0" err="1"/>
              <a:t>ዘይኮነ</a:t>
            </a:r>
            <a:r>
              <a:rPr lang="en-US" sz="4800" dirty="0"/>
              <a:t> </a:t>
            </a:r>
            <a:r>
              <a:rPr lang="en-US" sz="4800" dirty="0" err="1"/>
              <a:t>እንተሎ</a:t>
            </a:r>
            <a:r>
              <a:rPr lang="en-US" sz="4800" dirty="0"/>
              <a:t> </a:t>
            </a:r>
            <a:r>
              <a:rPr lang="en-US" sz="4800" dirty="0" err="1"/>
              <a:t>ይወገድ</a:t>
            </a:r>
            <a:r>
              <a:rPr lang="en-US" sz="4800" dirty="0"/>
              <a:t>። </a:t>
            </a:r>
            <a:endParaRPr lang="en-US" sz="4800" dirty="0" smtClean="0"/>
          </a:p>
          <a:p>
            <a:endParaRPr lang="en-US" sz="4800" dirty="0"/>
          </a:p>
          <a:p>
            <a:r>
              <a:rPr lang="en-US" sz="4800" dirty="0" smtClean="0"/>
              <a:t> </a:t>
            </a:r>
            <a:r>
              <a:rPr lang="mr-IN" sz="4800" dirty="0" err="1" smtClean="0">
                <a:solidFill>
                  <a:srgbClr val="FFFF00"/>
                </a:solidFill>
              </a:rPr>
              <a:t>ይ.ሕ</a:t>
            </a:r>
            <a:r>
              <a:rPr lang="mr-IN" sz="4800" dirty="0">
                <a:solidFill>
                  <a:srgbClr val="FFFF00"/>
                </a:solidFill>
              </a:rPr>
              <a:t>. </a:t>
            </a:r>
            <a:r>
              <a:rPr lang="mr-IN" sz="4800" dirty="0" err="1">
                <a:solidFill>
                  <a:schemeClr val="tx1">
                    <a:lumMod val="95000"/>
                  </a:schemeClr>
                </a:solidFill>
              </a:rPr>
              <a:t>ኦ</a:t>
            </a:r>
            <a:r>
              <a:rPr lang="mr-IN" sz="4800" dirty="0">
                <a:solidFill>
                  <a:schemeClr val="tx1">
                    <a:lumMod val="95000"/>
                  </a:schemeClr>
                </a:solidFill>
              </a:rPr>
              <a:t> </a:t>
            </a:r>
            <a:r>
              <a:rPr lang="mr-IN" sz="4800" dirty="0" err="1">
                <a:solidFill>
                  <a:schemeClr val="tx1">
                    <a:lumMod val="95000"/>
                  </a:schemeClr>
                </a:solidFill>
              </a:rPr>
              <a:t>ኣምላኽና</a:t>
            </a:r>
            <a:r>
              <a:rPr lang="mr-IN" sz="4800" dirty="0">
                <a:solidFill>
                  <a:schemeClr val="tx1">
                    <a:lumMod val="95000"/>
                  </a:schemeClr>
                </a:solidFill>
              </a:rPr>
              <a:t> </a:t>
            </a:r>
            <a:r>
              <a:rPr lang="mr-IN" sz="4800" dirty="0" err="1">
                <a:solidFill>
                  <a:schemeClr val="tx1">
                    <a:lumMod val="95000"/>
                  </a:schemeClr>
                </a:solidFill>
              </a:rPr>
              <a:t>ከም</a:t>
            </a:r>
            <a:r>
              <a:rPr lang="mr-IN" sz="4800" dirty="0">
                <a:solidFill>
                  <a:schemeClr val="tx1">
                    <a:lumMod val="95000"/>
                  </a:schemeClr>
                </a:solidFill>
              </a:rPr>
              <a:t> </a:t>
            </a:r>
            <a:r>
              <a:rPr lang="mr-IN" sz="4800" dirty="0" err="1">
                <a:solidFill>
                  <a:schemeClr val="tx1">
                    <a:lumMod val="95000"/>
                  </a:schemeClr>
                </a:solidFill>
              </a:rPr>
              <a:t>ምሕረትካ</a:t>
            </a:r>
            <a:r>
              <a:rPr lang="mr-IN" sz="4800" dirty="0">
                <a:solidFill>
                  <a:schemeClr val="tx1">
                    <a:lumMod val="95000"/>
                  </a:schemeClr>
                </a:solidFill>
              </a:rPr>
              <a:t> </a:t>
            </a:r>
            <a:r>
              <a:rPr lang="mr-IN" sz="4800" dirty="0" err="1">
                <a:solidFill>
                  <a:schemeClr val="tx1">
                    <a:lumMod val="95000"/>
                  </a:schemeClr>
                </a:solidFill>
              </a:rPr>
              <a:t>እምበር</a:t>
            </a:r>
            <a:r>
              <a:rPr lang="mr-IN" sz="4800" dirty="0">
                <a:solidFill>
                  <a:schemeClr val="tx1">
                    <a:lumMod val="95000"/>
                  </a:schemeClr>
                </a:solidFill>
              </a:rPr>
              <a:t> </a:t>
            </a:r>
            <a:r>
              <a:rPr lang="mr-IN" sz="4800" dirty="0" err="1">
                <a:solidFill>
                  <a:schemeClr val="tx1">
                    <a:lumMod val="95000"/>
                  </a:schemeClr>
                </a:solidFill>
              </a:rPr>
              <a:t>ከም</a:t>
            </a:r>
            <a:r>
              <a:rPr lang="mr-IN" sz="4800" dirty="0">
                <a:solidFill>
                  <a:schemeClr val="tx1">
                    <a:lumMod val="95000"/>
                  </a:schemeClr>
                </a:solidFill>
              </a:rPr>
              <a:t> </a:t>
            </a:r>
            <a:r>
              <a:rPr lang="mr-IN" sz="4800" dirty="0" err="1">
                <a:solidFill>
                  <a:schemeClr val="tx1">
                    <a:lumMod val="95000"/>
                  </a:schemeClr>
                </a:solidFill>
              </a:rPr>
              <a:t>በደልና</a:t>
            </a:r>
            <a:r>
              <a:rPr lang="mr-IN" sz="4800" dirty="0">
                <a:solidFill>
                  <a:schemeClr val="tx1">
                    <a:lumMod val="95000"/>
                  </a:schemeClr>
                </a:solidFill>
              </a:rPr>
              <a:t> </a:t>
            </a:r>
            <a:r>
              <a:rPr lang="mr-IN" sz="4800" dirty="0" err="1">
                <a:solidFill>
                  <a:schemeClr val="tx1">
                    <a:lumMod val="95000"/>
                  </a:schemeClr>
                </a:solidFill>
              </a:rPr>
              <a:t>ኣይኹን</a:t>
            </a:r>
            <a:r>
              <a:rPr lang="mr-IN" sz="4800" dirty="0" smtClean="0">
                <a:solidFill>
                  <a:schemeClr val="tx1">
                    <a:lumMod val="95000"/>
                  </a:schemeClr>
                </a:solidFill>
              </a:rPr>
              <a:t>።</a:t>
            </a:r>
            <a:endParaRPr lang="mr-IN" sz="4800" dirty="0">
              <a:solidFill>
                <a:schemeClr val="tx1">
                  <a:lumMod val="95000"/>
                </a:schemeClr>
              </a:solidFill>
            </a:endParaRPr>
          </a:p>
        </p:txBody>
      </p:sp>
      <p:sp>
        <p:nvSpPr>
          <p:cNvPr id="20" name="Rectangle 19"/>
          <p:cNvSpPr/>
          <p:nvPr/>
        </p:nvSpPr>
        <p:spPr>
          <a:xfrm>
            <a:off x="8026197" y="69183"/>
            <a:ext cx="4295343" cy="6900351"/>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600" i="1" dirty="0" smtClean="0">
                <a:solidFill>
                  <a:schemeClr val="accent6"/>
                </a:solidFill>
              </a:rPr>
              <a:t>Deacon: </a:t>
            </a:r>
            <a:r>
              <a:rPr lang="en-US" sz="1400" i="1" dirty="0" smtClean="0">
                <a:solidFill>
                  <a:srgbClr val="FFC000"/>
                </a:solidFill>
              </a:rPr>
              <a:t>8. </a:t>
            </a:r>
            <a:r>
              <a:rPr lang="en-US" sz="3600" dirty="0"/>
              <a:t>If there is any who is an adulterer and is impure, let him be sent out. </a:t>
            </a:r>
            <a:r>
              <a:rPr lang="en-US" sz="3600" dirty="0" smtClean="0"/>
              <a:t> </a:t>
            </a:r>
          </a:p>
          <a:p>
            <a:pPr marL="40639" marR="40639">
              <a:lnSpc>
                <a:spcPct val="135000"/>
              </a:lnSpc>
              <a:spcBef>
                <a:spcPts val="600"/>
              </a:spcBef>
              <a:buClr>
                <a:srgbClr val="000000"/>
              </a:buClr>
              <a:buFont typeface="Arial"/>
              <a:defRPr sz="2800"/>
            </a:pPr>
            <a:r>
              <a:rPr lang="en-US" sz="3600" b="1" dirty="0" smtClean="0">
                <a:solidFill>
                  <a:srgbClr val="FFFF00"/>
                </a:solidFill>
                <a:uFill>
                  <a:solidFill>
                    <a:srgbClr val="0433FF"/>
                  </a:solidFill>
                </a:uFill>
              </a:rPr>
              <a:t>People: </a:t>
            </a:r>
            <a:r>
              <a:rPr lang="en-US" sz="36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41641588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115520"/>
          </a:xfrm>
          <a:prstGeom prst="rect">
            <a:avLst/>
          </a:prstGeom>
        </p:spPr>
        <p:txBody>
          <a:bodyPr wrap="square">
            <a:spAutoFit/>
          </a:bodyPr>
          <a:lstStyle/>
          <a:p>
            <a:r>
              <a:rPr lang="is-IS" sz="4800" dirty="0" smtClean="0">
                <a:solidFill>
                  <a:schemeClr val="accent6"/>
                </a:solidFill>
              </a:rPr>
              <a:t>ይ.ዲ.</a:t>
            </a:r>
            <a:r>
              <a:rPr lang="is-IS" sz="1400" dirty="0" smtClean="0">
                <a:solidFill>
                  <a:srgbClr val="FFC000"/>
                </a:solidFill>
              </a:rPr>
              <a:t> ፱. </a:t>
            </a:r>
            <a:r>
              <a:rPr lang="en-US" sz="4800" dirty="0" err="1" smtClean="0"/>
              <a:t>እመቦ</a:t>
            </a:r>
            <a:r>
              <a:rPr lang="en-US" sz="4800" dirty="0" smtClean="0"/>
              <a:t>     </a:t>
            </a:r>
            <a:r>
              <a:rPr lang="en-US" sz="4800" dirty="0" err="1" smtClean="0"/>
              <a:t>ነኪር</a:t>
            </a:r>
            <a:r>
              <a:rPr lang="en-US" sz="4800" dirty="0" smtClean="0"/>
              <a:t> </a:t>
            </a:r>
            <a:r>
              <a:rPr lang="en-US" sz="4800" dirty="0" err="1"/>
              <a:t>እምትእዛዙ</a:t>
            </a:r>
            <a:r>
              <a:rPr lang="en-US" sz="4800" dirty="0"/>
              <a:t> </a:t>
            </a:r>
            <a:r>
              <a:rPr lang="en-US" sz="4800" dirty="0" err="1"/>
              <a:t>ለኢየሱስ</a:t>
            </a:r>
            <a:r>
              <a:rPr lang="en-US" sz="4800" dirty="0"/>
              <a:t> </a:t>
            </a:r>
            <a:r>
              <a:rPr lang="en-US" sz="4800" dirty="0" err="1"/>
              <a:t>ይትከላዕ</a:t>
            </a:r>
            <a:r>
              <a:rPr lang="en-US" sz="4800" dirty="0"/>
              <a:t>። </a:t>
            </a:r>
            <a:r>
              <a:rPr lang="en-US" sz="4800" dirty="0" smtClean="0"/>
              <a:t> </a:t>
            </a:r>
          </a:p>
          <a:p>
            <a:endParaRPr lang="en-US" sz="4800" dirty="0"/>
          </a:p>
          <a:p>
            <a:pPr marL="40639" marR="40639">
              <a:lnSpc>
                <a:spcPct val="135000"/>
              </a:lnSpc>
              <a:spcBef>
                <a:spcPts val="600"/>
              </a:spcBef>
              <a:buClr>
                <a:srgbClr val="000000"/>
              </a:buClr>
              <a:buFont typeface="Arial"/>
              <a:defRPr sz="2000"/>
            </a:pPr>
            <a:r>
              <a:rPr lang="is-IS" sz="4800" dirty="0" smtClean="0">
                <a:solidFill>
                  <a:srgbClr val="FFFF00"/>
                </a:solidFill>
              </a:rPr>
              <a:t>ይ.ሕ</a:t>
            </a:r>
            <a:r>
              <a:rPr lang="is-IS" sz="4800" dirty="0">
                <a:solidFill>
                  <a:srgbClr val="FFFF00"/>
                </a:solidFill>
              </a:rPr>
              <a:t>. </a:t>
            </a:r>
            <a:r>
              <a:rPr lang="is-IS" sz="4800" dirty="0">
                <a:solidFill>
                  <a:schemeClr val="tx1">
                    <a:lumMod val="95000"/>
                  </a:schemeClr>
                </a:solidFill>
              </a:rPr>
              <a:t>በከመ ምሕረትከ ኣምላክነ ወኣኮ በከመ </a:t>
            </a:r>
            <a:r>
              <a:rPr lang="is-IS" sz="4800" dirty="0" smtClean="0">
                <a:solidFill>
                  <a:schemeClr val="tx1">
                    <a:lumMod val="95000"/>
                  </a:schemeClr>
                </a:solidFill>
              </a:rPr>
              <a:t>ኣበሳነ</a:t>
            </a:r>
          </a:p>
        </p:txBody>
      </p:sp>
      <p:sp>
        <p:nvSpPr>
          <p:cNvPr id="19" name="Rectangle 18"/>
          <p:cNvSpPr/>
          <p:nvPr/>
        </p:nvSpPr>
        <p:spPr>
          <a:xfrm>
            <a:off x="4014715" y="69183"/>
            <a:ext cx="4097981" cy="6001643"/>
          </a:xfrm>
          <a:prstGeom prst="rect">
            <a:avLst/>
          </a:prstGeom>
        </p:spPr>
        <p:txBody>
          <a:bodyPr wrap="square">
            <a:spAutoFit/>
          </a:bodyPr>
          <a:lstStyle/>
          <a:p>
            <a:r>
              <a:rPr lang="mr-IN" sz="4800" dirty="0" smtClean="0">
                <a:solidFill>
                  <a:schemeClr val="accent6"/>
                </a:solidFill>
              </a:rPr>
              <a:t>ይ.ዲ</a:t>
            </a:r>
            <a:r>
              <a:rPr lang="mr-IN" sz="4800" dirty="0">
                <a:solidFill>
                  <a:schemeClr val="accent6"/>
                </a:solidFill>
              </a:rPr>
              <a:t>.</a:t>
            </a:r>
            <a:r>
              <a:rPr lang="mr-IN" sz="1400" dirty="0">
                <a:solidFill>
                  <a:srgbClr val="FFC000"/>
                </a:solidFill>
              </a:rPr>
              <a:t> </a:t>
            </a:r>
            <a:r>
              <a:rPr lang="en-CA" sz="1400" dirty="0" smtClean="0">
                <a:solidFill>
                  <a:srgbClr val="FFC000"/>
                </a:solidFill>
              </a:rPr>
              <a:t>9. </a:t>
            </a:r>
            <a:r>
              <a:rPr lang="en-US" sz="4800" dirty="0" err="1" smtClean="0"/>
              <a:t>ካብ</a:t>
            </a:r>
            <a:r>
              <a:rPr lang="en-US" sz="4800" dirty="0" smtClean="0"/>
              <a:t> </a:t>
            </a:r>
            <a:r>
              <a:rPr lang="en-US" sz="4800" dirty="0" err="1"/>
              <a:t>ትእዛዝ</a:t>
            </a:r>
            <a:r>
              <a:rPr lang="en-US" sz="4800" dirty="0"/>
              <a:t> </a:t>
            </a:r>
            <a:r>
              <a:rPr lang="en-US" sz="4800" dirty="0" err="1"/>
              <a:t>ኢየሱስ</a:t>
            </a:r>
            <a:r>
              <a:rPr lang="en-US" sz="4800" dirty="0"/>
              <a:t> </a:t>
            </a:r>
            <a:r>
              <a:rPr lang="en-US" sz="4800" dirty="0" err="1"/>
              <a:t>ዝተፈልየ</a:t>
            </a:r>
            <a:r>
              <a:rPr lang="en-US" sz="4800" dirty="0"/>
              <a:t> </a:t>
            </a:r>
            <a:r>
              <a:rPr lang="en-US" sz="4800" dirty="0" err="1"/>
              <a:t>እንተሎ</a:t>
            </a:r>
            <a:r>
              <a:rPr lang="en-US" sz="4800" dirty="0"/>
              <a:t> </a:t>
            </a:r>
            <a:r>
              <a:rPr lang="en-US" sz="4800" dirty="0" err="1"/>
              <a:t>ይወገድ</a:t>
            </a:r>
            <a:r>
              <a:rPr lang="en-US" sz="4800" dirty="0"/>
              <a:t>። </a:t>
            </a:r>
            <a:endParaRPr lang="en-US" sz="4800" dirty="0" smtClean="0"/>
          </a:p>
          <a:p>
            <a:endParaRPr lang="en-US" sz="4800" dirty="0"/>
          </a:p>
          <a:p>
            <a:r>
              <a:rPr lang="en-US" sz="4800" dirty="0" smtClean="0"/>
              <a:t> </a:t>
            </a:r>
            <a:r>
              <a:rPr lang="mr-IN" sz="4800" dirty="0" err="1" smtClean="0">
                <a:solidFill>
                  <a:srgbClr val="FFFF00"/>
                </a:solidFill>
              </a:rPr>
              <a:t>ይ.ሕ</a:t>
            </a:r>
            <a:r>
              <a:rPr lang="mr-IN" sz="4800" dirty="0">
                <a:solidFill>
                  <a:srgbClr val="FFFF00"/>
                </a:solidFill>
              </a:rPr>
              <a:t>. </a:t>
            </a:r>
            <a:r>
              <a:rPr lang="mr-IN" sz="4800" dirty="0" err="1">
                <a:solidFill>
                  <a:schemeClr val="tx1">
                    <a:lumMod val="95000"/>
                  </a:schemeClr>
                </a:solidFill>
              </a:rPr>
              <a:t>ኦ</a:t>
            </a:r>
            <a:r>
              <a:rPr lang="mr-IN" sz="4800" dirty="0">
                <a:solidFill>
                  <a:schemeClr val="tx1">
                    <a:lumMod val="95000"/>
                  </a:schemeClr>
                </a:solidFill>
              </a:rPr>
              <a:t> </a:t>
            </a:r>
            <a:r>
              <a:rPr lang="mr-IN" sz="4800" dirty="0" err="1">
                <a:solidFill>
                  <a:schemeClr val="tx1">
                    <a:lumMod val="95000"/>
                  </a:schemeClr>
                </a:solidFill>
              </a:rPr>
              <a:t>ኣምላኽና</a:t>
            </a:r>
            <a:r>
              <a:rPr lang="mr-IN" sz="4800" dirty="0">
                <a:solidFill>
                  <a:schemeClr val="tx1">
                    <a:lumMod val="95000"/>
                  </a:schemeClr>
                </a:solidFill>
              </a:rPr>
              <a:t> </a:t>
            </a:r>
            <a:r>
              <a:rPr lang="mr-IN" sz="4800" dirty="0" err="1">
                <a:solidFill>
                  <a:schemeClr val="tx1">
                    <a:lumMod val="95000"/>
                  </a:schemeClr>
                </a:solidFill>
              </a:rPr>
              <a:t>ከም</a:t>
            </a:r>
            <a:r>
              <a:rPr lang="mr-IN" sz="4800" dirty="0">
                <a:solidFill>
                  <a:schemeClr val="tx1">
                    <a:lumMod val="95000"/>
                  </a:schemeClr>
                </a:solidFill>
              </a:rPr>
              <a:t> </a:t>
            </a:r>
            <a:r>
              <a:rPr lang="mr-IN" sz="4800" dirty="0" err="1">
                <a:solidFill>
                  <a:schemeClr val="tx1">
                    <a:lumMod val="95000"/>
                  </a:schemeClr>
                </a:solidFill>
              </a:rPr>
              <a:t>ምሕረትካ</a:t>
            </a:r>
            <a:r>
              <a:rPr lang="mr-IN" sz="4800" dirty="0">
                <a:solidFill>
                  <a:schemeClr val="tx1">
                    <a:lumMod val="95000"/>
                  </a:schemeClr>
                </a:solidFill>
              </a:rPr>
              <a:t> </a:t>
            </a:r>
            <a:r>
              <a:rPr lang="mr-IN" sz="4800" dirty="0" err="1">
                <a:solidFill>
                  <a:schemeClr val="tx1">
                    <a:lumMod val="95000"/>
                  </a:schemeClr>
                </a:solidFill>
              </a:rPr>
              <a:t>እምበር</a:t>
            </a:r>
            <a:r>
              <a:rPr lang="mr-IN" sz="4800" dirty="0">
                <a:solidFill>
                  <a:schemeClr val="tx1">
                    <a:lumMod val="95000"/>
                  </a:schemeClr>
                </a:solidFill>
              </a:rPr>
              <a:t> </a:t>
            </a:r>
            <a:r>
              <a:rPr lang="mr-IN" sz="4800" dirty="0" err="1">
                <a:solidFill>
                  <a:schemeClr val="tx1">
                    <a:lumMod val="95000"/>
                  </a:schemeClr>
                </a:solidFill>
              </a:rPr>
              <a:t>ከም</a:t>
            </a:r>
            <a:r>
              <a:rPr lang="mr-IN" sz="4800" dirty="0">
                <a:solidFill>
                  <a:schemeClr val="tx1">
                    <a:lumMod val="95000"/>
                  </a:schemeClr>
                </a:solidFill>
              </a:rPr>
              <a:t> </a:t>
            </a:r>
            <a:r>
              <a:rPr lang="mr-IN" sz="4800" dirty="0" err="1">
                <a:solidFill>
                  <a:schemeClr val="tx1">
                    <a:lumMod val="95000"/>
                  </a:schemeClr>
                </a:solidFill>
              </a:rPr>
              <a:t>በደልና</a:t>
            </a:r>
            <a:r>
              <a:rPr lang="mr-IN" sz="4800" dirty="0">
                <a:solidFill>
                  <a:schemeClr val="tx1">
                    <a:lumMod val="95000"/>
                  </a:schemeClr>
                </a:solidFill>
              </a:rPr>
              <a:t> </a:t>
            </a:r>
            <a:r>
              <a:rPr lang="mr-IN" sz="4800" dirty="0" err="1">
                <a:solidFill>
                  <a:schemeClr val="tx1">
                    <a:lumMod val="95000"/>
                  </a:schemeClr>
                </a:solidFill>
              </a:rPr>
              <a:t>ኣይኹን</a:t>
            </a:r>
            <a:r>
              <a:rPr lang="mr-IN" sz="4800" dirty="0" smtClean="0">
                <a:solidFill>
                  <a:schemeClr val="tx1">
                    <a:lumMod val="95000"/>
                  </a:schemeClr>
                </a:solidFill>
              </a:rPr>
              <a:t>።</a:t>
            </a:r>
            <a:endParaRPr lang="mr-IN" sz="4800" dirty="0">
              <a:solidFill>
                <a:schemeClr val="tx1">
                  <a:lumMod val="95000"/>
                </a:schemeClr>
              </a:solidFill>
            </a:endParaRPr>
          </a:p>
        </p:txBody>
      </p:sp>
      <p:sp>
        <p:nvSpPr>
          <p:cNvPr id="20" name="Rectangle 19"/>
          <p:cNvSpPr/>
          <p:nvPr/>
        </p:nvSpPr>
        <p:spPr>
          <a:xfrm>
            <a:off x="7960995" y="69183"/>
            <a:ext cx="4309110" cy="6526402"/>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400" i="1" dirty="0" smtClean="0">
                <a:solidFill>
                  <a:schemeClr val="accent6"/>
                </a:solidFill>
              </a:rPr>
              <a:t>Deacon:</a:t>
            </a:r>
            <a:r>
              <a:rPr lang="en-US" sz="1400" i="1" dirty="0" smtClean="0">
                <a:solidFill>
                  <a:srgbClr val="FFC000"/>
                </a:solidFill>
              </a:rPr>
              <a:t>9. </a:t>
            </a:r>
            <a:r>
              <a:rPr lang="en-US" sz="3400" dirty="0"/>
              <a:t>If there is any who is alienated from the commandments of Jesus, he shall be forbidden (to come). </a:t>
            </a:r>
            <a:endParaRPr lang="en-US" sz="3400" dirty="0" smtClean="0"/>
          </a:p>
          <a:p>
            <a:pPr marL="40639" marR="40639">
              <a:lnSpc>
                <a:spcPct val="135000"/>
              </a:lnSpc>
              <a:spcBef>
                <a:spcPts val="600"/>
              </a:spcBef>
              <a:buClr>
                <a:srgbClr val="000000"/>
              </a:buClr>
              <a:buFont typeface="Arial"/>
              <a:defRPr sz="2800"/>
            </a:pPr>
            <a:r>
              <a:rPr lang="en-US" sz="3400" b="1" dirty="0" smtClean="0">
                <a:solidFill>
                  <a:srgbClr val="FFFF00"/>
                </a:solidFill>
                <a:uFill>
                  <a:solidFill>
                    <a:srgbClr val="0433FF"/>
                  </a:solidFill>
                </a:uFill>
              </a:rPr>
              <a:t>People </a:t>
            </a:r>
            <a:r>
              <a:rPr lang="en-US" sz="3400" dirty="0">
                <a:solidFill>
                  <a:schemeClr val="tx1">
                    <a:lumMod val="95000"/>
                  </a:schemeClr>
                </a:solidFill>
                <a:uFill>
                  <a:solidFill>
                    <a:srgbClr val="0433FF"/>
                  </a:solidFill>
                </a:uFill>
              </a:rPr>
              <a:t>According to thy mercy, our God, and not according to our sins.</a:t>
            </a:r>
          </a:p>
        </p:txBody>
      </p:sp>
    </p:spTree>
    <p:extLst>
      <p:ext uri="{BB962C8B-B14F-4D97-AF65-F5344CB8AC3E}">
        <p14:creationId xmlns:p14="http://schemas.microsoft.com/office/powerpoint/2010/main" val="1539823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3638409038"/>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212233"/>
            <a:ext cx="4047321" cy="6223242"/>
          </a:xfrm>
          <a:prstGeom prst="rect">
            <a:avLst/>
          </a:prstGeom>
        </p:spPr>
        <p:txBody>
          <a:bodyPr wrap="square">
            <a:spAutoFit/>
          </a:bodyPr>
          <a:lstStyle/>
          <a:p>
            <a:pPr marL="40639" marR="40639">
              <a:lnSpc>
                <a:spcPct val="130000"/>
              </a:lnSpc>
              <a:spcBef>
                <a:spcPts val="600"/>
              </a:spcBef>
              <a:buClr>
                <a:srgbClr val="000000"/>
              </a:buClr>
              <a:buFont typeface="Arial"/>
              <a:defRPr sz="2000"/>
            </a:pPr>
            <a:endParaRPr lang="en-US" sz="4800" dirty="0" smtClean="0"/>
          </a:p>
          <a:p>
            <a:r>
              <a:rPr lang="is-IS" sz="5000" dirty="0" smtClean="0">
                <a:solidFill>
                  <a:schemeClr val="accent6"/>
                </a:solidFill>
              </a:rPr>
              <a:t>ይ.ዲ. </a:t>
            </a:r>
            <a:r>
              <a:rPr lang="is-IS" sz="1400" dirty="0" smtClean="0">
                <a:solidFill>
                  <a:srgbClr val="FFC000"/>
                </a:solidFill>
              </a:rPr>
              <a:t>፲.  </a:t>
            </a:r>
            <a:r>
              <a:rPr lang="en-US" sz="5000" dirty="0" err="1" smtClean="0"/>
              <a:t>እመቦ</a:t>
            </a:r>
            <a:r>
              <a:rPr lang="en-US" sz="5000" dirty="0" smtClean="0"/>
              <a:t> </a:t>
            </a:r>
            <a:r>
              <a:rPr lang="en-US" sz="5000" dirty="0" err="1" smtClean="0"/>
              <a:t>ዘያስተሓቅር</a:t>
            </a:r>
            <a:r>
              <a:rPr lang="en-US" sz="5000" dirty="0" smtClean="0"/>
              <a:t> </a:t>
            </a:r>
            <a:r>
              <a:rPr lang="en-US" sz="5000" dirty="0" err="1" smtClean="0"/>
              <a:t>ነቢያተ</a:t>
            </a:r>
            <a:r>
              <a:rPr lang="en-US" sz="5000" dirty="0" smtClean="0"/>
              <a:t> </a:t>
            </a:r>
            <a:r>
              <a:rPr lang="en-US" sz="5000" dirty="0" err="1" smtClean="0"/>
              <a:t>ያግኅሥ</a:t>
            </a:r>
            <a:r>
              <a:rPr lang="en-US" sz="5000" dirty="0" smtClean="0"/>
              <a:t> </a:t>
            </a:r>
            <a:r>
              <a:rPr lang="en-US" sz="5000" dirty="0" err="1" smtClean="0"/>
              <a:t>ርእሶ</a:t>
            </a:r>
            <a:r>
              <a:rPr lang="en-US" sz="5000" dirty="0" smtClean="0"/>
              <a:t> </a:t>
            </a:r>
            <a:r>
              <a:rPr lang="en-US" sz="5000" dirty="0" err="1" smtClean="0"/>
              <a:t>እመዓተ</a:t>
            </a:r>
            <a:r>
              <a:rPr lang="en-US" sz="5000" dirty="0" smtClean="0"/>
              <a:t> </a:t>
            </a:r>
            <a:r>
              <a:rPr lang="en-US" sz="5000" dirty="0" err="1" smtClean="0"/>
              <a:t>ዋሕድ</a:t>
            </a:r>
            <a:r>
              <a:rPr lang="en-US" sz="5000" dirty="0" smtClean="0"/>
              <a:t> </a:t>
            </a:r>
            <a:r>
              <a:rPr lang="en-US" sz="5000" dirty="0" err="1" smtClean="0"/>
              <a:t>ወያድኅን</a:t>
            </a:r>
            <a:r>
              <a:rPr lang="en-US" sz="5000" dirty="0" smtClean="0"/>
              <a:t> </a:t>
            </a:r>
            <a:r>
              <a:rPr lang="en-US" sz="5000" dirty="0" err="1" smtClean="0"/>
              <a:t>ነፍሶ</a:t>
            </a:r>
            <a:r>
              <a:rPr lang="en-US" sz="5000" dirty="0" smtClean="0"/>
              <a:t>።   </a:t>
            </a:r>
          </a:p>
          <a:p>
            <a:endParaRPr lang="en-US" sz="3600" dirty="0"/>
          </a:p>
        </p:txBody>
      </p:sp>
      <p:sp>
        <p:nvSpPr>
          <p:cNvPr id="19" name="Rectangle 18"/>
          <p:cNvSpPr/>
          <p:nvPr/>
        </p:nvSpPr>
        <p:spPr>
          <a:xfrm>
            <a:off x="4014715" y="69183"/>
            <a:ext cx="4237745" cy="6297108"/>
          </a:xfrm>
          <a:prstGeom prst="rect">
            <a:avLst/>
          </a:prstGeom>
        </p:spPr>
        <p:txBody>
          <a:bodyPr wrap="square">
            <a:spAutoFit/>
          </a:bodyPr>
          <a:lstStyle/>
          <a:p>
            <a:pPr marL="40639" marR="40639">
              <a:lnSpc>
                <a:spcPct val="140000"/>
              </a:lnSpc>
              <a:spcBef>
                <a:spcPts val="600"/>
              </a:spcBef>
              <a:buClr>
                <a:srgbClr val="000000"/>
              </a:buClr>
              <a:buFont typeface="Arial"/>
              <a:defRPr sz="2000"/>
            </a:pPr>
            <a:endParaRPr lang="en-US" sz="4800" dirty="0"/>
          </a:p>
          <a:p>
            <a:r>
              <a:rPr lang="mr-IN" sz="5000" dirty="0" smtClean="0">
                <a:solidFill>
                  <a:schemeClr val="accent6"/>
                </a:solidFill>
              </a:rPr>
              <a:t>ይ.ዲ</a:t>
            </a:r>
            <a:r>
              <a:rPr lang="mr-IN" sz="5000" dirty="0">
                <a:solidFill>
                  <a:schemeClr val="accent6"/>
                </a:solidFill>
              </a:rPr>
              <a:t>.</a:t>
            </a:r>
            <a:r>
              <a:rPr lang="mr-IN" sz="5000" dirty="0"/>
              <a:t> </a:t>
            </a:r>
            <a:r>
              <a:rPr lang="en-CA" sz="1400" dirty="0" smtClean="0">
                <a:solidFill>
                  <a:srgbClr val="FFC000"/>
                </a:solidFill>
              </a:rPr>
              <a:t>10. </a:t>
            </a:r>
            <a:r>
              <a:rPr lang="en-US" sz="5000" dirty="0" err="1" smtClean="0"/>
              <a:t>ንነቢያት</a:t>
            </a:r>
            <a:r>
              <a:rPr lang="en-US" sz="5000" dirty="0" smtClean="0"/>
              <a:t> </a:t>
            </a:r>
            <a:r>
              <a:rPr lang="en-US" sz="5000" dirty="0" err="1"/>
              <a:t>ዘቃልል</a:t>
            </a:r>
            <a:r>
              <a:rPr lang="en-US" sz="5000" dirty="0"/>
              <a:t> </a:t>
            </a:r>
            <a:r>
              <a:rPr lang="en-US" sz="5000" dirty="0" err="1"/>
              <a:t>እንተሎ</a:t>
            </a:r>
            <a:r>
              <a:rPr lang="en-US" sz="5000" dirty="0"/>
              <a:t>፡ </a:t>
            </a:r>
            <a:r>
              <a:rPr lang="en-US" sz="5000" dirty="0" err="1"/>
              <a:t>ካብ</a:t>
            </a:r>
            <a:r>
              <a:rPr lang="en-US" sz="5000" dirty="0"/>
              <a:t> </a:t>
            </a:r>
            <a:r>
              <a:rPr lang="en-US" sz="5000" dirty="0" err="1"/>
              <a:t>መዓት</a:t>
            </a:r>
            <a:r>
              <a:rPr lang="en-US" sz="5000" dirty="0"/>
              <a:t> </a:t>
            </a:r>
            <a:r>
              <a:rPr lang="en-US" sz="5000" dirty="0" err="1"/>
              <a:t>ወልድ</a:t>
            </a:r>
            <a:r>
              <a:rPr lang="en-US" sz="5000" dirty="0"/>
              <a:t> </a:t>
            </a:r>
            <a:r>
              <a:rPr lang="en-US" sz="5000" dirty="0" err="1"/>
              <a:t>ዋሕድ</a:t>
            </a:r>
            <a:r>
              <a:rPr lang="en-US" sz="5000" dirty="0"/>
              <a:t> </a:t>
            </a:r>
            <a:r>
              <a:rPr lang="en-US" sz="5000" dirty="0" err="1"/>
              <a:t>ርእሱ</a:t>
            </a:r>
            <a:r>
              <a:rPr lang="en-US" sz="5000" dirty="0"/>
              <a:t> </a:t>
            </a:r>
            <a:r>
              <a:rPr lang="en-US" sz="5000" dirty="0" err="1"/>
              <a:t>የርሕቕ</a:t>
            </a:r>
            <a:r>
              <a:rPr lang="en-US" sz="5000" dirty="0"/>
              <a:t>፡ </a:t>
            </a:r>
            <a:r>
              <a:rPr lang="en-US" sz="5000" dirty="0" err="1"/>
              <a:t>ነፍሱውን</a:t>
            </a:r>
            <a:r>
              <a:rPr lang="en-US" sz="5000" dirty="0"/>
              <a:t> </a:t>
            </a:r>
            <a:r>
              <a:rPr lang="en-US" sz="5000" dirty="0" err="1"/>
              <a:t>የድኅን</a:t>
            </a:r>
            <a:r>
              <a:rPr lang="en-US" sz="5000" dirty="0"/>
              <a:t>፡ </a:t>
            </a:r>
            <a:endParaRPr lang="en-US" sz="5000" dirty="0" smtClean="0"/>
          </a:p>
          <a:p>
            <a:endParaRPr lang="en-US" sz="3600" dirty="0"/>
          </a:p>
        </p:txBody>
      </p:sp>
      <p:sp>
        <p:nvSpPr>
          <p:cNvPr id="20" name="Rectangle 19"/>
          <p:cNvSpPr/>
          <p:nvPr/>
        </p:nvSpPr>
        <p:spPr>
          <a:xfrm>
            <a:off x="8068962" y="1040733"/>
            <a:ext cx="4110333" cy="5016758"/>
          </a:xfrm>
          <a:prstGeom prst="rect">
            <a:avLst/>
          </a:prstGeom>
        </p:spPr>
        <p:txBody>
          <a:bodyPr wrap="square">
            <a:spAutoFit/>
          </a:bodyPr>
          <a:lstStyle/>
          <a:p>
            <a:pPr marL="40639" marR="40639">
              <a:spcBef>
                <a:spcPts val="600"/>
              </a:spcBef>
              <a:buClr>
                <a:srgbClr val="000000"/>
              </a:buClr>
              <a:buFont typeface="Arial"/>
              <a:defRPr sz="2800"/>
            </a:pPr>
            <a:r>
              <a:rPr lang="en-US" sz="4000" i="1" dirty="0" smtClean="0">
                <a:solidFill>
                  <a:schemeClr val="accent6"/>
                </a:solidFill>
              </a:rPr>
              <a:t>Deacon: </a:t>
            </a:r>
            <a:r>
              <a:rPr lang="en-US" sz="1400" i="1" dirty="0" smtClean="0">
                <a:solidFill>
                  <a:srgbClr val="FFC000"/>
                </a:solidFill>
              </a:rPr>
              <a:t>10. </a:t>
            </a:r>
            <a:r>
              <a:rPr lang="en-US" sz="4000" dirty="0"/>
              <a:t>If there is any one who disdains the prophets let him deliver himself from the wrath of the Only-begotten and save his soul. </a:t>
            </a:r>
            <a:endParaRPr lang="en-US" sz="4000" dirty="0" smtClean="0"/>
          </a:p>
        </p:txBody>
      </p:sp>
    </p:spTree>
    <p:extLst>
      <p:ext uri="{BB962C8B-B14F-4D97-AF65-F5344CB8AC3E}">
        <p14:creationId xmlns:p14="http://schemas.microsoft.com/office/powerpoint/2010/main" val="142674938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193" y="56138"/>
            <a:ext cx="4144472" cy="7294305"/>
          </a:xfrm>
          <a:prstGeom prst="rect">
            <a:avLst/>
          </a:prstGeom>
        </p:spPr>
        <p:txBody>
          <a:bodyPr wrap="square">
            <a:spAutoFit/>
          </a:bodyPr>
          <a:lstStyle/>
          <a:p>
            <a:r>
              <a:rPr lang="is-IS" sz="4800" dirty="0" smtClean="0">
                <a:solidFill>
                  <a:schemeClr val="accent6"/>
                </a:solidFill>
              </a:rPr>
              <a:t>ይ.ዲ</a:t>
            </a:r>
            <a:r>
              <a:rPr lang="is-IS" sz="4800" dirty="0">
                <a:solidFill>
                  <a:schemeClr val="accent6"/>
                </a:solidFill>
              </a:rPr>
              <a:t>. </a:t>
            </a:r>
            <a:r>
              <a:rPr lang="is-IS" sz="1400" dirty="0" smtClean="0">
                <a:solidFill>
                  <a:srgbClr val="FFC000"/>
                </a:solidFill>
              </a:rPr>
              <a:t>፲፩. </a:t>
            </a:r>
            <a:r>
              <a:rPr lang="en-US" sz="4800" dirty="0" err="1" smtClean="0"/>
              <a:t>መስቀለ</a:t>
            </a:r>
            <a:r>
              <a:rPr lang="en-US" sz="4800" dirty="0" smtClean="0"/>
              <a:t> </a:t>
            </a:r>
            <a:r>
              <a:rPr lang="en-US" sz="4800" dirty="0" err="1"/>
              <a:t>ኢይግፋዕ</a:t>
            </a:r>
            <a:r>
              <a:rPr lang="en-US" sz="4800" dirty="0"/>
              <a:t> </a:t>
            </a:r>
            <a:r>
              <a:rPr lang="en-US" sz="4800" dirty="0" err="1"/>
              <a:t>ወይጉየይ</a:t>
            </a:r>
            <a:r>
              <a:rPr lang="en-US" sz="4800" dirty="0"/>
              <a:t> </a:t>
            </a:r>
            <a:r>
              <a:rPr lang="en-US" sz="4800" dirty="0" err="1"/>
              <a:t>እመዓተ</a:t>
            </a:r>
            <a:r>
              <a:rPr lang="en-US" sz="4800" dirty="0"/>
              <a:t>  </a:t>
            </a:r>
            <a:r>
              <a:rPr lang="en-US" sz="4800" dirty="0" smtClean="0"/>
              <a:t> </a:t>
            </a:r>
            <a:r>
              <a:rPr lang="en-US" sz="4800" dirty="0" err="1" smtClean="0"/>
              <a:t>እግዚኣብ</a:t>
            </a:r>
            <a:endParaRPr lang="en-US" sz="4800" dirty="0" smtClean="0"/>
          </a:p>
          <a:p>
            <a:r>
              <a:rPr lang="en-US" sz="4800" dirty="0" err="1" smtClean="0"/>
              <a:t>ሔር</a:t>
            </a:r>
            <a:r>
              <a:rPr lang="en-US" sz="4800" dirty="0" smtClean="0"/>
              <a:t> </a:t>
            </a:r>
            <a:r>
              <a:rPr lang="en-US" sz="4800" dirty="0" err="1"/>
              <a:t>እስመ</a:t>
            </a:r>
            <a:r>
              <a:rPr lang="en-US" sz="4800" dirty="0"/>
              <a:t> </a:t>
            </a:r>
            <a:r>
              <a:rPr lang="en-US" sz="4800" dirty="0" err="1" smtClean="0"/>
              <a:t>ዘይሬእ</a:t>
            </a:r>
            <a:endParaRPr lang="en-US" sz="4800" dirty="0" smtClean="0"/>
          </a:p>
          <a:p>
            <a:r>
              <a:rPr lang="en-US" sz="4800" dirty="0" err="1" smtClean="0"/>
              <a:t>የነ</a:t>
            </a:r>
            <a:r>
              <a:rPr lang="en-US" sz="4800" dirty="0" smtClean="0"/>
              <a:t> </a:t>
            </a:r>
            <a:r>
              <a:rPr lang="en-US" sz="4800" dirty="0" err="1"/>
              <a:t>ብነ</a:t>
            </a:r>
            <a:r>
              <a:rPr lang="en-US" sz="4800" dirty="0"/>
              <a:t> </a:t>
            </a:r>
            <a:r>
              <a:rPr lang="en-US" sz="4800" dirty="0" err="1"/>
              <a:t>ኣብ</a:t>
            </a:r>
            <a:r>
              <a:rPr lang="en-US" sz="4800" dirty="0"/>
              <a:t> </a:t>
            </a:r>
            <a:r>
              <a:rPr lang="en-US" sz="4800" dirty="0" err="1"/>
              <a:t>ብርሃን</a:t>
            </a:r>
            <a:r>
              <a:rPr lang="en-US" sz="4800" dirty="0"/>
              <a:t> </a:t>
            </a:r>
            <a:r>
              <a:rPr lang="en-US" sz="4800" dirty="0" err="1"/>
              <a:t>ምስለ</a:t>
            </a:r>
            <a:r>
              <a:rPr lang="en-US" sz="4800" dirty="0"/>
              <a:t> </a:t>
            </a:r>
            <a:r>
              <a:rPr lang="en-US" sz="4800" dirty="0" err="1"/>
              <a:t>ወልዱ</a:t>
            </a:r>
            <a:r>
              <a:rPr lang="en-US" sz="4800" dirty="0"/>
              <a:t> </a:t>
            </a:r>
            <a:r>
              <a:rPr lang="en-US" sz="4800" dirty="0" err="1" smtClean="0"/>
              <a:t>ወመላ</a:t>
            </a:r>
            <a:endParaRPr lang="en-US" sz="4800" dirty="0" smtClean="0"/>
          </a:p>
          <a:p>
            <a:r>
              <a:rPr lang="en-US" sz="4800" dirty="0" err="1" smtClean="0"/>
              <a:t>እክቲሁ</a:t>
            </a:r>
            <a:r>
              <a:rPr lang="en-US" sz="4800" dirty="0" smtClean="0"/>
              <a:t> </a:t>
            </a:r>
            <a:r>
              <a:rPr lang="en-US" sz="4800" dirty="0" err="1"/>
              <a:t>ቅዱሳን</a:t>
            </a:r>
            <a:r>
              <a:rPr lang="en-US" sz="4800" dirty="0"/>
              <a:t> </a:t>
            </a:r>
            <a:r>
              <a:rPr lang="en-US" sz="4800" dirty="0" err="1"/>
              <a:t>እለ</a:t>
            </a:r>
            <a:r>
              <a:rPr lang="en-US" sz="4800" dirty="0"/>
              <a:t> </a:t>
            </a:r>
            <a:r>
              <a:rPr lang="en-US" sz="4800" dirty="0" err="1"/>
              <a:t>ይሔውጹ</a:t>
            </a:r>
            <a:r>
              <a:rPr lang="en-US" sz="4800" dirty="0"/>
              <a:t> </a:t>
            </a:r>
            <a:r>
              <a:rPr lang="en-US" sz="4800" dirty="0" err="1"/>
              <a:t>ቤተ</a:t>
            </a:r>
            <a:r>
              <a:rPr lang="en-US" sz="4800" dirty="0"/>
              <a:t> </a:t>
            </a:r>
            <a:r>
              <a:rPr lang="en-US" sz="4800" dirty="0" err="1"/>
              <a:t>ክርስቲያን</a:t>
            </a:r>
            <a:r>
              <a:rPr lang="en-US" sz="4800" dirty="0"/>
              <a:t>። </a:t>
            </a:r>
            <a:endParaRPr lang="en-US" sz="4800" dirty="0" smtClean="0"/>
          </a:p>
          <a:p>
            <a:endParaRPr lang="en-US" sz="3600" dirty="0"/>
          </a:p>
        </p:txBody>
      </p:sp>
      <p:sp>
        <p:nvSpPr>
          <p:cNvPr id="19" name="Rectangle 18"/>
          <p:cNvSpPr/>
          <p:nvPr/>
        </p:nvSpPr>
        <p:spPr>
          <a:xfrm>
            <a:off x="4014715" y="69183"/>
            <a:ext cx="4097981" cy="6740307"/>
          </a:xfrm>
          <a:prstGeom prst="rect">
            <a:avLst/>
          </a:prstGeom>
        </p:spPr>
        <p:txBody>
          <a:bodyPr wrap="square">
            <a:spAutoFit/>
          </a:bodyPr>
          <a:lstStyle/>
          <a:p>
            <a:r>
              <a:rPr lang="mr-IN" sz="4800" dirty="0" smtClean="0">
                <a:solidFill>
                  <a:schemeClr val="accent6"/>
                </a:solidFill>
              </a:rPr>
              <a:t>ይ.ዲ</a:t>
            </a:r>
            <a:r>
              <a:rPr lang="mr-IN" sz="4800" dirty="0">
                <a:solidFill>
                  <a:schemeClr val="accent6"/>
                </a:solidFill>
              </a:rPr>
              <a:t>.</a:t>
            </a:r>
            <a:r>
              <a:rPr lang="mr-IN" sz="4800" dirty="0"/>
              <a:t> </a:t>
            </a:r>
            <a:r>
              <a:rPr lang="en-CA" sz="1400" dirty="0" smtClean="0">
                <a:solidFill>
                  <a:srgbClr val="FFC000"/>
                </a:solidFill>
              </a:rPr>
              <a:t>11. </a:t>
            </a:r>
            <a:r>
              <a:rPr lang="en-US" sz="4800" dirty="0" err="1" smtClean="0"/>
              <a:t>መስቀል</a:t>
            </a:r>
            <a:r>
              <a:rPr lang="en-US" sz="4800" dirty="0" smtClean="0"/>
              <a:t> </a:t>
            </a:r>
            <a:r>
              <a:rPr lang="en-US" sz="4800" dirty="0" err="1"/>
              <a:t>ኣይግፋዕ</a:t>
            </a:r>
            <a:r>
              <a:rPr lang="en-US" sz="4800" dirty="0"/>
              <a:t>፡ </a:t>
            </a:r>
            <a:r>
              <a:rPr lang="en-US" sz="4800" dirty="0" err="1"/>
              <a:t>ካብ</a:t>
            </a:r>
            <a:r>
              <a:rPr lang="en-US" sz="4800" dirty="0"/>
              <a:t> </a:t>
            </a:r>
            <a:r>
              <a:rPr lang="en-US" sz="4800" dirty="0" err="1"/>
              <a:t>መዓት</a:t>
            </a:r>
            <a:r>
              <a:rPr lang="en-US" sz="4800" dirty="0"/>
              <a:t> </a:t>
            </a:r>
            <a:r>
              <a:rPr lang="en-US" sz="4800" dirty="0" err="1"/>
              <a:t>እግዚኣብሔር</a:t>
            </a:r>
            <a:r>
              <a:rPr lang="en-US" sz="4800" dirty="0"/>
              <a:t> </a:t>
            </a:r>
            <a:r>
              <a:rPr lang="en-US" sz="4800" dirty="0" err="1"/>
              <a:t>ይህደም</a:t>
            </a:r>
            <a:r>
              <a:rPr lang="en-US" sz="4800" dirty="0"/>
              <a:t>። </a:t>
            </a:r>
            <a:r>
              <a:rPr lang="en-US" sz="4800" dirty="0" err="1"/>
              <a:t>ምስ</a:t>
            </a:r>
            <a:r>
              <a:rPr lang="en-US" sz="4800" dirty="0"/>
              <a:t> </a:t>
            </a:r>
            <a:r>
              <a:rPr lang="en-US" sz="4800" dirty="0" err="1"/>
              <a:t>ወዱን</a:t>
            </a:r>
            <a:r>
              <a:rPr lang="en-US" sz="4800" dirty="0"/>
              <a:t> </a:t>
            </a:r>
            <a:r>
              <a:rPr lang="en-US" sz="4800" dirty="0" smtClean="0"/>
              <a:t> </a:t>
            </a:r>
            <a:r>
              <a:rPr lang="en-US" sz="4800" dirty="0" err="1" smtClean="0"/>
              <a:t>ቤተ</a:t>
            </a:r>
            <a:r>
              <a:rPr lang="en-US" sz="4800" dirty="0" smtClean="0"/>
              <a:t>  </a:t>
            </a:r>
            <a:r>
              <a:rPr lang="en-US" sz="4800" dirty="0" err="1" smtClean="0"/>
              <a:t>ክርስቲ</a:t>
            </a:r>
            <a:endParaRPr lang="en-US" sz="4800" dirty="0" smtClean="0"/>
          </a:p>
          <a:p>
            <a:r>
              <a:rPr lang="en-US" sz="4800" dirty="0" err="1" smtClean="0"/>
              <a:t>ያን</a:t>
            </a:r>
            <a:r>
              <a:rPr lang="en-US" sz="4800" dirty="0" smtClean="0"/>
              <a:t> </a:t>
            </a:r>
            <a:r>
              <a:rPr lang="en-US" sz="4800" dirty="0" err="1"/>
              <a:t>ምስ</a:t>
            </a:r>
            <a:r>
              <a:rPr lang="en-US" sz="4800" dirty="0"/>
              <a:t> </a:t>
            </a:r>
            <a:r>
              <a:rPr lang="en-US" sz="4800" dirty="0" err="1"/>
              <a:t>ዚሕልዉን</a:t>
            </a:r>
            <a:r>
              <a:rPr lang="en-US" sz="4800" dirty="0"/>
              <a:t> </a:t>
            </a:r>
            <a:r>
              <a:rPr lang="en-US" sz="4800" dirty="0" err="1"/>
              <a:t>ቅዱሳን</a:t>
            </a:r>
            <a:r>
              <a:rPr lang="en-US" sz="4800" dirty="0"/>
              <a:t> </a:t>
            </a:r>
            <a:r>
              <a:rPr lang="en-US" sz="4800" dirty="0" err="1"/>
              <a:t>መላእኽቱን</a:t>
            </a:r>
            <a:r>
              <a:rPr lang="en-US" sz="4800" dirty="0"/>
              <a:t> </a:t>
            </a:r>
            <a:r>
              <a:rPr lang="en-US" sz="4800" dirty="0" err="1"/>
              <a:t>ዚርእየና</a:t>
            </a:r>
            <a:r>
              <a:rPr lang="en-US" sz="4800" dirty="0"/>
              <a:t> </a:t>
            </a:r>
            <a:r>
              <a:rPr lang="en-US" sz="4800" dirty="0" err="1"/>
              <a:t>ብርሃን</a:t>
            </a:r>
            <a:r>
              <a:rPr lang="en-US" sz="4800" dirty="0"/>
              <a:t> </a:t>
            </a:r>
            <a:r>
              <a:rPr lang="en-US" sz="4800" dirty="0" err="1"/>
              <a:t>ኣብ</a:t>
            </a:r>
            <a:r>
              <a:rPr lang="en-US" sz="4800" dirty="0"/>
              <a:t> </a:t>
            </a:r>
            <a:r>
              <a:rPr lang="en-US" sz="4800" dirty="0" err="1"/>
              <a:t>ሰማይ</a:t>
            </a:r>
            <a:r>
              <a:rPr lang="en-US" sz="4800" dirty="0"/>
              <a:t> </a:t>
            </a:r>
            <a:r>
              <a:rPr lang="en-US" sz="4800" dirty="0" err="1"/>
              <a:t>ኣሎ</a:t>
            </a:r>
            <a:r>
              <a:rPr lang="en-US" sz="4800" dirty="0"/>
              <a:t>። </a:t>
            </a:r>
          </a:p>
        </p:txBody>
      </p:sp>
      <p:sp>
        <p:nvSpPr>
          <p:cNvPr id="20" name="Rectangle 19"/>
          <p:cNvSpPr/>
          <p:nvPr/>
        </p:nvSpPr>
        <p:spPr>
          <a:xfrm>
            <a:off x="8026197" y="69183"/>
            <a:ext cx="4110333" cy="6740307"/>
          </a:xfrm>
          <a:prstGeom prst="rect">
            <a:avLst/>
          </a:prstGeom>
        </p:spPr>
        <p:txBody>
          <a:bodyPr wrap="square">
            <a:spAutoFit/>
          </a:bodyPr>
          <a:lstStyle/>
          <a:p>
            <a:pPr marL="40639" marR="40639">
              <a:lnSpc>
                <a:spcPct val="135000"/>
              </a:lnSpc>
              <a:spcBef>
                <a:spcPts val="600"/>
              </a:spcBef>
              <a:buClr>
                <a:srgbClr val="000000"/>
              </a:buClr>
              <a:buFont typeface="Arial"/>
              <a:defRPr sz="2800"/>
            </a:pPr>
            <a:r>
              <a:rPr lang="en-US" sz="3200" i="1" dirty="0" smtClean="0">
                <a:solidFill>
                  <a:schemeClr val="accent6"/>
                </a:solidFill>
              </a:rPr>
              <a:t>Deacon: </a:t>
            </a:r>
            <a:r>
              <a:rPr lang="en-US" sz="1400" i="1" dirty="0" smtClean="0">
                <a:solidFill>
                  <a:srgbClr val="FFC000"/>
                </a:solidFill>
              </a:rPr>
              <a:t>11. </a:t>
            </a:r>
            <a:r>
              <a:rPr lang="en-US" sz="3200" dirty="0"/>
              <a:t>Let him not oppose the cross, but flee from the wrath of the Lord, because there are those who look upon us, namely the Father of light with his Son and his holy angels who visit the church. </a:t>
            </a:r>
            <a:endParaRPr lang="en-US" sz="3200" dirty="0">
              <a:solidFill>
                <a:schemeClr val="tx1">
                  <a:lumMod val="95000"/>
                </a:schemeClr>
              </a:solidFill>
              <a:uFill>
                <a:solidFill>
                  <a:srgbClr val="0433FF"/>
                </a:solidFill>
              </a:uFill>
            </a:endParaRPr>
          </a:p>
        </p:txBody>
      </p:sp>
    </p:spTree>
    <p:extLst>
      <p:ext uri="{BB962C8B-B14F-4D97-AF65-F5344CB8AC3E}">
        <p14:creationId xmlns:p14="http://schemas.microsoft.com/office/powerpoint/2010/main" val="441159996"/>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191695"/>
            <a:ext cx="4139513" cy="6555641"/>
          </a:xfrm>
          <a:prstGeom prst="rect">
            <a:avLst/>
          </a:prstGeom>
        </p:spPr>
        <p:txBody>
          <a:bodyPr wrap="square">
            <a:spAutoFit/>
          </a:bodyPr>
          <a:lstStyle/>
          <a:p>
            <a:r>
              <a:rPr lang="is-IS" sz="4800" dirty="0" smtClean="0">
                <a:solidFill>
                  <a:schemeClr val="accent6"/>
                </a:solidFill>
              </a:rPr>
              <a:t>ይ.ዲ</a:t>
            </a:r>
            <a:r>
              <a:rPr lang="is-IS" sz="4800" dirty="0">
                <a:solidFill>
                  <a:schemeClr val="accent6"/>
                </a:solidFill>
              </a:rPr>
              <a:t>. </a:t>
            </a:r>
            <a:r>
              <a:rPr lang="is-IS" sz="1400" dirty="0" smtClean="0">
                <a:solidFill>
                  <a:srgbClr val="FFC000"/>
                </a:solidFill>
              </a:rPr>
              <a:t>፲፪.</a:t>
            </a:r>
            <a:r>
              <a:rPr lang="en-US" sz="4800" dirty="0" err="1" smtClean="0"/>
              <a:t>ነጽሩ</a:t>
            </a:r>
            <a:r>
              <a:rPr lang="en-US" sz="4800" dirty="0" smtClean="0"/>
              <a:t> </a:t>
            </a:r>
            <a:r>
              <a:rPr lang="en-US" sz="4800" dirty="0" err="1"/>
              <a:t>ነፍሰክሙ</a:t>
            </a:r>
            <a:r>
              <a:rPr lang="en-US" sz="4800" dirty="0"/>
              <a:t> </a:t>
            </a:r>
            <a:r>
              <a:rPr lang="en-US" sz="4800" dirty="0" err="1"/>
              <a:t>ወኣንጽሑ</a:t>
            </a:r>
            <a:r>
              <a:rPr lang="en-US" sz="4800" dirty="0"/>
              <a:t> </a:t>
            </a:r>
            <a:r>
              <a:rPr lang="en-US" sz="4800" dirty="0" err="1"/>
              <a:t>ነፍሰትክሙ</a:t>
            </a:r>
            <a:r>
              <a:rPr lang="en-US" sz="4800" dirty="0"/>
              <a:t>፤ </a:t>
            </a:r>
            <a:r>
              <a:rPr lang="en-US" sz="4800" dirty="0" err="1"/>
              <a:t>ወለቢጽክሙሂ</a:t>
            </a:r>
            <a:r>
              <a:rPr lang="en-US" sz="4800" dirty="0"/>
              <a:t> </a:t>
            </a:r>
            <a:r>
              <a:rPr lang="en-US" sz="4800" dirty="0" err="1"/>
              <a:t>ኢትዝክሩ</a:t>
            </a:r>
            <a:r>
              <a:rPr lang="en-US" sz="4800" dirty="0"/>
              <a:t> </a:t>
            </a:r>
            <a:r>
              <a:rPr lang="en-US" sz="4800" dirty="0" err="1"/>
              <a:t>ኣበሳሁ</a:t>
            </a:r>
            <a:r>
              <a:rPr lang="en-US" sz="4800" dirty="0"/>
              <a:t> </a:t>
            </a:r>
            <a:r>
              <a:rPr lang="en-US" sz="4800" dirty="0" err="1"/>
              <a:t>ርእዩ</a:t>
            </a:r>
            <a:r>
              <a:rPr lang="en-US" sz="4800" dirty="0"/>
              <a:t> </a:t>
            </a:r>
            <a:r>
              <a:rPr lang="en-US" sz="4800" dirty="0" err="1"/>
              <a:t>ከመ</a:t>
            </a:r>
            <a:r>
              <a:rPr lang="en-US" sz="4800" dirty="0"/>
              <a:t> </a:t>
            </a:r>
            <a:r>
              <a:rPr lang="en-US" sz="4800" dirty="0" err="1"/>
              <a:t>መኑሂ</a:t>
            </a:r>
            <a:r>
              <a:rPr lang="en-US" sz="4800" dirty="0"/>
              <a:t> </a:t>
            </a:r>
            <a:r>
              <a:rPr lang="en-US" sz="4800" dirty="0" err="1"/>
              <a:t>ኢየሃሉ</a:t>
            </a:r>
            <a:r>
              <a:rPr lang="en-US" sz="4800" dirty="0"/>
              <a:t> </a:t>
            </a:r>
            <a:r>
              <a:rPr lang="en-US" sz="4800" dirty="0" err="1"/>
              <a:t>በመዓት</a:t>
            </a:r>
            <a:r>
              <a:rPr lang="en-US" sz="4800" dirty="0"/>
              <a:t> </a:t>
            </a:r>
            <a:r>
              <a:rPr lang="en-US" sz="4800" dirty="0" err="1"/>
              <a:t>ምስለ</a:t>
            </a:r>
            <a:r>
              <a:rPr lang="en-US" sz="4800" dirty="0"/>
              <a:t> </a:t>
            </a:r>
            <a:r>
              <a:rPr lang="en-US" sz="4800" dirty="0" err="1"/>
              <a:t>ካልኡ</a:t>
            </a:r>
            <a:r>
              <a:rPr lang="en-US" sz="4800" dirty="0" smtClean="0"/>
              <a:t>።</a:t>
            </a:r>
          </a:p>
          <a:p>
            <a:endParaRPr lang="en-US" sz="3600" dirty="0"/>
          </a:p>
        </p:txBody>
      </p:sp>
      <p:sp>
        <p:nvSpPr>
          <p:cNvPr id="19" name="Rectangle 18"/>
          <p:cNvSpPr/>
          <p:nvPr/>
        </p:nvSpPr>
        <p:spPr>
          <a:xfrm>
            <a:off x="4014715" y="69183"/>
            <a:ext cx="4097981" cy="7294305"/>
          </a:xfrm>
          <a:prstGeom prst="rect">
            <a:avLst/>
          </a:prstGeom>
        </p:spPr>
        <p:txBody>
          <a:bodyPr wrap="square">
            <a:spAutoFit/>
          </a:bodyPr>
          <a:lstStyle/>
          <a:p>
            <a:r>
              <a:rPr lang="mr-IN" sz="4800" dirty="0" smtClean="0">
                <a:solidFill>
                  <a:schemeClr val="accent6"/>
                </a:solidFill>
              </a:rPr>
              <a:t>ይ.ዲ.</a:t>
            </a:r>
            <a:r>
              <a:rPr lang="en-CA" sz="4800" dirty="0" smtClean="0">
                <a:solidFill>
                  <a:schemeClr val="accent6"/>
                </a:solidFill>
              </a:rPr>
              <a:t> </a:t>
            </a:r>
            <a:r>
              <a:rPr lang="en-CA" sz="1400" dirty="0" smtClean="0">
                <a:solidFill>
                  <a:srgbClr val="FFC000"/>
                </a:solidFill>
              </a:rPr>
              <a:t>12.</a:t>
            </a:r>
            <a:r>
              <a:rPr lang="mr-IN" sz="1400" dirty="0" smtClean="0">
                <a:solidFill>
                  <a:srgbClr val="FFC000"/>
                </a:solidFill>
              </a:rPr>
              <a:t> </a:t>
            </a:r>
            <a:r>
              <a:rPr lang="en-US" sz="4800" dirty="0" err="1"/>
              <a:t>ነፍስኹም</a:t>
            </a:r>
            <a:r>
              <a:rPr lang="en-US" sz="4800" dirty="0"/>
              <a:t> </a:t>
            </a:r>
            <a:r>
              <a:rPr lang="en-US" sz="4800" dirty="0" err="1"/>
              <a:t>ተመልከቱ</a:t>
            </a:r>
            <a:r>
              <a:rPr lang="en-US" sz="4800" dirty="0"/>
              <a:t>፡ </a:t>
            </a:r>
            <a:r>
              <a:rPr lang="en-US" sz="4800" dirty="0" err="1"/>
              <a:t>ሰብነትኩም</a:t>
            </a:r>
            <a:r>
              <a:rPr lang="en-US" sz="4800" dirty="0"/>
              <a:t> </a:t>
            </a:r>
            <a:r>
              <a:rPr lang="en-US" sz="4800" dirty="0" err="1"/>
              <a:t>ኣንጽሑ</a:t>
            </a:r>
            <a:r>
              <a:rPr lang="en-US" sz="4800" dirty="0"/>
              <a:t>፡ </a:t>
            </a:r>
            <a:r>
              <a:rPr lang="en-US" sz="4800" dirty="0" err="1"/>
              <a:t>በደል</a:t>
            </a:r>
            <a:r>
              <a:rPr lang="en-US" sz="4800" dirty="0"/>
              <a:t> </a:t>
            </a:r>
            <a:r>
              <a:rPr lang="en-US" sz="4800" dirty="0" err="1"/>
              <a:t>ብጾትኩም</a:t>
            </a:r>
            <a:r>
              <a:rPr lang="en-US" sz="4800" dirty="0"/>
              <a:t> </a:t>
            </a:r>
            <a:r>
              <a:rPr lang="en-US" sz="4800" dirty="0" err="1"/>
              <a:t>ኣይትዘክሩ</a:t>
            </a:r>
            <a:r>
              <a:rPr lang="en-US" sz="4800" dirty="0"/>
              <a:t>። </a:t>
            </a:r>
            <a:r>
              <a:rPr lang="en-US" sz="4800" dirty="0" err="1"/>
              <a:t>ሓደ</a:t>
            </a:r>
            <a:r>
              <a:rPr lang="en-US" sz="4800" dirty="0"/>
              <a:t> </a:t>
            </a:r>
            <a:r>
              <a:rPr lang="en-US" sz="4800" dirty="0" err="1"/>
              <a:t>እኳ</a:t>
            </a:r>
            <a:r>
              <a:rPr lang="en-US" sz="4800" dirty="0"/>
              <a:t> </a:t>
            </a:r>
            <a:r>
              <a:rPr lang="en-US" sz="4800" dirty="0" err="1"/>
              <a:t>ምስ</a:t>
            </a:r>
            <a:r>
              <a:rPr lang="en-US" sz="4800" dirty="0"/>
              <a:t> </a:t>
            </a:r>
            <a:r>
              <a:rPr lang="en-US" sz="4800" dirty="0" err="1"/>
              <a:t>ብጻዩ</a:t>
            </a:r>
            <a:r>
              <a:rPr lang="en-US" sz="4800" dirty="0"/>
              <a:t> </a:t>
            </a:r>
            <a:r>
              <a:rPr lang="en-US" sz="4800" dirty="0" err="1"/>
              <a:t>ዝተቐየመ</a:t>
            </a:r>
            <a:r>
              <a:rPr lang="en-US" sz="4800" dirty="0"/>
              <a:t> </a:t>
            </a:r>
            <a:r>
              <a:rPr lang="en-US" sz="4800" dirty="0" err="1"/>
              <a:t>ከይህሉ</a:t>
            </a:r>
            <a:r>
              <a:rPr lang="en-US" sz="4800" dirty="0"/>
              <a:t> </a:t>
            </a:r>
            <a:r>
              <a:rPr lang="en-US" sz="4800" dirty="0" err="1"/>
              <a:t>ኣስተውዕሉ</a:t>
            </a:r>
            <a:r>
              <a:rPr lang="en-US" sz="4800" dirty="0" smtClean="0"/>
              <a:t>፡</a:t>
            </a:r>
          </a:p>
          <a:p>
            <a:endParaRPr lang="en-US" sz="3600" dirty="0"/>
          </a:p>
        </p:txBody>
      </p:sp>
      <p:sp>
        <p:nvSpPr>
          <p:cNvPr id="20" name="Rectangle 19"/>
          <p:cNvSpPr/>
          <p:nvPr/>
        </p:nvSpPr>
        <p:spPr>
          <a:xfrm>
            <a:off x="8026197" y="69183"/>
            <a:ext cx="4110333" cy="1498872"/>
          </a:xfrm>
          <a:prstGeom prst="rect">
            <a:avLst/>
          </a:prstGeom>
        </p:spPr>
        <p:txBody>
          <a:bodyPr wrap="square">
            <a:spAutoFit/>
          </a:bodyPr>
          <a:lstStyle/>
          <a:p>
            <a:pPr marL="40639" marR="40639">
              <a:lnSpc>
                <a:spcPct val="135000"/>
              </a:lnSpc>
              <a:spcBef>
                <a:spcPts val="600"/>
              </a:spcBef>
              <a:buClr>
                <a:srgbClr val="000000"/>
              </a:buClr>
              <a:buFont typeface="Arial"/>
              <a:defRPr sz="2800"/>
            </a:pPr>
            <a:endParaRPr lang="en-US" sz="3200" i="1" dirty="0" smtClean="0"/>
          </a:p>
          <a:p>
            <a:pPr marL="40639" marR="40639">
              <a:lnSpc>
                <a:spcPct val="135000"/>
              </a:lnSpc>
              <a:spcBef>
                <a:spcPts val="600"/>
              </a:spcBef>
              <a:buClr>
                <a:srgbClr val="000000"/>
              </a:buClr>
              <a:buFont typeface="Arial"/>
              <a:defRPr sz="2800"/>
            </a:pPr>
            <a:r>
              <a:rPr lang="en-US" sz="3200" dirty="0" smtClean="0">
                <a:solidFill>
                  <a:schemeClr val="tx1">
                    <a:lumMod val="95000"/>
                  </a:schemeClr>
                </a:solidFill>
                <a:uFill>
                  <a:solidFill>
                    <a:srgbClr val="0433FF"/>
                  </a:solidFill>
                </a:uFill>
              </a:rPr>
              <a:t>.</a:t>
            </a:r>
            <a:endParaRPr lang="en-US" sz="3200" dirty="0">
              <a:solidFill>
                <a:schemeClr val="tx1">
                  <a:lumMod val="95000"/>
                </a:schemeClr>
              </a:solidFill>
              <a:uFill>
                <a:solidFill>
                  <a:srgbClr val="0433FF"/>
                </a:solidFill>
              </a:uFill>
            </a:endParaRPr>
          </a:p>
        </p:txBody>
      </p:sp>
      <p:sp>
        <p:nvSpPr>
          <p:cNvPr id="7" name="Rectangle 6"/>
          <p:cNvSpPr/>
          <p:nvPr/>
        </p:nvSpPr>
        <p:spPr>
          <a:xfrm>
            <a:off x="8143102" y="69182"/>
            <a:ext cx="3993427" cy="5632311"/>
          </a:xfrm>
          <a:prstGeom prst="rect">
            <a:avLst/>
          </a:prstGeom>
        </p:spPr>
        <p:txBody>
          <a:bodyPr wrap="square">
            <a:spAutoFit/>
          </a:bodyPr>
          <a:lstStyle/>
          <a:p>
            <a:r>
              <a:rPr lang="en-US" sz="4000" dirty="0" smtClean="0">
                <a:solidFill>
                  <a:schemeClr val="accent6"/>
                </a:solidFill>
              </a:rPr>
              <a:t>Deacon: </a:t>
            </a:r>
            <a:r>
              <a:rPr lang="en-US" sz="1400" dirty="0" smtClean="0">
                <a:solidFill>
                  <a:srgbClr val="FFC000"/>
                </a:solidFill>
              </a:rPr>
              <a:t>12. </a:t>
            </a:r>
            <a:r>
              <a:rPr lang="en-US" sz="4000" dirty="0" smtClean="0"/>
              <a:t>Watch out of thy selves, purify thy body; remember not the sins/</a:t>
            </a:r>
            <a:r>
              <a:rPr lang="en-US" sz="4000" dirty="0" err="1" smtClean="0"/>
              <a:t>transgration</a:t>
            </a:r>
            <a:r>
              <a:rPr lang="en-US" sz="4000" dirty="0" smtClean="0"/>
              <a:t> of thy brothers. Let  no one be in </a:t>
            </a:r>
            <a:r>
              <a:rPr lang="en-US" sz="4000" dirty="0" err="1" smtClean="0"/>
              <a:t>hatered</a:t>
            </a:r>
            <a:r>
              <a:rPr lang="en-US" sz="4000" dirty="0" smtClean="0"/>
              <a:t> of his brother. </a:t>
            </a:r>
            <a:endParaRPr lang="en-US" sz="4000" dirty="0"/>
          </a:p>
        </p:txBody>
      </p:sp>
    </p:spTree>
    <p:extLst>
      <p:ext uri="{BB962C8B-B14F-4D97-AF65-F5344CB8AC3E}">
        <p14:creationId xmlns:p14="http://schemas.microsoft.com/office/powerpoint/2010/main" val="145473066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0"/>
            <a:ext cx="4139513" cy="7571303"/>
          </a:xfrm>
          <a:prstGeom prst="rect">
            <a:avLst/>
          </a:prstGeom>
        </p:spPr>
        <p:txBody>
          <a:bodyPr wrap="square">
            <a:spAutoFit/>
          </a:bodyPr>
          <a:lstStyle/>
          <a:p>
            <a:r>
              <a:rPr lang="is-IS" sz="5000" dirty="0" smtClean="0">
                <a:solidFill>
                  <a:schemeClr val="accent6"/>
                </a:solidFill>
              </a:rPr>
              <a:t>ይ.ዲ.   </a:t>
            </a:r>
            <a:r>
              <a:rPr lang="is-IS" sz="1400" dirty="0" smtClean="0">
                <a:solidFill>
                  <a:srgbClr val="FFC000"/>
                </a:solidFill>
              </a:rPr>
              <a:t>፲፫.</a:t>
            </a:r>
            <a:r>
              <a:rPr lang="en-US" sz="5000" dirty="0" err="1" smtClean="0"/>
              <a:t>እግዚኣብ</a:t>
            </a:r>
            <a:endParaRPr lang="en-US" sz="5000" dirty="0" smtClean="0"/>
          </a:p>
          <a:p>
            <a:r>
              <a:rPr lang="en-US" sz="5000" dirty="0" err="1" smtClean="0"/>
              <a:t>ሔር</a:t>
            </a:r>
            <a:r>
              <a:rPr lang="en-US" sz="5000" dirty="0" smtClean="0"/>
              <a:t> </a:t>
            </a:r>
            <a:r>
              <a:rPr lang="en-US" sz="5000" dirty="0" err="1" smtClean="0"/>
              <a:t>ይሬኢ</a:t>
            </a:r>
            <a:r>
              <a:rPr lang="en-US" sz="5000" dirty="0" smtClean="0"/>
              <a:t> </a:t>
            </a:r>
            <a:r>
              <a:rPr lang="en-US" sz="5000" dirty="0" err="1"/>
              <a:t>ኣልዕሉ</a:t>
            </a:r>
            <a:r>
              <a:rPr lang="en-US" sz="5000" dirty="0"/>
              <a:t> </a:t>
            </a:r>
            <a:r>
              <a:rPr lang="en-US" sz="5000" dirty="0" err="1"/>
              <a:t>ኣልባቢክሙ</a:t>
            </a:r>
            <a:r>
              <a:rPr lang="en-US" sz="5000" dirty="0"/>
              <a:t>።  </a:t>
            </a:r>
          </a:p>
          <a:p>
            <a:r>
              <a:rPr lang="en-US" sz="5000" dirty="0" err="1" smtClean="0"/>
              <a:t>ንቅረብ</a:t>
            </a:r>
            <a:r>
              <a:rPr lang="en-US" sz="5000" dirty="0" smtClean="0"/>
              <a:t> </a:t>
            </a:r>
            <a:r>
              <a:rPr lang="en-US" sz="5000" dirty="0" err="1" smtClean="0"/>
              <a:t>ለመድኃኒተ</a:t>
            </a:r>
            <a:r>
              <a:rPr lang="en-US" sz="5000" dirty="0" smtClean="0"/>
              <a:t> </a:t>
            </a:r>
            <a:r>
              <a:rPr lang="en-US" sz="5000" dirty="0" err="1" smtClean="0"/>
              <a:t>ሕይወት</a:t>
            </a:r>
            <a:r>
              <a:rPr lang="en-US" sz="5000" dirty="0" smtClean="0"/>
              <a:t> ፡ </a:t>
            </a:r>
            <a:r>
              <a:rPr lang="en-US" sz="5000" dirty="0" err="1"/>
              <a:t>ወቅድሳተ</a:t>
            </a:r>
            <a:r>
              <a:rPr lang="en-US" sz="5000" dirty="0"/>
              <a:t> </a:t>
            </a:r>
            <a:r>
              <a:rPr lang="en-US" sz="5000" dirty="0" err="1" smtClean="0"/>
              <a:t>በጥበበ</a:t>
            </a:r>
            <a:r>
              <a:rPr lang="en-US" sz="5000" dirty="0"/>
              <a:t> </a:t>
            </a:r>
            <a:r>
              <a:rPr lang="en-US" sz="5000" dirty="0" smtClean="0"/>
              <a:t> </a:t>
            </a:r>
            <a:r>
              <a:rPr lang="en-US" sz="5000" dirty="0" err="1" smtClean="0"/>
              <a:t>እግዚኣብሔ</a:t>
            </a:r>
            <a:r>
              <a:rPr lang="en-US" sz="5000" dirty="0" smtClean="0"/>
              <a:t> ር  </a:t>
            </a:r>
            <a:r>
              <a:rPr lang="en-US" sz="5000" dirty="0" err="1" smtClean="0"/>
              <a:t>ንንሣእ</a:t>
            </a:r>
            <a:r>
              <a:rPr lang="en-US" sz="5000" dirty="0" smtClean="0"/>
              <a:t> </a:t>
            </a:r>
            <a:r>
              <a:rPr lang="en-US" sz="5000" dirty="0" err="1" smtClean="0"/>
              <a:t>ዘተውህበ</a:t>
            </a:r>
            <a:r>
              <a:rPr lang="en-US" sz="5000" dirty="0" smtClean="0"/>
              <a:t> </a:t>
            </a:r>
            <a:r>
              <a:rPr lang="en-US" sz="5000" dirty="0" err="1"/>
              <a:t>ለነ</a:t>
            </a:r>
            <a:r>
              <a:rPr lang="en-US" sz="5000" dirty="0"/>
              <a:t> </a:t>
            </a:r>
            <a:r>
              <a:rPr lang="en-US" sz="5000" dirty="0" err="1"/>
              <a:t>ጸጋ</a:t>
            </a:r>
            <a:r>
              <a:rPr lang="en-US" sz="5000" dirty="0"/>
              <a:t>። </a:t>
            </a:r>
            <a:endParaRPr lang="en-US" sz="5000" dirty="0" smtClean="0"/>
          </a:p>
          <a:p>
            <a:endParaRPr lang="en-US" sz="3600" dirty="0"/>
          </a:p>
        </p:txBody>
      </p:sp>
      <p:sp>
        <p:nvSpPr>
          <p:cNvPr id="19" name="Rectangle 18"/>
          <p:cNvSpPr/>
          <p:nvPr/>
        </p:nvSpPr>
        <p:spPr>
          <a:xfrm>
            <a:off x="4054720" y="69183"/>
            <a:ext cx="4227705" cy="6740307"/>
          </a:xfrm>
          <a:prstGeom prst="rect">
            <a:avLst/>
          </a:prstGeom>
        </p:spPr>
        <p:txBody>
          <a:bodyPr wrap="square">
            <a:spAutoFit/>
          </a:bodyPr>
          <a:lstStyle/>
          <a:p>
            <a:r>
              <a:rPr lang="mr-IN" sz="4800" dirty="0" smtClean="0">
                <a:solidFill>
                  <a:schemeClr val="accent6"/>
                </a:solidFill>
              </a:rPr>
              <a:t>ይ.ዲ.</a:t>
            </a:r>
            <a:r>
              <a:rPr lang="en-CA" sz="1400" dirty="0" smtClean="0">
                <a:solidFill>
                  <a:srgbClr val="FFC000"/>
                </a:solidFill>
              </a:rPr>
              <a:t>13.</a:t>
            </a:r>
            <a:r>
              <a:rPr lang="en-US" sz="4800" dirty="0" err="1" smtClean="0"/>
              <a:t>እግዚኣብሔር</a:t>
            </a:r>
            <a:r>
              <a:rPr lang="en-US" sz="4800" dirty="0" smtClean="0"/>
              <a:t> </a:t>
            </a:r>
            <a:r>
              <a:rPr lang="en-US" sz="4800" dirty="0" err="1"/>
              <a:t>ይርኢ</a:t>
            </a:r>
            <a:r>
              <a:rPr lang="en-US" sz="4800" dirty="0"/>
              <a:t> </a:t>
            </a:r>
            <a:r>
              <a:rPr lang="en-US" sz="4800" dirty="0" err="1"/>
              <a:t>እዩ</a:t>
            </a:r>
            <a:r>
              <a:rPr lang="en-US" sz="4800" dirty="0"/>
              <a:t>። </a:t>
            </a:r>
            <a:r>
              <a:rPr lang="en-US" sz="4800" dirty="0" err="1"/>
              <a:t>ልቦናኹም</a:t>
            </a:r>
            <a:r>
              <a:rPr lang="en-US" sz="4800" dirty="0"/>
              <a:t> </a:t>
            </a:r>
            <a:r>
              <a:rPr lang="en-US" sz="4800" dirty="0" err="1"/>
              <a:t>ኣልዕሉ</a:t>
            </a:r>
            <a:r>
              <a:rPr lang="en-US" sz="4800" dirty="0"/>
              <a:t>፡ </a:t>
            </a:r>
            <a:r>
              <a:rPr lang="en-US" sz="4800" dirty="0" err="1"/>
              <a:t>ናብ</a:t>
            </a:r>
            <a:r>
              <a:rPr lang="en-US" sz="4800" dirty="0"/>
              <a:t> </a:t>
            </a:r>
            <a:r>
              <a:rPr lang="en-US" sz="4800" dirty="0" err="1" smtClean="0"/>
              <a:t>መድኃኒት</a:t>
            </a:r>
            <a:r>
              <a:rPr lang="en-US" sz="4800" dirty="0" smtClean="0"/>
              <a:t> </a:t>
            </a:r>
            <a:r>
              <a:rPr lang="en-US" sz="4800" dirty="0" err="1"/>
              <a:t>ሕይወት</a:t>
            </a:r>
            <a:r>
              <a:rPr lang="en-US" sz="4800" dirty="0"/>
              <a:t> </a:t>
            </a:r>
            <a:r>
              <a:rPr lang="en-US" sz="4800" dirty="0" err="1"/>
              <a:t>ንቕረብ</a:t>
            </a:r>
            <a:r>
              <a:rPr lang="en-US" sz="4800" dirty="0" smtClean="0"/>
              <a:t>። </a:t>
            </a:r>
            <a:r>
              <a:rPr lang="en-US" sz="4800" dirty="0" err="1" smtClean="0"/>
              <a:t>ነኣና</a:t>
            </a:r>
            <a:r>
              <a:rPr lang="en-US" sz="4800" dirty="0" smtClean="0"/>
              <a:t> </a:t>
            </a:r>
            <a:r>
              <a:rPr lang="en-US" sz="4800" dirty="0" err="1"/>
              <a:t>ዝተዋህበ</a:t>
            </a:r>
            <a:r>
              <a:rPr lang="en-US" sz="4800" dirty="0"/>
              <a:t> </a:t>
            </a:r>
            <a:r>
              <a:rPr lang="en-US" sz="4800" dirty="0" err="1"/>
              <a:t>ጸጋ</a:t>
            </a:r>
            <a:r>
              <a:rPr lang="en-US" sz="4800" dirty="0"/>
              <a:t> </a:t>
            </a:r>
            <a:r>
              <a:rPr lang="en-US" sz="4800" dirty="0" err="1"/>
              <a:t>ከኣ</a:t>
            </a:r>
            <a:r>
              <a:rPr lang="en-US" sz="4800" dirty="0"/>
              <a:t> </a:t>
            </a:r>
            <a:r>
              <a:rPr lang="en-US" sz="4800" dirty="0" err="1"/>
              <a:t>ብጥበብ</a:t>
            </a:r>
            <a:r>
              <a:rPr lang="en-US" sz="4800" dirty="0"/>
              <a:t> </a:t>
            </a:r>
            <a:r>
              <a:rPr lang="en-US" sz="4800" dirty="0" err="1"/>
              <a:t>እግዚኣብሔር</a:t>
            </a:r>
            <a:r>
              <a:rPr lang="en-US" sz="4800" dirty="0"/>
              <a:t> </a:t>
            </a:r>
            <a:r>
              <a:rPr lang="en-US" sz="4800" dirty="0" err="1"/>
              <a:t>ንቀበል</a:t>
            </a:r>
            <a:r>
              <a:rPr lang="en-US" sz="4800" dirty="0"/>
              <a:t>። </a:t>
            </a:r>
            <a:endParaRPr lang="en-US" sz="4800" dirty="0" smtClean="0"/>
          </a:p>
        </p:txBody>
      </p:sp>
      <p:sp>
        <p:nvSpPr>
          <p:cNvPr id="20" name="Rectangle 19"/>
          <p:cNvSpPr/>
          <p:nvPr/>
        </p:nvSpPr>
        <p:spPr>
          <a:xfrm>
            <a:off x="8026197" y="69183"/>
            <a:ext cx="4110333" cy="1498872"/>
          </a:xfrm>
          <a:prstGeom prst="rect">
            <a:avLst/>
          </a:prstGeom>
        </p:spPr>
        <p:txBody>
          <a:bodyPr wrap="square">
            <a:spAutoFit/>
          </a:bodyPr>
          <a:lstStyle/>
          <a:p>
            <a:pPr marL="40639" marR="40639">
              <a:lnSpc>
                <a:spcPct val="135000"/>
              </a:lnSpc>
              <a:spcBef>
                <a:spcPts val="600"/>
              </a:spcBef>
              <a:buClr>
                <a:srgbClr val="000000"/>
              </a:buClr>
              <a:buFont typeface="Arial"/>
              <a:defRPr sz="2800"/>
            </a:pPr>
            <a:endParaRPr lang="en-US" sz="3200" i="1" dirty="0" smtClean="0"/>
          </a:p>
          <a:p>
            <a:pPr marL="40639" marR="40639">
              <a:lnSpc>
                <a:spcPct val="135000"/>
              </a:lnSpc>
              <a:spcBef>
                <a:spcPts val="600"/>
              </a:spcBef>
              <a:buClr>
                <a:srgbClr val="000000"/>
              </a:buClr>
              <a:buFont typeface="Arial"/>
              <a:defRPr sz="2800"/>
            </a:pPr>
            <a:r>
              <a:rPr lang="en-US" sz="3200" smtClean="0">
                <a:solidFill>
                  <a:schemeClr val="tx1">
                    <a:lumMod val="95000"/>
                  </a:schemeClr>
                </a:solidFill>
                <a:uFill>
                  <a:solidFill>
                    <a:srgbClr val="0433FF"/>
                  </a:solidFill>
                </a:uFill>
              </a:rPr>
              <a:t>.</a:t>
            </a:r>
            <a:endParaRPr lang="en-US" sz="3200" dirty="0">
              <a:solidFill>
                <a:schemeClr val="tx1">
                  <a:lumMod val="95000"/>
                </a:schemeClr>
              </a:solidFill>
              <a:uFill>
                <a:solidFill>
                  <a:srgbClr val="0433FF"/>
                </a:solidFill>
              </a:uFill>
            </a:endParaRPr>
          </a:p>
        </p:txBody>
      </p:sp>
      <p:sp>
        <p:nvSpPr>
          <p:cNvPr id="7" name="Rectangle 6"/>
          <p:cNvSpPr/>
          <p:nvPr/>
        </p:nvSpPr>
        <p:spPr>
          <a:xfrm>
            <a:off x="8234542" y="69182"/>
            <a:ext cx="4097981" cy="6186309"/>
          </a:xfrm>
          <a:prstGeom prst="rect">
            <a:avLst/>
          </a:prstGeom>
        </p:spPr>
        <p:txBody>
          <a:bodyPr wrap="square">
            <a:spAutoFit/>
          </a:bodyPr>
          <a:lstStyle/>
          <a:p>
            <a:r>
              <a:rPr lang="en-US" sz="4000" dirty="0" smtClean="0">
                <a:solidFill>
                  <a:schemeClr val="accent6"/>
                </a:solidFill>
              </a:rPr>
              <a:t>Deacon</a:t>
            </a:r>
            <a:r>
              <a:rPr lang="en-US" sz="4000" dirty="0">
                <a:solidFill>
                  <a:schemeClr val="accent6"/>
                </a:solidFill>
              </a:rPr>
              <a:t>: </a:t>
            </a:r>
            <a:r>
              <a:rPr lang="en-US" sz="1600" dirty="0" smtClean="0">
                <a:solidFill>
                  <a:srgbClr val="FFC000"/>
                </a:solidFill>
              </a:rPr>
              <a:t>13. </a:t>
            </a:r>
            <a:r>
              <a:rPr lang="en-US" sz="4000" dirty="0" smtClean="0"/>
              <a:t>Remember </a:t>
            </a:r>
            <a:r>
              <a:rPr lang="en-US" sz="4000" dirty="0"/>
              <a:t>God sees all. </a:t>
            </a:r>
            <a:r>
              <a:rPr lang="en-US" sz="4000" dirty="0" smtClean="0"/>
              <a:t>Lift up thy hearts, let us be present to the life giver and receive the </a:t>
            </a:r>
            <a:r>
              <a:rPr lang="en-US" sz="4000" dirty="0"/>
              <a:t>grace, which is given to us </a:t>
            </a:r>
            <a:r>
              <a:rPr lang="en-US" sz="4000" dirty="0" smtClean="0"/>
              <a:t>by the wisdom of God.</a:t>
            </a:r>
          </a:p>
          <a:p>
            <a:endParaRPr lang="en-US" sz="3600" dirty="0"/>
          </a:p>
        </p:txBody>
      </p:sp>
    </p:spTree>
    <p:extLst>
      <p:ext uri="{BB962C8B-B14F-4D97-AF65-F5344CB8AC3E}">
        <p14:creationId xmlns:p14="http://schemas.microsoft.com/office/powerpoint/2010/main" val="119061244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a:t>
            </a:r>
            <a:r>
              <a:rPr lang="en-US" sz="1400" dirty="0" smtClean="0">
                <a:solidFill>
                  <a:srgbClr val="FFC000"/>
                </a:solidFill>
                <a:latin typeface="Arial" charset="0"/>
              </a:rPr>
              <a:t>፲፬</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smtClean="0">
                <a:solidFill>
                  <a:srgbClr val="FFC000"/>
                </a:solidFill>
              </a:rPr>
              <a:t>14.</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14.</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2448889202"/>
      </p:ext>
    </p:extLst>
  </p:cSld>
  <p:clrMapOvr>
    <a:masterClrMapping/>
  </p:clrMapOvr>
  <p:transition spd="med"/>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1151852874"/>
      </p:ext>
    </p:extLst>
  </p:cSld>
  <p:clrMapOvr>
    <a:masterClrMapping/>
  </p:clrMapOvr>
  <p:transition spd="med"/>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3" y="831396"/>
            <a:ext cx="3634252"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1400" dirty="0" smtClean="0">
                <a:solidFill>
                  <a:srgbClr val="FFC000"/>
                </a:solidFill>
              </a:rPr>
              <a:t>፲፭. </a:t>
            </a:r>
            <a:r>
              <a:rPr lang="en-CA" sz="5500" dirty="0" err="1" smtClean="0"/>
              <a:t>ቅዱስ</a:t>
            </a:r>
            <a:r>
              <a:rPr lang="en-CA" sz="5500" dirty="0" smtClean="0"/>
              <a:t> </a:t>
            </a:r>
            <a:r>
              <a:rPr lang="en-CA" sz="5500" dirty="0" err="1" smtClean="0"/>
              <a:t>በቅዱሳን</a:t>
            </a:r>
            <a:r>
              <a:rPr lang="en-CA" sz="5500" dirty="0" smtClean="0"/>
              <a:t>። </a:t>
            </a:r>
            <a:r>
              <a:rPr lang="en-CA" sz="2000" dirty="0" smtClean="0">
                <a:solidFill>
                  <a:srgbClr val="FFC000"/>
                </a:solidFill>
              </a:rPr>
              <a:t>፫ </a:t>
            </a:r>
            <a:r>
              <a:rPr lang="en-CA" sz="2000" dirty="0" err="1" smtClean="0">
                <a:solidFill>
                  <a:srgbClr val="FFC000"/>
                </a:solidFill>
              </a:rPr>
              <a:t>ጊዜ</a:t>
            </a:r>
            <a:endParaRPr lang="en-CA" sz="2000" dirty="0" smtClean="0">
              <a:solidFill>
                <a:srgbClr val="FFC000"/>
              </a:solidFill>
            </a:endParaRPr>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ወትረ</a:t>
            </a:r>
            <a:r>
              <a:rPr lang="en-CA" sz="5500" dirty="0" smtClean="0"/>
              <a:t> </a:t>
            </a:r>
            <a:r>
              <a:rPr lang="en-CA" sz="5500" dirty="0" err="1" smtClean="0"/>
              <a:t>በሰማይ</a:t>
            </a:r>
            <a:r>
              <a:rPr lang="en-CA" sz="5500" dirty="0" smtClean="0"/>
              <a:t> </a:t>
            </a:r>
            <a:r>
              <a:rPr lang="en-CA" sz="5500" dirty="0" err="1" smtClean="0"/>
              <a:t>ወምድር</a:t>
            </a:r>
            <a:r>
              <a:rPr lang="en-CA" sz="5500" dirty="0" smtClean="0"/>
              <a:t>። </a:t>
            </a:r>
            <a:r>
              <a:rPr lang="en-CA" sz="2000" dirty="0" smtClean="0">
                <a:solidFill>
                  <a:srgbClr val="FFC000"/>
                </a:solidFill>
              </a:rPr>
              <a:t>፫ </a:t>
            </a:r>
            <a:r>
              <a:rPr lang="en-CA" sz="2000" dirty="0" err="1" smtClean="0">
                <a:solidFill>
                  <a:srgbClr val="FFC000"/>
                </a:solidFill>
              </a:rPr>
              <a:t>ጊዜ</a:t>
            </a:r>
            <a:endParaRPr lang="en-CA" sz="2000" dirty="0" smtClean="0">
              <a:solidFill>
                <a:srgbClr val="FFC000"/>
              </a:solidFill>
            </a:endParaRPr>
          </a:p>
        </p:txBody>
      </p:sp>
      <p:sp>
        <p:nvSpPr>
          <p:cNvPr id="9" name="Rectangle 8"/>
          <p:cNvSpPr/>
          <p:nvPr/>
        </p:nvSpPr>
        <p:spPr>
          <a:xfrm>
            <a:off x="8042331" y="897256"/>
            <a:ext cx="4400150" cy="6081665"/>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1400" dirty="0" smtClean="0">
                <a:solidFill>
                  <a:srgbClr val="FFC000"/>
                </a:solidFill>
              </a:rPr>
              <a:t>15. </a:t>
            </a:r>
            <a:r>
              <a:rPr lang="en-US" sz="4800" dirty="0" smtClean="0">
                <a:solidFill>
                  <a:srgbClr val="F2F2F2"/>
                </a:solidFill>
              </a:rPr>
              <a:t>He </a:t>
            </a:r>
            <a:r>
              <a:rPr lang="en-US" sz="4800" dirty="0">
                <a:solidFill>
                  <a:srgbClr val="F2F2F2"/>
                </a:solidFill>
              </a:rPr>
              <a:t>is holy among the holy ones. </a:t>
            </a:r>
            <a:endParaRPr lang="en-US" sz="4800" dirty="0" smtClean="0">
              <a:solidFill>
                <a:srgbClr val="F2F2F2"/>
              </a:solidFill>
            </a:endParaRPr>
          </a:p>
          <a:p>
            <a:pPr marL="40639" marR="40639">
              <a:spcBef>
                <a:spcPts val="600"/>
              </a:spcBef>
              <a:buClr>
                <a:srgbClr val="000000"/>
              </a:buClr>
              <a:buFont typeface="Arial"/>
              <a:defRPr sz="2800"/>
            </a:pPr>
            <a:r>
              <a:rPr lang="en-US" sz="4800" i="1" dirty="0">
                <a:solidFill>
                  <a:srgbClr val="F2F2F2"/>
                </a:solidFill>
              </a:rPr>
              <a:t> </a:t>
            </a:r>
            <a:r>
              <a:rPr lang="en-US" sz="4800" i="1" dirty="0" smtClean="0">
                <a:solidFill>
                  <a:srgbClr val="F2F2F2"/>
                </a:solidFill>
              </a:rPr>
              <a:t>         </a:t>
            </a:r>
            <a:r>
              <a:rPr lang="en-US" sz="2000" i="1" dirty="0" smtClean="0">
                <a:solidFill>
                  <a:srgbClr val="FFC000"/>
                </a:solidFill>
              </a:rPr>
              <a:t>repeated thrice</a:t>
            </a:r>
            <a:r>
              <a:rPr lang="en-US" sz="4800" i="1" dirty="0" smtClean="0">
                <a:solidFill>
                  <a:srgbClr val="F2F2F2"/>
                </a:solidFill>
              </a:rPr>
              <a:t> </a:t>
            </a:r>
            <a:endParaRPr lang="en-US" sz="4500" dirty="0" smtClean="0"/>
          </a:p>
          <a:p>
            <a:pPr marL="40639" marR="40639">
              <a:lnSpc>
                <a:spcPct val="130000"/>
              </a:lnSpc>
              <a:spcBef>
                <a:spcPts val="600"/>
              </a:spcBef>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800" dirty="0">
                <a:solidFill>
                  <a:srgbClr val="F2F2F2"/>
                </a:solidFill>
                <a:uFill>
                  <a:solidFill>
                    <a:srgbClr val="0433FF"/>
                  </a:solidFill>
                </a:uFill>
              </a:rPr>
              <a:t>Always in heaven and on </a:t>
            </a:r>
            <a:r>
              <a:rPr lang="en-US" sz="4800" dirty="0" smtClean="0">
                <a:solidFill>
                  <a:srgbClr val="F2F2F2"/>
                </a:solidFill>
                <a:uFill>
                  <a:solidFill>
                    <a:srgbClr val="0433FF"/>
                  </a:solidFill>
                </a:uFill>
              </a:rPr>
              <a:t>earth. </a:t>
            </a:r>
            <a:r>
              <a:rPr lang="en-US" sz="2000" i="1" dirty="0" smtClean="0">
                <a:solidFill>
                  <a:srgbClr val="FFC000"/>
                </a:solidFill>
              </a:rPr>
              <a:t>repeated </a:t>
            </a:r>
            <a:r>
              <a:rPr lang="en-US" sz="2000" i="1" dirty="0">
                <a:solidFill>
                  <a:srgbClr val="FFC000"/>
                </a:solidFill>
              </a:rPr>
              <a:t>thrice </a:t>
            </a:r>
            <a:endParaRPr lang="en-US" sz="2000" dirty="0">
              <a:solidFill>
                <a:srgbClr val="FFC000"/>
              </a:solidFill>
              <a:uFill>
                <a:solidFill>
                  <a:srgbClr val="0433FF"/>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1400" dirty="0" smtClean="0">
                <a:solidFill>
                  <a:srgbClr val="FFC000"/>
                </a:solidFill>
              </a:rPr>
              <a:t>15. </a:t>
            </a:r>
            <a:r>
              <a:rPr lang="en-CA" sz="5500" dirty="0" err="1" smtClean="0"/>
              <a:t>ብቕዱሳኑ</a:t>
            </a:r>
            <a:r>
              <a:rPr lang="en-CA" sz="5500" dirty="0" smtClean="0"/>
              <a:t> </a:t>
            </a:r>
            <a:r>
              <a:rPr lang="en-CA" sz="5500" dirty="0" err="1" smtClean="0"/>
              <a:t>ቅዱስ</a:t>
            </a:r>
            <a:r>
              <a:rPr lang="en-CA" sz="5500" dirty="0" smtClean="0"/>
              <a:t> </a:t>
            </a:r>
            <a:r>
              <a:rPr lang="en-CA" sz="5500" dirty="0" err="1" smtClean="0"/>
              <a:t>እዩ</a:t>
            </a:r>
            <a:r>
              <a:rPr lang="en-CA" sz="5500" dirty="0" smtClean="0"/>
              <a:t>። </a:t>
            </a:r>
            <a:r>
              <a:rPr lang="en-CA" sz="2000" dirty="0" smtClean="0">
                <a:solidFill>
                  <a:srgbClr val="FFC000"/>
                </a:solidFill>
              </a:rPr>
              <a:t>3 </a:t>
            </a:r>
            <a:r>
              <a:rPr lang="en-CA" sz="2000" dirty="0" err="1" smtClean="0">
                <a:solidFill>
                  <a:srgbClr val="FFC000"/>
                </a:solidFill>
              </a:rPr>
              <a:t>ግዜ</a:t>
            </a:r>
            <a:endParaRPr lang="en-CA" sz="2000" dirty="0" smtClean="0">
              <a:solidFill>
                <a:srgbClr val="FFC000"/>
              </a:solidFill>
            </a:endParaRPr>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ኵሉ</a:t>
            </a:r>
            <a:r>
              <a:rPr lang="en-CA" sz="5500" dirty="0" smtClean="0"/>
              <a:t> </a:t>
            </a:r>
            <a:r>
              <a:rPr lang="en-CA" sz="5500" dirty="0" err="1" smtClean="0"/>
              <a:t>ሳዕ</a:t>
            </a:r>
            <a:r>
              <a:rPr lang="en-CA" sz="5500" dirty="0" smtClean="0"/>
              <a:t> </a:t>
            </a:r>
            <a:r>
              <a:rPr lang="en-CA" sz="5500" dirty="0" err="1" smtClean="0"/>
              <a:t>ብሰማይን</a:t>
            </a:r>
            <a:r>
              <a:rPr lang="en-CA" sz="5500" dirty="0" smtClean="0"/>
              <a:t> </a:t>
            </a:r>
            <a:r>
              <a:rPr lang="en-CA" sz="5500" dirty="0" err="1" smtClean="0"/>
              <a:t>ምድርን</a:t>
            </a:r>
            <a:r>
              <a:rPr lang="en-CA" sz="5500" dirty="0" smtClean="0"/>
              <a:t>። </a:t>
            </a:r>
            <a:r>
              <a:rPr lang="en-CA" sz="2000" dirty="0" smtClean="0">
                <a:solidFill>
                  <a:srgbClr val="FFC000"/>
                </a:solidFill>
              </a:rPr>
              <a:t>3 </a:t>
            </a:r>
            <a:r>
              <a:rPr lang="en-CA" sz="2000" dirty="0" err="1" smtClean="0">
                <a:solidFill>
                  <a:srgbClr val="FFC000"/>
                </a:solidFill>
              </a:rPr>
              <a:t>ግዜ</a:t>
            </a:r>
            <a:endParaRPr lang="en-CA" sz="2000" dirty="0" smtClean="0">
              <a:solidFill>
                <a:srgbClr val="FFC000"/>
              </a:solidFill>
            </a:endParaRPr>
          </a:p>
        </p:txBody>
      </p:sp>
    </p:spTree>
    <p:extLst>
      <p:ext uri="{BB962C8B-B14F-4D97-AF65-F5344CB8AC3E}">
        <p14:creationId xmlns:p14="http://schemas.microsoft.com/office/powerpoint/2010/main" val="2547016211"/>
      </p:ext>
    </p:extLst>
  </p:cSld>
  <p:clrMapOvr>
    <a:masterClrMapping/>
  </p:clrMapOvr>
  <p:transition spd="med"/>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04"/>
            <a:ext cx="3722325" cy="6555641"/>
          </a:xfrm>
          <a:prstGeom prst="rect">
            <a:avLst/>
          </a:prstGeom>
        </p:spPr>
        <p:txBody>
          <a:bodyPr wrap="square">
            <a:spAutoFit/>
          </a:bodyPr>
          <a:lstStyle/>
          <a:p>
            <a:r>
              <a:rPr lang="en-CA" sz="5000" dirty="0" err="1" smtClean="0">
                <a:solidFill>
                  <a:srgbClr val="FF0000"/>
                </a:solidFill>
              </a:rPr>
              <a:t>ይ.ካ</a:t>
            </a:r>
            <a:r>
              <a:rPr lang="en-CA" sz="5000" dirty="0" smtClean="0">
                <a:solidFill>
                  <a:srgbClr val="FF0000"/>
                </a:solidFill>
              </a:rPr>
              <a:t>. </a:t>
            </a:r>
            <a:r>
              <a:rPr lang="en-CA" sz="1400" dirty="0" smtClean="0">
                <a:solidFill>
                  <a:srgbClr val="FFC000"/>
                </a:solidFill>
              </a:rPr>
              <a:t>፲፮. </a:t>
            </a:r>
            <a:r>
              <a:rPr lang="en-CA" sz="5000" dirty="0" err="1" smtClean="0"/>
              <a:t>ቅዱስ</a:t>
            </a:r>
            <a:r>
              <a:rPr lang="en-CA" sz="5000" dirty="0" smtClean="0"/>
              <a:t> </a:t>
            </a:r>
            <a:r>
              <a:rPr lang="en-CA" sz="5000" dirty="0" err="1" smtClean="0"/>
              <a:t>ቅዱስ</a:t>
            </a:r>
            <a:r>
              <a:rPr lang="en-CA" sz="5000" dirty="0" smtClean="0"/>
              <a:t> </a:t>
            </a:r>
            <a:r>
              <a:rPr lang="en-CA" sz="5000" dirty="0" err="1" smtClean="0"/>
              <a:t>ቅዱስ</a:t>
            </a:r>
            <a:r>
              <a:rPr lang="en-CA" sz="5000" dirty="0" smtClean="0"/>
              <a:t> </a:t>
            </a:r>
            <a:r>
              <a:rPr lang="en-CA" sz="5000" dirty="0" err="1" smtClean="0"/>
              <a:t>እግዚአብሔር</a:t>
            </a:r>
            <a:r>
              <a:rPr lang="en-CA" sz="5000" dirty="0" smtClean="0"/>
              <a:t> </a:t>
            </a:r>
            <a:r>
              <a:rPr lang="en-CA" sz="5000" dirty="0" err="1" smtClean="0"/>
              <a:t>ኣምላከ</a:t>
            </a:r>
            <a:r>
              <a:rPr lang="en-CA" sz="5000" dirty="0" smtClean="0"/>
              <a:t> </a:t>
            </a:r>
            <a:r>
              <a:rPr lang="en-CA" sz="5000" dirty="0" err="1" smtClean="0"/>
              <a:t>አማልክት</a:t>
            </a:r>
            <a:r>
              <a:rPr lang="en-CA" sz="5000" dirty="0" smtClean="0"/>
              <a:t> </a:t>
            </a:r>
            <a:r>
              <a:rPr lang="en-CA" sz="5000" dirty="0" err="1" smtClean="0"/>
              <a:t>ዘሀሎ</a:t>
            </a:r>
            <a:r>
              <a:rPr lang="en-CA" sz="5000" dirty="0" smtClean="0"/>
              <a:t> </a:t>
            </a:r>
            <a:r>
              <a:rPr lang="en-CA" sz="5000" dirty="0" err="1" smtClean="0"/>
              <a:t>ወይሄሉ</a:t>
            </a:r>
            <a:r>
              <a:rPr lang="en-CA" sz="5000" dirty="0" smtClean="0"/>
              <a:t> </a:t>
            </a:r>
            <a:r>
              <a:rPr lang="en-CA" sz="5000" dirty="0" err="1" smtClean="0"/>
              <a:t>ወትረ</a:t>
            </a:r>
            <a:r>
              <a:rPr lang="en-CA" sz="5000" dirty="0" smtClean="0"/>
              <a:t> </a:t>
            </a:r>
            <a:r>
              <a:rPr lang="en-CA" sz="5000" dirty="0" err="1" smtClean="0"/>
              <a:t>በሰማይ</a:t>
            </a:r>
            <a:r>
              <a:rPr lang="en-CA" sz="5000" dirty="0" smtClean="0"/>
              <a:t> </a:t>
            </a:r>
            <a:r>
              <a:rPr lang="en-CA" sz="5000" dirty="0" err="1" smtClean="0"/>
              <a:t>ወበ</a:t>
            </a:r>
            <a:r>
              <a:rPr lang="en-CA" sz="5000" dirty="0" smtClean="0"/>
              <a:t> </a:t>
            </a:r>
            <a:r>
              <a:rPr lang="en-CA" sz="5000" dirty="0" err="1" smtClean="0"/>
              <a:t>ምድር</a:t>
            </a:r>
            <a:r>
              <a:rPr lang="en-CA" sz="5000" dirty="0" smtClean="0"/>
              <a:t>። </a:t>
            </a:r>
            <a:endParaRPr lang="en-CA" sz="5000" dirty="0" smtClean="0">
              <a:solidFill>
                <a:srgbClr val="FFC000"/>
              </a:solidFill>
            </a:endParaRPr>
          </a:p>
          <a:p>
            <a:endParaRPr lang="en-CA" sz="2000" dirty="0" smtClean="0"/>
          </a:p>
          <a:p>
            <a:r>
              <a:rPr lang="en-CA" sz="5000" dirty="0" err="1" smtClean="0">
                <a:solidFill>
                  <a:srgbClr val="FFFF00"/>
                </a:solidFill>
              </a:rPr>
              <a:t>ይ.ሕ</a:t>
            </a:r>
            <a:r>
              <a:rPr lang="en-CA" sz="5000" dirty="0" smtClean="0">
                <a:solidFill>
                  <a:srgbClr val="FFFF00"/>
                </a:solidFill>
              </a:rPr>
              <a:t>. </a:t>
            </a:r>
            <a:r>
              <a:rPr lang="en-CA" sz="5000" dirty="0" err="1" smtClean="0"/>
              <a:t>ከማሁ</a:t>
            </a:r>
            <a:r>
              <a:rPr lang="en-CA" sz="5000" dirty="0" smtClean="0"/>
              <a:t>።</a:t>
            </a:r>
            <a:endParaRPr lang="en-CA" sz="5000" dirty="0" smtClean="0">
              <a:solidFill>
                <a:srgbClr val="FFC000"/>
              </a:solidFill>
            </a:endParaRPr>
          </a:p>
        </p:txBody>
      </p:sp>
      <p:sp>
        <p:nvSpPr>
          <p:cNvPr id="9" name="Rectangle 8"/>
          <p:cNvSpPr/>
          <p:nvPr/>
        </p:nvSpPr>
        <p:spPr>
          <a:xfrm>
            <a:off x="7945176" y="-18173"/>
            <a:ext cx="4400150" cy="6478697"/>
          </a:xfrm>
          <a:prstGeom prst="rect">
            <a:avLst/>
          </a:prstGeom>
        </p:spPr>
        <p:txBody>
          <a:bodyPr wrap="square">
            <a:spAutoFit/>
          </a:bodyPr>
          <a:lstStyle/>
          <a:p>
            <a:pPr marL="40639" marR="40639">
              <a:spcBef>
                <a:spcPts val="600"/>
              </a:spcBef>
              <a:defRPr sz="2800"/>
            </a:pPr>
            <a:r>
              <a:rPr lang="en-US" sz="4500" b="1" dirty="0" smtClean="0">
                <a:solidFill>
                  <a:srgbClr val="FF0000"/>
                </a:solidFill>
              </a:rPr>
              <a:t>Priest:</a:t>
            </a:r>
            <a:r>
              <a:rPr lang="en-US" sz="4500" dirty="0" smtClean="0">
                <a:solidFill>
                  <a:srgbClr val="FF0000"/>
                </a:solidFill>
              </a:rPr>
              <a:t> </a:t>
            </a:r>
            <a:r>
              <a:rPr lang="en-US" sz="1400" dirty="0" smtClean="0">
                <a:solidFill>
                  <a:srgbClr val="FFC000"/>
                </a:solidFill>
              </a:rPr>
              <a:t>16.  </a:t>
            </a:r>
            <a:r>
              <a:rPr lang="en-US" sz="4500" dirty="0" smtClean="0">
                <a:solidFill>
                  <a:srgbClr val="F2F2F2"/>
                </a:solidFill>
                <a:uFill>
                  <a:solidFill>
                    <a:srgbClr val="0433FF"/>
                  </a:solidFill>
                </a:uFill>
              </a:rPr>
              <a:t>Holy </a:t>
            </a:r>
          </a:p>
          <a:p>
            <a:pPr marL="40639" marR="40639">
              <a:spcBef>
                <a:spcPts val="600"/>
              </a:spcBef>
              <a:defRPr sz="2800"/>
            </a:pPr>
            <a:r>
              <a:rPr lang="en-US" sz="4500" dirty="0" smtClean="0">
                <a:solidFill>
                  <a:srgbClr val="F2F2F2"/>
                </a:solidFill>
                <a:uFill>
                  <a:solidFill>
                    <a:srgbClr val="0433FF"/>
                  </a:solidFill>
                </a:uFill>
              </a:rPr>
              <a:t>holy </a:t>
            </a:r>
            <a:r>
              <a:rPr lang="en-US" sz="4500" dirty="0" err="1" smtClean="0">
                <a:solidFill>
                  <a:srgbClr val="F2F2F2"/>
                </a:solidFill>
                <a:uFill>
                  <a:solidFill>
                    <a:srgbClr val="0433FF"/>
                  </a:solidFill>
                </a:uFill>
              </a:rPr>
              <a:t>holy</a:t>
            </a:r>
            <a:r>
              <a:rPr lang="en-US" sz="4500" dirty="0" smtClean="0">
                <a:solidFill>
                  <a:srgbClr val="F2F2F2"/>
                </a:solidFill>
                <a:uFill>
                  <a:solidFill>
                    <a:srgbClr val="0433FF"/>
                  </a:solidFill>
                </a:uFill>
              </a:rPr>
              <a:t> Lord God of gods who was and who is always in heaven and on earth.</a:t>
            </a:r>
          </a:p>
          <a:p>
            <a:pPr marL="40639" marR="40639">
              <a:spcBef>
                <a:spcPts val="600"/>
              </a:spcBef>
              <a:defRPr sz="2800"/>
            </a:pPr>
            <a:r>
              <a:rPr lang="en-US" sz="4500" dirty="0" smtClean="0">
                <a:solidFill>
                  <a:srgbClr val="F2F2F2"/>
                </a:solidFill>
                <a:uFill>
                  <a:solidFill>
                    <a:srgbClr val="0433FF"/>
                  </a:solidFill>
                </a:uFill>
              </a:rPr>
              <a:t/>
            </a:r>
            <a:br>
              <a:rPr lang="en-US" sz="4500" dirty="0" smtClean="0">
                <a:solidFill>
                  <a:srgbClr val="F2F2F2"/>
                </a:solidFill>
                <a:uFill>
                  <a:solidFill>
                    <a:srgbClr val="0433FF"/>
                  </a:solidFill>
                </a:uFill>
              </a:rPr>
            </a:br>
            <a:r>
              <a:rPr lang="en-US" sz="4500" i="1" dirty="0" smtClean="0">
                <a:solidFill>
                  <a:srgbClr val="F2F2F2"/>
                </a:solidFill>
                <a:uFill>
                  <a:solidFill>
                    <a:srgbClr val="0433FF"/>
                  </a:solidFill>
                </a:uFill>
              </a:rPr>
              <a:t> </a:t>
            </a:r>
            <a:r>
              <a:rPr lang="en-US" sz="4500" i="1" dirty="0" smtClean="0">
                <a:solidFill>
                  <a:srgbClr val="FFFF00"/>
                </a:solidFill>
                <a:uFill>
                  <a:solidFill>
                    <a:srgbClr val="0433FF"/>
                  </a:solidFill>
                </a:uFill>
              </a:rPr>
              <a:t>people</a:t>
            </a:r>
            <a:r>
              <a:rPr lang="en-US" sz="4500" i="1" dirty="0" smtClean="0">
                <a:solidFill>
                  <a:srgbClr val="F2F2F2"/>
                </a:solidFill>
                <a:uFill>
                  <a:solidFill>
                    <a:srgbClr val="0433FF"/>
                  </a:solidFill>
                </a:uFill>
              </a:rPr>
              <a:t> shall repeat his words. </a:t>
            </a:r>
            <a:endParaRPr lang="en-US" sz="4500" dirty="0">
              <a:solidFill>
                <a:srgbClr val="F2F2F2"/>
              </a:solid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3789" y="2846"/>
            <a:ext cx="4485806" cy="6401753"/>
          </a:xfrm>
          <a:prstGeom prst="rect">
            <a:avLst/>
          </a:prstGeom>
        </p:spPr>
        <p:txBody>
          <a:bodyPr wrap="square">
            <a:spAutoFit/>
          </a:bodyPr>
          <a:lstStyle/>
          <a:p>
            <a:pPr marL="40639" marR="40639">
              <a:spcBef>
                <a:spcPts val="600"/>
              </a:spcBef>
              <a:buClr>
                <a:srgbClr val="0433FF"/>
              </a:buClr>
              <a:buFont typeface="Arial"/>
              <a:defRPr sz="2000">
                <a:solidFill>
                  <a:srgbClr val="0433FF"/>
                </a:solidFill>
                <a:uFill>
                  <a:solidFill>
                    <a:srgbClr val="0433FF"/>
                  </a:solidFill>
                </a:uFill>
              </a:defRPr>
            </a:pPr>
            <a:r>
              <a:rPr lang="en-CA" sz="5000" dirty="0" err="1" smtClean="0">
                <a:solidFill>
                  <a:srgbClr val="FF0000"/>
                </a:solidFill>
              </a:rPr>
              <a:t>ይ.ካ</a:t>
            </a:r>
            <a:r>
              <a:rPr lang="en-CA" sz="5000" dirty="0" smtClean="0">
                <a:solidFill>
                  <a:srgbClr val="FF0000"/>
                </a:solidFill>
              </a:rPr>
              <a:t>. </a:t>
            </a:r>
            <a:r>
              <a:rPr lang="en-CA" sz="1400" dirty="0" smtClean="0">
                <a:solidFill>
                  <a:srgbClr val="FFC000"/>
                </a:solidFill>
              </a:rPr>
              <a:t>16. </a:t>
            </a:r>
            <a:r>
              <a:rPr lang="hr-HR" sz="1400" dirty="0" smtClean="0">
                <a:solidFill>
                  <a:srgbClr val="FFC000"/>
                </a:solidFill>
              </a:rPr>
              <a:t> </a:t>
            </a:r>
            <a:r>
              <a:rPr lang="hr-HR" sz="5000" dirty="0">
                <a:solidFill>
                  <a:srgbClr val="F2F2F2"/>
                </a:solidFill>
              </a:rPr>
              <a:t>ኣብ ሰማይን ኣብ ምድርን ዘሎን ዚነብርን ናይ ኣማልኽቲ ኣምላኽ፡ እግዚኣብሔር ቅዱስ ቅዱስ፡ ቅዱስ እዩ</a:t>
            </a:r>
            <a:r>
              <a:rPr lang="hr-HR" sz="5000" dirty="0" smtClean="0">
                <a:solidFill>
                  <a:srgbClr val="F2F2F2"/>
                </a:solidFill>
              </a:rPr>
              <a:t>።</a:t>
            </a:r>
            <a:endParaRPr lang="en-CA" sz="5000" dirty="0" smtClean="0">
              <a:solidFill>
                <a:srgbClr val="F2F2F2"/>
              </a:solidFill>
            </a:endParaRPr>
          </a:p>
          <a:p>
            <a:pPr marL="40639" marR="40639">
              <a:spcBef>
                <a:spcPts val="600"/>
              </a:spcBef>
              <a:buClr>
                <a:srgbClr val="0433FF"/>
              </a:buClr>
              <a:buFont typeface="Arial"/>
              <a:defRPr sz="2000">
                <a:solidFill>
                  <a:srgbClr val="0433FF"/>
                </a:solidFill>
                <a:uFill>
                  <a:solidFill>
                    <a:srgbClr val="0433FF"/>
                  </a:solidFill>
                </a:uFill>
              </a:defRPr>
            </a:pPr>
            <a:endParaRPr lang="en-CA" sz="5000" dirty="0" smtClean="0">
              <a:solidFill>
                <a:srgbClr val="FFFF00"/>
              </a:solidFill>
            </a:endParaRPr>
          </a:p>
          <a:p>
            <a:pPr marL="40639" marR="40639">
              <a:spcBef>
                <a:spcPts val="600"/>
              </a:spcBef>
              <a:buClr>
                <a:srgbClr val="0433FF"/>
              </a:buClr>
              <a:buFont typeface="Arial"/>
              <a:defRPr sz="2000">
                <a:solidFill>
                  <a:srgbClr val="0433FF"/>
                </a:solidFill>
                <a:uFill>
                  <a:solidFill>
                    <a:srgbClr val="0433FF"/>
                  </a:solidFill>
                </a:uFill>
              </a:defRPr>
            </a:pPr>
            <a:r>
              <a:rPr lang="hr-HR" sz="5000" dirty="0" smtClean="0">
                <a:solidFill>
                  <a:srgbClr val="FFFF00"/>
                </a:solidFill>
              </a:rPr>
              <a:t>ይ.ሕ</a:t>
            </a:r>
            <a:r>
              <a:rPr lang="hr-HR" sz="5000" dirty="0">
                <a:solidFill>
                  <a:srgbClr val="FFFF00"/>
                </a:solidFill>
              </a:rPr>
              <a:t>. </a:t>
            </a:r>
            <a:r>
              <a:rPr lang="hr-HR" sz="5000" dirty="0">
                <a:solidFill>
                  <a:srgbClr val="F2F2F2"/>
                </a:solidFill>
              </a:rPr>
              <a:t>ከምኡ ይበሉ</a:t>
            </a:r>
            <a:r>
              <a:rPr lang="hr-HR" sz="5000" dirty="0" smtClean="0">
                <a:solidFill>
                  <a:srgbClr val="F2F2F2"/>
                </a:solidFill>
              </a:rPr>
              <a:t>።</a:t>
            </a:r>
            <a:endParaRPr lang="hr-HR" sz="5000" dirty="0">
              <a:solidFill>
                <a:srgbClr val="F2F2F2"/>
              </a:solidFill>
            </a:endParaRPr>
          </a:p>
        </p:txBody>
      </p:sp>
    </p:spTree>
    <p:extLst>
      <p:ext uri="{BB962C8B-B14F-4D97-AF65-F5344CB8AC3E}">
        <p14:creationId xmlns:p14="http://schemas.microsoft.com/office/powerpoint/2010/main" val="1057097503"/>
      </p:ext>
    </p:extLst>
  </p:cSld>
  <p:clrMapOvr>
    <a:masterClrMapping/>
  </p:clrMapOvr>
  <p:transition spd="med"/>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297526" cy="6817251"/>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CA" sz="4500" dirty="0" smtClean="0">
                <a:solidFill>
                  <a:srgbClr val="FF0000"/>
                </a:solidFill>
              </a:rPr>
              <a:t>. </a:t>
            </a:r>
            <a:r>
              <a:rPr lang="en-CA" sz="1400" dirty="0" smtClean="0">
                <a:solidFill>
                  <a:srgbClr val="FFC000"/>
                </a:solidFill>
              </a:rPr>
              <a:t>17.</a:t>
            </a:r>
            <a:r>
              <a:rPr lang="en-US" sz="1400" dirty="0" smtClean="0">
                <a:solidFill>
                  <a:srgbClr val="FFC000"/>
                </a:solidFill>
              </a:rPr>
              <a:t> </a:t>
            </a:r>
            <a:r>
              <a:rPr lang="mr-IN" sz="4300" dirty="0" smtClean="0"/>
              <a:t>ናይ </a:t>
            </a:r>
            <a:r>
              <a:rPr lang="mr-IN" sz="4300" dirty="0"/>
              <a:t>ጐይታናን መድኃኒናን ኢየሱስ ክርስቶስ ናይ ቁርባን ምስጋና ፡ ሳህሉን ምሕረቱን ምስ ርእሰ ሊቃነ ጳጳሳት </a:t>
            </a:r>
            <a:endParaRPr lang="en-CA" sz="4300" dirty="0" smtClean="0"/>
          </a:p>
          <a:p>
            <a:pPr marL="40639" marR="40639">
              <a:spcBef>
                <a:spcPts val="600"/>
              </a:spcBef>
              <a:buClr>
                <a:srgbClr val="000000"/>
              </a:buClr>
              <a:buFont typeface="Arial"/>
              <a:defRPr sz="2000"/>
            </a:pPr>
            <a:r>
              <a:rPr lang="mr-IN" sz="4300" dirty="0" smtClean="0"/>
              <a:t>ኣባ </a:t>
            </a:r>
            <a:r>
              <a:rPr lang="mr-IN" sz="4300" dirty="0" smtClean="0">
                <a:solidFill>
                  <a:srgbClr val="FFC000"/>
                </a:solidFill>
              </a:rPr>
              <a:t>…</a:t>
            </a:r>
            <a:r>
              <a:rPr lang="en-US" sz="4300" dirty="0" smtClean="0">
                <a:solidFill>
                  <a:srgbClr val="FFC000"/>
                </a:solidFill>
              </a:rPr>
              <a:t>…</a:t>
            </a:r>
            <a:r>
              <a:rPr lang="en-US" sz="4300" dirty="0">
                <a:solidFill>
                  <a:srgbClr val="FFC000"/>
                </a:solidFill>
              </a:rPr>
              <a:t>…</a:t>
            </a:r>
            <a:r>
              <a:rPr lang="mr-IN" sz="4300" dirty="0" smtClean="0">
                <a:solidFill>
                  <a:srgbClr val="FFC000"/>
                </a:solidFill>
              </a:rPr>
              <a:t>፡ </a:t>
            </a:r>
            <a:r>
              <a:rPr lang="mr-IN" sz="4300" dirty="0"/>
              <a:t>ምስ ኩልና ሕዝበ ክርስቲያንን ይኹን።  ንዘለዓለም ዓለም ኣሜን።</a:t>
            </a:r>
          </a:p>
        </p:txBody>
      </p:sp>
      <p:sp>
        <p:nvSpPr>
          <p:cNvPr id="20" name="Rectangle 19"/>
          <p:cNvSpPr/>
          <p:nvPr/>
        </p:nvSpPr>
        <p:spPr>
          <a:xfrm>
            <a:off x="8026197" y="69183"/>
            <a:ext cx="4314936" cy="6671056"/>
          </a:xfrm>
          <a:prstGeom prst="rect">
            <a:avLst/>
          </a:prstGeom>
        </p:spPr>
        <p:txBody>
          <a:bodyPr wrap="square">
            <a:spAutoFit/>
          </a:bodyPr>
          <a:lstStyle/>
          <a:p>
            <a:pPr marL="40639" marR="40639">
              <a:lnSpc>
                <a:spcPct val="130000"/>
              </a:lnSpc>
              <a:spcBef>
                <a:spcPts val="600"/>
              </a:spcBef>
              <a:defRPr sz="2800"/>
            </a:pPr>
            <a:r>
              <a:rPr lang="en-US" sz="3000" dirty="0" smtClean="0">
                <a:solidFill>
                  <a:srgbClr val="FF0000"/>
                </a:solidFill>
              </a:rPr>
              <a:t>Priest: </a:t>
            </a:r>
            <a:r>
              <a:rPr lang="en-US" sz="1400" dirty="0" smtClean="0">
                <a:solidFill>
                  <a:srgbClr val="FFC000"/>
                </a:solidFill>
              </a:rPr>
              <a:t>17. </a:t>
            </a:r>
            <a:r>
              <a:rPr lang="en-US" sz="3000" dirty="0" smtClean="0"/>
              <a:t>Anaphora </a:t>
            </a:r>
            <a:r>
              <a:rPr lang="en-US" sz="3000" dirty="0"/>
              <a:t>of our Lord and our God and our </a:t>
            </a:r>
            <a:r>
              <a:rPr lang="en-US" sz="3000" dirty="0" err="1"/>
              <a:t>Saviour</a:t>
            </a:r>
            <a:r>
              <a:rPr lang="en-US" sz="3000" dirty="0"/>
              <a:t> Jesus Christ. The blessing of his forgiveness be with our The blessing of his grace and the gift of his help be with our </a:t>
            </a:r>
            <a:r>
              <a:rPr lang="en-US" sz="3000" i="1" dirty="0"/>
              <a:t>Archbish</a:t>
            </a:r>
            <a:r>
              <a:rPr lang="en-US" sz="3000" dirty="0"/>
              <a:t>op Abba </a:t>
            </a:r>
            <a:r>
              <a:rPr lang="en-US" sz="3000" dirty="0" smtClean="0">
                <a:solidFill>
                  <a:srgbClr val="FFC000"/>
                </a:solidFill>
              </a:rPr>
              <a:t>…</a:t>
            </a:r>
            <a:r>
              <a:rPr lang="en-US" sz="3200" dirty="0" smtClean="0">
                <a:solidFill>
                  <a:srgbClr val="FFC000"/>
                </a:solidFill>
              </a:rPr>
              <a:t>…… </a:t>
            </a:r>
            <a:r>
              <a:rPr lang="en-US" sz="3000" dirty="0" smtClean="0"/>
              <a:t>and </a:t>
            </a:r>
            <a:r>
              <a:rPr lang="en-US" sz="3000" dirty="0"/>
              <a:t>with Us all Christian  world with out end, Amen. </a:t>
            </a:r>
          </a:p>
        </p:txBody>
      </p:sp>
      <p:sp>
        <p:nvSpPr>
          <p:cNvPr id="2" name="Rectangle 1"/>
          <p:cNvSpPr/>
          <p:nvPr/>
        </p:nvSpPr>
        <p:spPr>
          <a:xfrm>
            <a:off x="-49583" y="-63531"/>
            <a:ext cx="4112947" cy="6601807"/>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US" sz="4500" dirty="0" smtClean="0">
                <a:solidFill>
                  <a:srgbClr val="FF0000"/>
                </a:solidFill>
              </a:rPr>
              <a:t>. </a:t>
            </a:r>
            <a:r>
              <a:rPr lang="en-US" sz="1400" dirty="0" smtClean="0">
                <a:solidFill>
                  <a:srgbClr val="FFC000"/>
                </a:solidFill>
              </a:rPr>
              <a:t>፲፯. </a:t>
            </a:r>
            <a:r>
              <a:rPr lang="en-US" sz="4200" dirty="0" err="1" smtClean="0"/>
              <a:t>ኣኰቴተ</a:t>
            </a:r>
            <a:r>
              <a:rPr lang="en-US" sz="4200" dirty="0" smtClean="0"/>
              <a:t> </a:t>
            </a:r>
            <a:r>
              <a:rPr lang="en-US" sz="4200" dirty="0" err="1"/>
              <a:t>ቁርባን</a:t>
            </a:r>
            <a:r>
              <a:rPr lang="en-US" sz="4200" dirty="0"/>
              <a:t> </a:t>
            </a:r>
            <a:r>
              <a:rPr lang="en-US" sz="4200" dirty="0" err="1"/>
              <a:t>ዘእግዚእነ</a:t>
            </a:r>
            <a:r>
              <a:rPr lang="en-US" sz="4200" dirty="0"/>
              <a:t> </a:t>
            </a:r>
            <a:r>
              <a:rPr lang="en-US" sz="4200" dirty="0" smtClean="0"/>
              <a:t> </a:t>
            </a:r>
            <a:r>
              <a:rPr lang="en-US" sz="4200" dirty="0" err="1" smtClean="0"/>
              <a:t>ወኣምላክነ</a:t>
            </a:r>
            <a:r>
              <a:rPr lang="en-US" sz="4200" dirty="0" smtClean="0"/>
              <a:t>  </a:t>
            </a:r>
            <a:r>
              <a:rPr lang="en-US" sz="4200" dirty="0" err="1" smtClean="0"/>
              <a:t>ወመድኃኒነ</a:t>
            </a:r>
            <a:r>
              <a:rPr lang="en-US" sz="4200" dirty="0" smtClean="0"/>
              <a:t> </a:t>
            </a:r>
            <a:r>
              <a:rPr lang="en-US" sz="4200" dirty="0" err="1"/>
              <a:t>ኢየሱስ</a:t>
            </a:r>
            <a:r>
              <a:rPr lang="en-US" sz="4200" dirty="0"/>
              <a:t> </a:t>
            </a:r>
            <a:r>
              <a:rPr lang="en-US" sz="4200" dirty="0" err="1" smtClean="0"/>
              <a:t>ክርስቶስ</a:t>
            </a:r>
            <a:r>
              <a:rPr lang="en-US" sz="4200" dirty="0" smtClean="0"/>
              <a:t> ። </a:t>
            </a:r>
            <a:r>
              <a:rPr lang="en-US" sz="4200" dirty="0" err="1" smtClean="0"/>
              <a:t>በረከተ</a:t>
            </a:r>
            <a:r>
              <a:rPr lang="en-US" sz="4200" dirty="0" smtClean="0"/>
              <a:t> </a:t>
            </a:r>
            <a:r>
              <a:rPr lang="en-US" sz="4200" dirty="0" err="1"/>
              <a:t>ሳሕሉ</a:t>
            </a:r>
            <a:r>
              <a:rPr lang="en-US" sz="4200" dirty="0"/>
              <a:t> </a:t>
            </a:r>
            <a:r>
              <a:rPr lang="en-US" sz="4200" dirty="0" err="1"/>
              <a:t>የሀሉ</a:t>
            </a:r>
            <a:r>
              <a:rPr lang="en-US" sz="4200" dirty="0"/>
              <a:t> </a:t>
            </a:r>
            <a:r>
              <a:rPr lang="en-US" sz="4200" dirty="0" err="1"/>
              <a:t>ምስለ</a:t>
            </a:r>
            <a:r>
              <a:rPr lang="en-US" sz="4200" dirty="0"/>
              <a:t> </a:t>
            </a:r>
            <a:r>
              <a:rPr lang="en-US" sz="4200" dirty="0" err="1"/>
              <a:t>ርእሰ</a:t>
            </a:r>
            <a:r>
              <a:rPr lang="en-US" sz="4200" dirty="0"/>
              <a:t> </a:t>
            </a:r>
            <a:r>
              <a:rPr lang="en-US" sz="4200" dirty="0" err="1"/>
              <a:t>ሊቃነ</a:t>
            </a:r>
            <a:r>
              <a:rPr lang="en-US" sz="4200" dirty="0"/>
              <a:t> </a:t>
            </a:r>
            <a:r>
              <a:rPr lang="en-US" sz="4200" dirty="0" err="1"/>
              <a:t>ጳጳሳትነ</a:t>
            </a:r>
            <a:r>
              <a:rPr lang="en-US" sz="4200" dirty="0"/>
              <a:t> </a:t>
            </a:r>
            <a:r>
              <a:rPr lang="en-US" sz="4200" dirty="0" err="1" smtClean="0"/>
              <a:t>ኣባ</a:t>
            </a:r>
            <a:r>
              <a:rPr lang="en-US" sz="4200" dirty="0" smtClean="0">
                <a:solidFill>
                  <a:srgbClr val="FFC000"/>
                </a:solidFill>
              </a:rPr>
              <a:t>……</a:t>
            </a:r>
            <a:r>
              <a:rPr lang="en-US" sz="4200" dirty="0">
                <a:solidFill>
                  <a:srgbClr val="FFC000"/>
                </a:solidFill>
              </a:rPr>
              <a:t>…</a:t>
            </a:r>
            <a:r>
              <a:rPr lang="en-US" sz="4200" dirty="0" smtClean="0">
                <a:solidFill>
                  <a:srgbClr val="FFC000"/>
                </a:solidFill>
              </a:rPr>
              <a:t>፡</a:t>
            </a:r>
            <a:r>
              <a:rPr lang="en-US" sz="4200" dirty="0" smtClean="0"/>
              <a:t> </a:t>
            </a:r>
            <a:r>
              <a:rPr lang="en-US" sz="4200" dirty="0" err="1"/>
              <a:t>ወምስለ</a:t>
            </a:r>
            <a:r>
              <a:rPr lang="en-US" sz="4200" dirty="0"/>
              <a:t> </a:t>
            </a:r>
            <a:r>
              <a:rPr lang="en-US" sz="4200" dirty="0" err="1"/>
              <a:t>ኩልነ</a:t>
            </a:r>
            <a:r>
              <a:rPr lang="en-US" sz="4200" dirty="0"/>
              <a:t> </a:t>
            </a:r>
            <a:r>
              <a:rPr lang="en-US" sz="4200" dirty="0" err="1"/>
              <a:t>ሕዝበ</a:t>
            </a:r>
            <a:r>
              <a:rPr lang="en-US" sz="4200" dirty="0"/>
              <a:t> </a:t>
            </a:r>
            <a:r>
              <a:rPr lang="en-US" sz="4200" dirty="0" err="1"/>
              <a:t>ክርስቲያን</a:t>
            </a:r>
            <a:r>
              <a:rPr lang="en-US" sz="4200" dirty="0"/>
              <a:t> </a:t>
            </a:r>
            <a:r>
              <a:rPr lang="en-US" sz="4200" dirty="0" err="1"/>
              <a:t>ለዓለም</a:t>
            </a:r>
            <a:r>
              <a:rPr lang="en-US" sz="4200" dirty="0"/>
              <a:t> </a:t>
            </a:r>
            <a:r>
              <a:rPr lang="en-US" sz="4200" dirty="0" err="1"/>
              <a:t>ዓለም</a:t>
            </a:r>
            <a:r>
              <a:rPr lang="en-US" sz="4200" dirty="0"/>
              <a:t>። </a:t>
            </a:r>
            <a:r>
              <a:rPr lang="en-US" sz="4200" dirty="0" err="1"/>
              <a:t>ኣሜን</a:t>
            </a:r>
            <a:r>
              <a:rPr lang="en-US" sz="4200" dirty="0"/>
              <a:t>።</a:t>
            </a:r>
          </a:p>
        </p:txBody>
      </p:sp>
    </p:spTree>
    <p:extLst>
      <p:ext uri="{BB962C8B-B14F-4D97-AF65-F5344CB8AC3E}">
        <p14:creationId xmlns:p14="http://schemas.microsoft.com/office/powerpoint/2010/main" val="119175633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649" y="110841"/>
            <a:ext cx="4223231" cy="6678751"/>
          </a:xfrm>
          <a:prstGeom prst="rect">
            <a:avLst/>
          </a:prstGeom>
        </p:spPr>
        <p:txBody>
          <a:bodyPr wrap="square">
            <a:spAutoFit/>
          </a:bodyPr>
          <a:lstStyle/>
          <a:p>
            <a:pPr marL="40639" marR="40639">
              <a:spcBef>
                <a:spcPts val="600"/>
              </a:spcBef>
              <a:defRPr sz="1800">
                <a:uFillTx/>
              </a:defRPr>
            </a:pPr>
            <a:r>
              <a:rPr lang="hr-HR" sz="2400" dirty="0" smtClean="0">
                <a:solidFill>
                  <a:srgbClr val="FF0000"/>
                </a:solidFill>
                <a:uFill>
                  <a:solidFill>
                    <a:srgbClr val="000000"/>
                  </a:solidFill>
                </a:uFill>
              </a:rPr>
              <a:t> </a:t>
            </a:r>
            <a:r>
              <a:rPr lang="hr-HR" sz="4500" dirty="0">
                <a:solidFill>
                  <a:srgbClr val="FF0000"/>
                </a:solidFill>
                <a:uFill>
                  <a:solidFill>
                    <a:srgbClr val="000000"/>
                  </a:solidFill>
                </a:uFill>
              </a:rPr>
              <a:t>ይ.ካ. </a:t>
            </a:r>
            <a:r>
              <a:rPr lang="en-CA" sz="1400" dirty="0" smtClean="0">
                <a:solidFill>
                  <a:srgbClr val="FFC000"/>
                </a:solidFill>
                <a:uFill>
                  <a:solidFill>
                    <a:srgbClr val="000000"/>
                  </a:solidFill>
                </a:uFill>
              </a:rPr>
              <a:t>18. </a:t>
            </a:r>
            <a:r>
              <a:rPr lang="hr-HR" sz="4200" dirty="0" smtClean="0">
                <a:uFill>
                  <a:solidFill>
                    <a:srgbClr val="000000"/>
                  </a:solidFill>
                </a:uFill>
              </a:rPr>
              <a:t>ኦ </a:t>
            </a:r>
            <a:r>
              <a:rPr lang="hr-HR" sz="4200" dirty="0">
                <a:uFill>
                  <a:solidFill>
                    <a:srgbClr val="000000"/>
                  </a:solidFill>
                </a:uFill>
              </a:rPr>
              <a:t>ቅዱስ ኣምላኽ ነመስግነካ </a:t>
            </a:r>
            <a:r>
              <a:rPr lang="hr-HR" sz="4200" dirty="0" smtClean="0">
                <a:uFill>
                  <a:solidFill>
                    <a:srgbClr val="000000"/>
                  </a:solidFill>
                </a:uFill>
              </a:rPr>
              <a:t>ኣሎና</a:t>
            </a:r>
            <a:r>
              <a:rPr lang="en-CA" sz="4200" dirty="0" smtClean="0">
                <a:uFill>
                  <a:solidFill>
                    <a:srgbClr val="000000"/>
                  </a:solidFill>
                </a:uFill>
              </a:rPr>
              <a:t> </a:t>
            </a:r>
            <a:r>
              <a:rPr lang="hr-HR" sz="4200" dirty="0" smtClean="0">
                <a:uFill>
                  <a:solidFill>
                    <a:srgbClr val="000000"/>
                  </a:solidFill>
                </a:uFill>
              </a:rPr>
              <a:t>፡ ንነፍስና</a:t>
            </a:r>
            <a:r>
              <a:rPr lang="en-CA" sz="4200" dirty="0">
                <a:uFill>
                  <a:solidFill>
                    <a:srgbClr val="000000"/>
                  </a:solidFill>
                </a:uFill>
              </a:rPr>
              <a:t> </a:t>
            </a:r>
            <a:r>
              <a:rPr lang="hr-HR" sz="4200" dirty="0" smtClean="0">
                <a:uFill>
                  <a:solidFill>
                    <a:srgbClr val="000000"/>
                  </a:solidFill>
                </a:uFill>
              </a:rPr>
              <a:t>ፍጹም </a:t>
            </a:r>
            <a:r>
              <a:rPr lang="hr-HR" sz="4200" dirty="0">
                <a:uFill>
                  <a:solidFill>
                    <a:srgbClr val="000000"/>
                  </a:solidFill>
                </a:uFill>
              </a:rPr>
              <a:t>እትገብር፡ ወሃቢ </a:t>
            </a:r>
            <a:r>
              <a:rPr lang="hr-HR" sz="4200" dirty="0" smtClean="0">
                <a:uFill>
                  <a:solidFill>
                    <a:srgbClr val="000000"/>
                  </a:solidFill>
                </a:uFill>
              </a:rPr>
              <a:t>ሕይወትና፡</a:t>
            </a:r>
            <a:r>
              <a:rPr lang="en-CA" sz="4200" dirty="0" smtClean="0">
                <a:uFill>
                  <a:solidFill>
                    <a:srgbClr val="000000"/>
                  </a:solidFill>
                </a:uFill>
              </a:rPr>
              <a:t> </a:t>
            </a:r>
            <a:r>
              <a:rPr lang="hr-HR" sz="4200" dirty="0" smtClean="0">
                <a:uFill>
                  <a:solidFill>
                    <a:srgbClr val="000000"/>
                  </a:solidFill>
                </a:uFill>
              </a:rPr>
              <a:t>ዘይትጠፍእ </a:t>
            </a:r>
            <a:r>
              <a:rPr lang="hr-HR" sz="4200" dirty="0">
                <a:uFill>
                  <a:solidFill>
                    <a:srgbClr val="000000"/>
                  </a:solidFill>
                </a:uFill>
              </a:rPr>
              <a:t>መዝገብ፡ ኣቦኡ ንሓደ ወድኻ ብኣኻ </a:t>
            </a:r>
            <a:r>
              <a:rPr lang="hr-HR" sz="4200" dirty="0" smtClean="0">
                <a:uFill>
                  <a:solidFill>
                    <a:srgbClr val="000000"/>
                  </a:solidFill>
                </a:uFill>
              </a:rPr>
              <a:t>ክንድኅን </a:t>
            </a:r>
            <a:r>
              <a:rPr lang="hr-HR" sz="4200" dirty="0">
                <a:uFill>
                  <a:solidFill>
                    <a:srgbClr val="000000"/>
                  </a:solidFill>
                </a:uFill>
              </a:rPr>
              <a:t>ስለ ዝፈቐድካ፡ ናትካ ፍ
ቓድ ዘዘንቱ፡ መድኃኒና እዩ</a:t>
            </a:r>
            <a:r>
              <a:rPr lang="hr-HR" sz="4200" dirty="0" smtClean="0">
                <a:uFill>
                  <a:solidFill>
                    <a:srgbClr val="000000"/>
                  </a:solidFill>
                </a:uFill>
              </a:rPr>
              <a:t>።</a:t>
            </a:r>
            <a:endParaRPr lang="hr-HR" sz="4200" dirty="0">
              <a:uFill>
                <a:solidFill>
                  <a:srgbClr val="000000"/>
                </a:solidFill>
              </a:uFill>
            </a:endParaRPr>
          </a:p>
        </p:txBody>
      </p:sp>
      <p:sp>
        <p:nvSpPr>
          <p:cNvPr id="20" name="Rectangle 19"/>
          <p:cNvSpPr/>
          <p:nvPr/>
        </p:nvSpPr>
        <p:spPr>
          <a:xfrm>
            <a:off x="8026197" y="69183"/>
            <a:ext cx="4314936" cy="6370975"/>
          </a:xfrm>
          <a:prstGeom prst="rect">
            <a:avLst/>
          </a:prstGeom>
        </p:spPr>
        <p:txBody>
          <a:bodyPr wrap="square">
            <a:spAutoFit/>
          </a:bodyPr>
          <a:lstStyle/>
          <a:p>
            <a:pPr marL="40639" marR="40639">
              <a:spcBef>
                <a:spcPts val="600"/>
              </a:spcBef>
              <a:defRPr sz="2800"/>
            </a:pPr>
            <a:r>
              <a:rPr lang="en-US" sz="3400" dirty="0" smtClean="0">
                <a:solidFill>
                  <a:srgbClr val="FF0000"/>
                </a:solidFill>
              </a:rPr>
              <a:t>Priest: </a:t>
            </a:r>
            <a:r>
              <a:rPr lang="en-US" sz="1400" dirty="0" smtClean="0">
                <a:solidFill>
                  <a:srgbClr val="FFC000"/>
                </a:solidFill>
              </a:rPr>
              <a:t>18. </a:t>
            </a:r>
            <a:r>
              <a:rPr lang="en-US" sz="3400" dirty="0" smtClean="0"/>
              <a:t>We </a:t>
            </a:r>
            <a:r>
              <a:rPr lang="en-US" sz="3400" dirty="0"/>
              <a:t>give  thanks, holy God, the comforter  of our souls and giver of our life, 0 undefiled treasure, Father of your only-begotten son, our </a:t>
            </a:r>
            <a:r>
              <a:rPr lang="en-US" sz="3400" dirty="0" err="1"/>
              <a:t>Saviour</a:t>
            </a:r>
            <a:r>
              <a:rPr lang="en-US" sz="3400" dirty="0"/>
              <a:t>, who declared  your will, because you have desired that we should be saved through thee. </a:t>
            </a:r>
          </a:p>
        </p:txBody>
      </p:sp>
      <p:sp>
        <p:nvSpPr>
          <p:cNvPr id="2" name="Rectangle 1"/>
          <p:cNvSpPr/>
          <p:nvPr/>
        </p:nvSpPr>
        <p:spPr>
          <a:xfrm>
            <a:off x="-83842" y="142209"/>
            <a:ext cx="4290081" cy="6186309"/>
          </a:xfrm>
          <a:prstGeom prst="rect">
            <a:avLst/>
          </a:prstGeom>
        </p:spPr>
        <p:txBody>
          <a:bodyPr wrap="square">
            <a:spAutoFit/>
          </a:bodyPr>
          <a:lstStyle/>
          <a:p>
            <a:pPr marL="40639" marR="40639">
              <a:spcBef>
                <a:spcPts val="600"/>
              </a:spcBef>
              <a:buClr>
                <a:srgbClr val="000000"/>
              </a:buClr>
              <a:buFont typeface="Arial"/>
              <a:defRPr sz="2800"/>
            </a:pPr>
            <a:r>
              <a:rPr lang="hr-HR" sz="4400" dirty="0" smtClean="0">
                <a:solidFill>
                  <a:srgbClr val="FF0000"/>
                </a:solidFill>
                <a:uFill>
                  <a:solidFill>
                    <a:srgbClr val="000000"/>
                  </a:solidFill>
                </a:uFill>
              </a:rPr>
              <a:t>ይ.ካ</a:t>
            </a:r>
            <a:r>
              <a:rPr lang="hr-HR" sz="4400" dirty="0">
                <a:solidFill>
                  <a:srgbClr val="FF0000"/>
                </a:solidFill>
                <a:uFill>
                  <a:solidFill>
                    <a:srgbClr val="000000"/>
                  </a:solidFill>
                </a:uFill>
              </a:rPr>
              <a:t>. </a:t>
            </a:r>
            <a:r>
              <a:rPr lang="en-US" sz="4400" dirty="0" smtClean="0">
                <a:solidFill>
                  <a:srgbClr val="FF0000"/>
                </a:solidFill>
              </a:rPr>
              <a:t> </a:t>
            </a:r>
            <a:r>
              <a:rPr lang="en-US" sz="1400" dirty="0" smtClean="0">
                <a:solidFill>
                  <a:srgbClr val="FFC000"/>
                </a:solidFill>
              </a:rPr>
              <a:t>፲፰. </a:t>
            </a:r>
            <a:r>
              <a:rPr lang="en-US" sz="4400" dirty="0" err="1" smtClean="0"/>
              <a:t>ነኣኵተከ</a:t>
            </a:r>
            <a:r>
              <a:rPr lang="en-US" sz="4400" dirty="0" smtClean="0"/>
              <a:t> </a:t>
            </a:r>
            <a:r>
              <a:rPr lang="en-US" sz="4400" dirty="0" err="1"/>
              <a:t>ኣምላክ</a:t>
            </a:r>
            <a:r>
              <a:rPr lang="en-US" sz="4400" dirty="0"/>
              <a:t> </a:t>
            </a:r>
            <a:r>
              <a:rPr lang="en-US" sz="4400" dirty="0" err="1"/>
              <a:t>ቅዱስ</a:t>
            </a:r>
            <a:r>
              <a:rPr lang="en-US" sz="4400" dirty="0"/>
              <a:t> </a:t>
            </a:r>
            <a:r>
              <a:rPr lang="en-US" sz="4400" dirty="0" err="1"/>
              <a:t>ፈጻሜ</a:t>
            </a:r>
            <a:r>
              <a:rPr lang="en-US" sz="4400" dirty="0"/>
              <a:t> </a:t>
            </a:r>
            <a:r>
              <a:rPr lang="en-US" sz="4400" dirty="0" err="1"/>
              <a:t>ነፍስነ</a:t>
            </a:r>
            <a:r>
              <a:rPr lang="en-US" sz="4400" dirty="0"/>
              <a:t> </a:t>
            </a:r>
            <a:r>
              <a:rPr lang="en-US" sz="4400" dirty="0" err="1"/>
              <a:t>ወሃቤ</a:t>
            </a:r>
            <a:r>
              <a:rPr lang="en-US" sz="4400" dirty="0"/>
              <a:t> </a:t>
            </a:r>
            <a:r>
              <a:rPr lang="en-US" sz="4400" dirty="0" err="1" smtClean="0"/>
              <a:t>ሕይወትነ</a:t>
            </a:r>
            <a:r>
              <a:rPr lang="en-US" sz="4400" dirty="0" smtClean="0"/>
              <a:t> ፡ </a:t>
            </a:r>
            <a:r>
              <a:rPr lang="en-US" sz="4400" dirty="0" err="1"/>
              <a:t>ዘኢይማስን</a:t>
            </a:r>
            <a:r>
              <a:rPr lang="en-US" sz="4400" dirty="0"/>
              <a:t> </a:t>
            </a:r>
            <a:r>
              <a:rPr lang="en-US" sz="4400" dirty="0" err="1"/>
              <a:t>መዝገብ</a:t>
            </a:r>
            <a:r>
              <a:rPr lang="en-US" sz="4400" dirty="0"/>
              <a:t> </a:t>
            </a:r>
            <a:r>
              <a:rPr lang="en-US" sz="4400" dirty="0" err="1"/>
              <a:t>ኣቡሁ</a:t>
            </a:r>
            <a:r>
              <a:rPr lang="en-US" sz="4400" dirty="0"/>
              <a:t> </a:t>
            </a:r>
            <a:r>
              <a:rPr lang="en-US" sz="4400" dirty="0" err="1"/>
              <a:t>ለዋሕድ</a:t>
            </a:r>
            <a:r>
              <a:rPr lang="en-US" sz="4400" dirty="0"/>
              <a:t> </a:t>
            </a:r>
            <a:r>
              <a:rPr lang="en-US" sz="4400" dirty="0" err="1"/>
              <a:t>ወልድከ</a:t>
            </a:r>
            <a:r>
              <a:rPr lang="en-US" sz="4400" dirty="0"/>
              <a:t> </a:t>
            </a:r>
            <a:r>
              <a:rPr lang="en-US" sz="4400" dirty="0" err="1"/>
              <a:t>መድኃኒነ</a:t>
            </a:r>
            <a:r>
              <a:rPr lang="en-US" sz="4400" dirty="0"/>
              <a:t>፡ </a:t>
            </a:r>
            <a:r>
              <a:rPr lang="en-US" sz="4400" dirty="0" err="1"/>
              <a:t>ዘይዜኑ</a:t>
            </a:r>
            <a:r>
              <a:rPr lang="en-US" sz="4400" dirty="0"/>
              <a:t> </a:t>
            </a:r>
            <a:r>
              <a:rPr lang="en-US" sz="4400" dirty="0" err="1"/>
              <a:t>ዘዚኣከ</a:t>
            </a:r>
            <a:r>
              <a:rPr lang="en-US" sz="4400" dirty="0"/>
              <a:t> </a:t>
            </a:r>
            <a:r>
              <a:rPr lang="en-US" sz="4400" dirty="0" err="1"/>
              <a:t>ፈቃድ</a:t>
            </a:r>
            <a:r>
              <a:rPr lang="en-US" sz="4400" dirty="0"/>
              <a:t> </a:t>
            </a:r>
            <a:r>
              <a:rPr lang="en-US" sz="4400" dirty="0" err="1"/>
              <a:t>እስመ</a:t>
            </a:r>
            <a:r>
              <a:rPr lang="en-US" sz="4400" dirty="0"/>
              <a:t> </a:t>
            </a:r>
            <a:r>
              <a:rPr lang="en-US" sz="4400" dirty="0" err="1"/>
              <a:t>ፈቀድከ</a:t>
            </a:r>
            <a:r>
              <a:rPr lang="en-US" sz="4400" dirty="0"/>
              <a:t> </a:t>
            </a:r>
            <a:r>
              <a:rPr lang="en-US" sz="4400" dirty="0" err="1"/>
              <a:t>ከመ</a:t>
            </a:r>
            <a:r>
              <a:rPr lang="en-US" sz="4400" dirty="0"/>
              <a:t> </a:t>
            </a:r>
            <a:r>
              <a:rPr lang="en-US" sz="4400" dirty="0" err="1"/>
              <a:t>ንድኃን</a:t>
            </a:r>
            <a:r>
              <a:rPr lang="en-US" sz="4400" dirty="0"/>
              <a:t> </a:t>
            </a:r>
            <a:r>
              <a:rPr lang="en-US" sz="4400" dirty="0" err="1"/>
              <a:t>ብከ</a:t>
            </a:r>
            <a:r>
              <a:rPr lang="en-US" sz="4400" dirty="0" smtClean="0"/>
              <a:t>።</a:t>
            </a:r>
            <a:endParaRPr lang="en-US" sz="4400" dirty="0"/>
          </a:p>
        </p:txBody>
      </p:sp>
    </p:spTree>
    <p:extLst>
      <p:ext uri="{BB962C8B-B14F-4D97-AF65-F5344CB8AC3E}">
        <p14:creationId xmlns:p14="http://schemas.microsoft.com/office/powerpoint/2010/main" val="1432358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1822167858"/>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129790"/>
            <a:ext cx="4175974" cy="66018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19. </a:t>
            </a:r>
            <a:r>
              <a:rPr lang="hr-HR" sz="4700" dirty="0" smtClean="0">
                <a:uFill>
                  <a:solidFill>
                    <a:srgbClr val="000000"/>
                  </a:solidFill>
                </a:uFill>
              </a:rPr>
              <a:t>ኦ ጐይታ ልብና የመስግነካ፡ ንኣብ ኃይሉ ንስኻ ኢኻ፡ ንኣሕዛብ ጸጋ፡ ሓቀኛ ኣእምሮ፡ ንስሑታት እተለብም</a:t>
            </a:r>
            <a:r>
              <a:rPr lang="en-CA" sz="4700" dirty="0" smtClean="0">
                <a:uFill>
                  <a:solidFill>
                    <a:srgbClr val="000000"/>
                  </a:solidFill>
                </a:uFill>
              </a:rPr>
              <a:t> </a:t>
            </a:r>
            <a:r>
              <a:rPr lang="hr-HR" sz="4700" dirty="0" smtClean="0">
                <a:uFill>
                  <a:solidFill>
                    <a:srgbClr val="000000"/>
                  </a:solidFill>
                </a:uFill>
              </a:rPr>
              <a:t>፡ ንነፍሲ እተድኅን ዕቤት ትሑታት እንነብረሉ ሃገርና። </a:t>
            </a:r>
            <a:endParaRPr lang="hr-HR" sz="4700" dirty="0">
              <a:uFill>
                <a:solidFill>
                  <a:srgbClr val="000000"/>
                </a:solidFill>
              </a:uFill>
            </a:endParaRPr>
          </a:p>
        </p:txBody>
      </p:sp>
      <p:sp>
        <p:nvSpPr>
          <p:cNvPr id="20" name="Rectangle 19"/>
          <p:cNvSpPr/>
          <p:nvPr/>
        </p:nvSpPr>
        <p:spPr>
          <a:xfrm>
            <a:off x="8026197" y="69183"/>
            <a:ext cx="4169312" cy="6740307"/>
          </a:xfrm>
          <a:prstGeom prst="rect">
            <a:avLst/>
          </a:prstGeom>
        </p:spPr>
        <p:txBody>
          <a:bodyPr wrap="square">
            <a:spAutoFit/>
          </a:bodyPr>
          <a:lstStyle/>
          <a:p>
            <a:pPr marL="40639" marR="40639">
              <a:spcBef>
                <a:spcPts val="600"/>
              </a:spcBef>
              <a:defRPr sz="2800"/>
            </a:pPr>
            <a:r>
              <a:rPr lang="en-US" sz="1400" dirty="0" smtClean="0">
                <a:solidFill>
                  <a:srgbClr val="FFC000"/>
                </a:solidFill>
              </a:rPr>
              <a:t>19. </a:t>
            </a:r>
            <a:r>
              <a:rPr lang="en-US" sz="3600" dirty="0" smtClean="0"/>
              <a:t>Our </a:t>
            </a:r>
            <a:r>
              <a:rPr lang="en-US" sz="3600" dirty="0"/>
              <a:t>hearts give thanks to thee, Lord. Thou art the strength of the Father, grace to the Gentiles, knowledge to the upright, wisdom to the sinners, healer of the soul, exalter of the humble, our city’. </a:t>
            </a:r>
          </a:p>
        </p:txBody>
      </p:sp>
      <p:sp>
        <p:nvSpPr>
          <p:cNvPr id="2" name="Rectangle 1"/>
          <p:cNvSpPr/>
          <p:nvPr/>
        </p:nvSpPr>
        <p:spPr>
          <a:xfrm>
            <a:off x="24713" y="142209"/>
            <a:ext cx="3978876" cy="6001643"/>
          </a:xfrm>
          <a:prstGeom prst="rect">
            <a:avLst/>
          </a:prstGeom>
        </p:spPr>
        <p:txBody>
          <a:bodyPr wrap="square">
            <a:spAutoFit/>
          </a:bodyPr>
          <a:lstStyle/>
          <a:p>
            <a:pPr marL="40639" marR="40639">
              <a:spcBef>
                <a:spcPts val="600"/>
              </a:spcBef>
              <a:buClr>
                <a:srgbClr val="000000"/>
              </a:buClr>
              <a:buFont typeface="Arial"/>
              <a:defRPr sz="2800"/>
            </a:pPr>
            <a:r>
              <a:rPr lang="hr-HR" sz="4500" dirty="0" smtClean="0">
                <a:solidFill>
                  <a:srgbClr val="FF0000"/>
                </a:solidFill>
                <a:uFill>
                  <a:solidFill>
                    <a:srgbClr val="000000"/>
                  </a:solidFill>
                </a:uFill>
              </a:rPr>
              <a:t> </a:t>
            </a:r>
            <a:r>
              <a:rPr lang="en-CA" sz="1400" dirty="0" smtClean="0">
                <a:solidFill>
                  <a:srgbClr val="FFC000"/>
                </a:solidFill>
                <a:uFill>
                  <a:solidFill>
                    <a:srgbClr val="000000"/>
                  </a:solidFill>
                </a:uFill>
              </a:rPr>
              <a:t>፲፱.</a:t>
            </a:r>
            <a:r>
              <a:rPr lang="en-US" sz="1400" dirty="0" smtClean="0">
                <a:solidFill>
                  <a:srgbClr val="FFC000"/>
                </a:solidFill>
              </a:rPr>
              <a:t> </a:t>
            </a:r>
            <a:r>
              <a:rPr lang="en-US" sz="4800" dirty="0" err="1"/>
              <a:t>የኣኵተከ</a:t>
            </a:r>
            <a:r>
              <a:rPr lang="en-US" sz="4800" dirty="0"/>
              <a:t> </a:t>
            </a:r>
            <a:r>
              <a:rPr lang="en-US" sz="4800" dirty="0" err="1"/>
              <a:t>ልብነ</a:t>
            </a:r>
            <a:r>
              <a:rPr lang="en-US" sz="4800" dirty="0"/>
              <a:t> </a:t>
            </a:r>
            <a:r>
              <a:rPr lang="en-US" sz="4800" dirty="0" err="1"/>
              <a:t>እግዚኦ</a:t>
            </a:r>
            <a:r>
              <a:rPr lang="en-US" sz="4800" dirty="0"/>
              <a:t> </a:t>
            </a:r>
            <a:r>
              <a:rPr lang="en-US" sz="4800" dirty="0" err="1"/>
              <a:t>ኣንተ</a:t>
            </a:r>
            <a:r>
              <a:rPr lang="en-US" sz="4800" dirty="0"/>
              <a:t> </a:t>
            </a:r>
            <a:r>
              <a:rPr lang="en-US" sz="4800" dirty="0" err="1"/>
              <a:t>ኃይሉ</a:t>
            </a:r>
            <a:r>
              <a:rPr lang="en-US" sz="4800" dirty="0"/>
              <a:t> </a:t>
            </a:r>
            <a:r>
              <a:rPr lang="en-US" sz="4800" dirty="0" err="1"/>
              <a:t>ለኣብ</a:t>
            </a:r>
            <a:r>
              <a:rPr lang="en-US" sz="4800" dirty="0"/>
              <a:t> </a:t>
            </a:r>
            <a:r>
              <a:rPr lang="en-US" sz="4800" dirty="0" err="1"/>
              <a:t>ወጸጋ</a:t>
            </a:r>
            <a:r>
              <a:rPr lang="en-US" sz="4800" dirty="0"/>
              <a:t> </a:t>
            </a:r>
            <a:r>
              <a:rPr lang="en-US" sz="4800" dirty="0" err="1"/>
              <a:t>ለኣሕዛብ</a:t>
            </a:r>
            <a:r>
              <a:rPr lang="en-US" sz="4800" dirty="0"/>
              <a:t>፡ </a:t>
            </a:r>
            <a:r>
              <a:rPr lang="en-US" sz="4800" dirty="0" err="1"/>
              <a:t>ኣእምሮ</a:t>
            </a:r>
            <a:r>
              <a:rPr lang="en-US" sz="4800" dirty="0"/>
              <a:t> </a:t>
            </a:r>
            <a:r>
              <a:rPr lang="en-US" sz="4800" dirty="0" err="1"/>
              <a:t>ርትዕ</a:t>
            </a:r>
            <a:r>
              <a:rPr lang="en-US" sz="4800" dirty="0"/>
              <a:t> </a:t>
            </a:r>
            <a:r>
              <a:rPr lang="en-US" sz="4800" dirty="0" err="1"/>
              <a:t>ጥበበ</a:t>
            </a:r>
            <a:r>
              <a:rPr lang="en-US" sz="4800" dirty="0"/>
              <a:t> </a:t>
            </a:r>
            <a:r>
              <a:rPr lang="en-US" sz="4800" dirty="0" err="1"/>
              <a:t>ስሑታን</a:t>
            </a:r>
            <a:r>
              <a:rPr lang="en-US" sz="4800" dirty="0"/>
              <a:t>፡ </a:t>
            </a:r>
            <a:r>
              <a:rPr lang="en-US" sz="4800" dirty="0" err="1"/>
              <a:t>በፈውሰ</a:t>
            </a:r>
            <a:r>
              <a:rPr lang="en-US" sz="4800" dirty="0"/>
              <a:t> </a:t>
            </a:r>
            <a:r>
              <a:rPr lang="en-US" sz="4800" dirty="0" err="1"/>
              <a:t>ነፍስ</a:t>
            </a:r>
            <a:r>
              <a:rPr lang="en-US" sz="4800" dirty="0"/>
              <a:t> </a:t>
            </a:r>
            <a:r>
              <a:rPr lang="en-US" sz="4800" dirty="0" err="1"/>
              <a:t>ዕበየ</a:t>
            </a:r>
            <a:r>
              <a:rPr lang="en-US" sz="4800" dirty="0"/>
              <a:t> </a:t>
            </a:r>
            <a:r>
              <a:rPr lang="en-US" sz="4800" dirty="0" err="1"/>
              <a:t>ትሑታን</a:t>
            </a:r>
            <a:r>
              <a:rPr lang="en-US" sz="4800" dirty="0"/>
              <a:t> </a:t>
            </a:r>
            <a:r>
              <a:rPr lang="en-US" sz="4800" dirty="0" err="1"/>
              <a:t>ሀገሪትነ</a:t>
            </a:r>
            <a:r>
              <a:rPr lang="en-US" sz="4800" dirty="0"/>
              <a:t>።</a:t>
            </a:r>
          </a:p>
        </p:txBody>
      </p:sp>
    </p:spTree>
    <p:extLst>
      <p:ext uri="{BB962C8B-B14F-4D97-AF65-F5344CB8AC3E}">
        <p14:creationId xmlns:p14="http://schemas.microsoft.com/office/powerpoint/2010/main" val="509194796"/>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47375"/>
            <a:ext cx="4175974"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20. </a:t>
            </a:r>
            <a:r>
              <a:rPr lang="hr-HR" sz="4500" dirty="0" smtClean="0">
                <a:uFill>
                  <a:solidFill>
                    <a:srgbClr val="000000"/>
                  </a:solidFill>
                </a:uFill>
              </a:rPr>
              <a:t>ምርኩስ </a:t>
            </a:r>
            <a:r>
              <a:rPr lang="hr-HR" sz="4500" dirty="0">
                <a:uFill>
                  <a:solidFill>
                    <a:srgbClr val="000000"/>
                  </a:solidFill>
                </a:uFill>
              </a:rPr>
              <a:t>ጻድቃን ንስኻ ኢኻ፡ ንዝተሰዱ </a:t>
            </a:r>
            <a:r>
              <a:rPr lang="en-CA" sz="4500" dirty="0" smtClean="0">
                <a:uFill>
                  <a:solidFill>
                    <a:srgbClr val="000000"/>
                  </a:solidFill>
                </a:uFill>
              </a:rPr>
              <a:t> </a:t>
            </a:r>
            <a:r>
              <a:rPr lang="hr-HR" sz="4500" dirty="0" smtClean="0">
                <a:uFill>
                  <a:solidFill>
                    <a:srgbClr val="000000"/>
                  </a:solidFill>
                </a:uFill>
              </a:rPr>
              <a:t>ተስፋኦም</a:t>
            </a:r>
            <a:r>
              <a:rPr lang="hr-HR" sz="4500" dirty="0">
                <a:uFill>
                  <a:solidFill>
                    <a:srgbClr val="000000"/>
                  </a:solidFill>
                </a:uFill>
              </a:rPr>
              <a:t>፡ ንዚህወኹ </a:t>
            </a:r>
            <a:r>
              <a:rPr lang="hr-HR" sz="4500" dirty="0" smtClean="0">
                <a:uFill>
                  <a:solidFill>
                    <a:srgbClr val="000000"/>
                  </a:solidFill>
                </a:uFill>
              </a:rPr>
              <a:t>መህድኢኦም</a:t>
            </a:r>
            <a:r>
              <a:rPr lang="hr-HR" sz="4500" dirty="0">
                <a:uFill>
                  <a:solidFill>
                    <a:srgbClr val="000000"/>
                  </a:solidFill>
                </a:uFill>
              </a:rPr>
              <a:t>፡ ብርሃን </a:t>
            </a:r>
            <a:r>
              <a:rPr lang="hr-HR" sz="4500" dirty="0" smtClean="0">
                <a:uFill>
                  <a:solidFill>
                    <a:srgbClr val="000000"/>
                  </a:solidFill>
                </a:uFill>
              </a:rPr>
              <a:t>ፍጹማን</a:t>
            </a:r>
            <a:r>
              <a:rPr lang="en-CA" sz="4500" dirty="0" smtClean="0">
                <a:uFill>
                  <a:solidFill>
                    <a:srgbClr val="000000"/>
                  </a:solidFill>
                </a:uFill>
              </a:rPr>
              <a:t> </a:t>
            </a:r>
            <a:r>
              <a:rPr lang="hr-HR" sz="4500" dirty="0" smtClean="0">
                <a:uFill>
                  <a:solidFill>
                    <a:srgbClr val="000000"/>
                  </a:solidFill>
                </a:uFill>
              </a:rPr>
              <a:t>፡ </a:t>
            </a:r>
            <a:r>
              <a:rPr lang="hr-HR" sz="4500" dirty="0">
                <a:uFill>
                  <a:solidFill>
                    <a:srgbClr val="000000"/>
                  </a:solidFill>
                </a:uFill>
              </a:rPr>
              <a:t>ወዲ ሕያው ኣምላኽ፡ ካብቲ </a:t>
            </a:r>
            <a:r>
              <a:rPr lang="hr-HR" sz="4500" dirty="0" smtClean="0">
                <a:uFill>
                  <a:solidFill>
                    <a:srgbClr val="000000"/>
                  </a:solidFill>
                </a:uFill>
              </a:rPr>
              <a:t>ምስ</a:t>
            </a:r>
            <a:r>
              <a:rPr lang="en-CA" sz="4500" dirty="0" smtClean="0">
                <a:uFill>
                  <a:solidFill>
                    <a:srgbClr val="000000"/>
                  </a:solidFill>
                </a:uFill>
              </a:rPr>
              <a:t> </a:t>
            </a:r>
            <a:r>
              <a:rPr lang="hr-HR" sz="4500" dirty="0" smtClean="0">
                <a:uFill>
                  <a:solidFill>
                    <a:srgbClr val="000000"/>
                  </a:solidFill>
                </a:uFill>
              </a:rPr>
              <a:t>ተዋህበ </a:t>
            </a:r>
            <a:r>
              <a:rPr lang="hr-HR" sz="4500" dirty="0">
                <a:uFill>
                  <a:solidFill>
                    <a:srgbClr val="000000"/>
                  </a:solidFill>
                </a:uFill>
              </a:rPr>
              <a:t>ዘይሕደግ፡ ጸጋኻ ኣብርሃልና። ትኽለትን </a:t>
            </a:r>
            <a:r>
              <a:rPr lang="hr-HR" sz="4500" dirty="0" smtClean="0">
                <a:uFill>
                  <a:solidFill>
                    <a:srgbClr val="000000"/>
                  </a:solidFill>
                </a:uFill>
              </a:rPr>
              <a:t>ጽንዓትን</a:t>
            </a:r>
            <a:endParaRPr lang="hr-HR" sz="4500" dirty="0">
              <a:uFill>
                <a:solidFill>
                  <a:srgbClr val="000000"/>
                </a:solidFill>
              </a:uFill>
            </a:endParaRPr>
          </a:p>
        </p:txBody>
      </p:sp>
      <p:sp>
        <p:nvSpPr>
          <p:cNvPr id="20" name="Rectangle 19"/>
          <p:cNvSpPr/>
          <p:nvPr/>
        </p:nvSpPr>
        <p:spPr>
          <a:xfrm>
            <a:off x="8026197" y="69183"/>
            <a:ext cx="4314936" cy="6740307"/>
          </a:xfrm>
          <a:prstGeom prst="rect">
            <a:avLst/>
          </a:prstGeom>
        </p:spPr>
        <p:txBody>
          <a:bodyPr wrap="square">
            <a:spAutoFit/>
          </a:bodyPr>
          <a:lstStyle/>
          <a:p>
            <a:pPr marL="40639" marR="40639">
              <a:spcBef>
                <a:spcPts val="600"/>
              </a:spcBef>
              <a:defRPr sz="2800"/>
            </a:pPr>
            <a:r>
              <a:rPr lang="en-US" sz="1400" dirty="0" smtClean="0">
                <a:solidFill>
                  <a:srgbClr val="FFC000"/>
                </a:solidFill>
                <a:uFill>
                  <a:solidFill>
                    <a:srgbClr val="000000"/>
                  </a:solidFill>
                </a:uFill>
              </a:rPr>
              <a:t>20. </a:t>
            </a:r>
            <a:r>
              <a:rPr lang="en-US" sz="3600" dirty="0" smtClean="0">
                <a:uFill>
                  <a:solidFill>
                    <a:srgbClr val="000000"/>
                  </a:solidFill>
                </a:uFill>
              </a:rPr>
              <a:t>you </a:t>
            </a:r>
            <a:r>
              <a:rPr lang="en-US" sz="3600" dirty="0">
                <a:uFill>
                  <a:solidFill>
                    <a:srgbClr val="000000"/>
                  </a:solidFill>
                </a:uFill>
              </a:rPr>
              <a:t>are the staff of the  righteous, the hope of the persecuted, the refuge of the sufferers. 0 light of the perfect, Son of the living God, shine upon us with your unfailing grace granting us firmness, strength, faithfulness, </a:t>
            </a:r>
            <a:endParaRPr lang="en-US" sz="3600" dirty="0"/>
          </a:p>
        </p:txBody>
      </p:sp>
      <p:sp>
        <p:nvSpPr>
          <p:cNvPr id="2" name="Rectangle 1"/>
          <p:cNvSpPr/>
          <p:nvPr/>
        </p:nvSpPr>
        <p:spPr>
          <a:xfrm>
            <a:off x="-83872" y="-34956"/>
            <a:ext cx="4415842" cy="7094250"/>
          </a:xfrm>
          <a:prstGeom prst="rect">
            <a:avLst/>
          </a:prstGeom>
        </p:spPr>
        <p:txBody>
          <a:bodyPr wrap="square">
            <a:spAutoFit/>
          </a:bodyPr>
          <a:lstStyle/>
          <a:p>
            <a:pPr marL="40639" marR="40639">
              <a:spcBef>
                <a:spcPts val="600"/>
              </a:spcBef>
              <a:defRPr sz="1800">
                <a:uFillTx/>
              </a:defRPr>
            </a:pPr>
            <a:r>
              <a:rPr lang="hr-HR" sz="1400" dirty="0" smtClean="0">
                <a:solidFill>
                  <a:srgbClr val="FFC000"/>
                </a:solidFill>
                <a:uFill>
                  <a:solidFill>
                    <a:srgbClr val="000000"/>
                  </a:solidFill>
                </a:uFill>
              </a:rPr>
              <a:t>፳</a:t>
            </a:r>
            <a:r>
              <a:rPr lang="hr-HR" sz="1400" dirty="0">
                <a:solidFill>
                  <a:srgbClr val="FFC000"/>
                </a:solidFill>
                <a:uFill>
                  <a:solidFill>
                    <a:srgbClr val="000000"/>
                  </a:solidFill>
                </a:uFill>
              </a:rPr>
              <a:t>. </a:t>
            </a:r>
            <a:r>
              <a:rPr lang="hr-HR" sz="4500" dirty="0">
                <a:uFill>
                  <a:solidFill>
                    <a:srgbClr val="000000"/>
                  </a:solidFill>
                </a:uFill>
              </a:rPr>
              <a:t>ኣንተ ውእቱ ምርጉዘ ጻድቃን፡ ተስፋሆሙ ለስዱዳን መርሶሆሙ ለእለ ይትሃወኩ፡ </a:t>
            </a:r>
            <a:r>
              <a:rPr lang="en-CA" sz="4500" dirty="0" err="1" smtClean="0">
                <a:uFill>
                  <a:solidFill>
                    <a:srgbClr val="000000"/>
                  </a:solidFill>
                </a:uFill>
              </a:rPr>
              <a:t>ብር</a:t>
            </a:r>
            <a:r>
              <a:rPr lang="hr-HR" sz="4500" dirty="0" smtClean="0">
                <a:uFill>
                  <a:solidFill>
                    <a:srgbClr val="000000"/>
                  </a:solidFill>
                </a:uFill>
              </a:rPr>
              <a:t>ሃነ </a:t>
            </a:r>
            <a:r>
              <a:rPr lang="hr-HR" sz="4500" dirty="0">
                <a:uFill>
                  <a:solidFill>
                    <a:srgbClr val="000000"/>
                  </a:solidFill>
                </a:uFill>
              </a:rPr>
              <a:t>ፍጹማን ወልደ ኣምላክ ሕያው፡ ኣብርህ ላዕሌነ </a:t>
            </a:r>
            <a:r>
              <a:rPr lang="hr-HR" sz="4500" dirty="0" smtClean="0">
                <a:uFill>
                  <a:solidFill>
                    <a:srgbClr val="000000"/>
                  </a:solidFill>
                </a:uFill>
              </a:rPr>
              <a:t>እምዘኢይትኣተት</a:t>
            </a:r>
            <a:endParaRPr lang="en-CA" sz="4500" dirty="0" smtClean="0">
              <a:uFill>
                <a:solidFill>
                  <a:srgbClr val="000000"/>
                </a:solidFill>
              </a:uFill>
            </a:endParaRPr>
          </a:p>
          <a:p>
            <a:pPr marL="40639" marR="40639">
              <a:spcBef>
                <a:spcPts val="600"/>
              </a:spcBef>
              <a:defRPr sz="1800">
                <a:uFillTx/>
              </a:defRPr>
            </a:pPr>
            <a:r>
              <a:rPr lang="hr-HR" sz="4500" dirty="0" smtClean="0">
                <a:uFill>
                  <a:solidFill>
                    <a:srgbClr val="000000"/>
                  </a:solidFill>
                </a:uFill>
              </a:rPr>
              <a:t> ጸጋከ</a:t>
            </a:r>
            <a:r>
              <a:rPr lang="en-CA" sz="4500" dirty="0" smtClean="0">
                <a:uFill>
                  <a:solidFill>
                    <a:srgbClr val="000000"/>
                  </a:solidFill>
                </a:uFill>
              </a:rPr>
              <a:t> </a:t>
            </a:r>
            <a:r>
              <a:rPr lang="hr-HR" sz="4500" dirty="0" smtClean="0">
                <a:uFill>
                  <a:solidFill>
                    <a:srgbClr val="000000"/>
                  </a:solidFill>
                </a:uFill>
              </a:rPr>
              <a:t>፡ </a:t>
            </a:r>
            <a:r>
              <a:rPr lang="hr-HR" sz="4500" dirty="0">
                <a:uFill>
                  <a:solidFill>
                    <a:srgbClr val="000000"/>
                  </a:solidFill>
                </a:uFill>
              </a:rPr>
              <a:t>ትክለተ ወጽንዓተ</a:t>
            </a:r>
            <a:r>
              <a:rPr lang="hr-HR" sz="4500" dirty="0" smtClean="0">
                <a:uFill>
                  <a:solidFill>
                    <a:srgbClr val="000000"/>
                  </a:solidFill>
                </a:uFill>
              </a:rPr>
              <a:t>፡</a:t>
            </a:r>
            <a:r>
              <a:rPr lang="en-CA" sz="4500" dirty="0" smtClean="0">
                <a:uFill>
                  <a:solidFill>
                    <a:srgbClr val="000000"/>
                  </a:solidFill>
                </a:uFill>
              </a:rPr>
              <a:t> </a:t>
            </a:r>
            <a:r>
              <a:rPr lang="hr-HR" sz="4500" dirty="0" smtClean="0">
                <a:uFill>
                  <a:solidFill>
                    <a:srgbClr val="000000"/>
                  </a:solidFill>
                </a:uFill>
              </a:rPr>
              <a:t> ተኣምኖ</a:t>
            </a:r>
            <a:endParaRPr lang="hr-HR" sz="4500" dirty="0">
              <a:uFill>
                <a:solidFill>
                  <a:srgbClr val="000000"/>
                </a:solidFill>
              </a:uFill>
            </a:endParaRPr>
          </a:p>
        </p:txBody>
      </p:sp>
    </p:spTree>
    <p:extLst>
      <p:ext uri="{BB962C8B-B14F-4D97-AF65-F5344CB8AC3E}">
        <p14:creationId xmlns:p14="http://schemas.microsoft.com/office/powerpoint/2010/main" val="2142025228"/>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9670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364" y="-53090"/>
            <a:ext cx="4428971" cy="6709529"/>
          </a:xfrm>
          <a:prstGeom prst="rect">
            <a:avLst/>
          </a:prstGeom>
        </p:spPr>
        <p:txBody>
          <a:bodyPr wrap="square">
            <a:spAutoFit/>
          </a:bodyPr>
          <a:lstStyle/>
          <a:p>
            <a:pPr marL="40639" marR="40639">
              <a:spcBef>
                <a:spcPts val="600"/>
              </a:spcBef>
              <a:defRPr sz="1800">
                <a:uFillTx/>
              </a:defRPr>
            </a:pPr>
            <a:r>
              <a:rPr lang="hr-HR" sz="4200" dirty="0" smtClean="0">
                <a:uFill>
                  <a:solidFill>
                    <a:srgbClr val="000000"/>
                  </a:solidFill>
                </a:uFill>
              </a:rPr>
              <a:t>እምነትን </a:t>
            </a:r>
            <a:r>
              <a:rPr lang="en-CA" sz="4200" dirty="0" smtClean="0">
                <a:uFill>
                  <a:solidFill>
                    <a:srgbClr val="000000"/>
                  </a:solidFill>
                </a:uFill>
              </a:rPr>
              <a:t> </a:t>
            </a:r>
            <a:r>
              <a:rPr lang="hr-HR" sz="4200" dirty="0" smtClean="0">
                <a:uFill>
                  <a:solidFill>
                    <a:srgbClr val="000000"/>
                  </a:solidFill>
                </a:uFill>
              </a:rPr>
              <a:t>ጥበብን</a:t>
            </a:r>
            <a:r>
              <a:rPr lang="en-CA" sz="4200" dirty="0" smtClean="0">
                <a:uFill>
                  <a:solidFill>
                    <a:srgbClr val="000000"/>
                  </a:solidFill>
                </a:uFill>
              </a:rPr>
              <a:t>  </a:t>
            </a:r>
            <a:r>
              <a:rPr lang="hr-HR" sz="4200" dirty="0" smtClean="0">
                <a:uFill>
                  <a:solidFill>
                    <a:srgbClr val="000000"/>
                  </a:solidFill>
                </a:uFill>
              </a:rPr>
              <a:t>ዘይዕ</a:t>
            </a:r>
            <a:endParaRPr lang="en-CA" sz="4200" dirty="0" smtClean="0">
              <a:uFill>
                <a:solidFill>
                  <a:srgbClr val="000000"/>
                </a:solidFill>
              </a:uFill>
            </a:endParaRPr>
          </a:p>
          <a:p>
            <a:pPr marL="40639" marR="40639">
              <a:spcBef>
                <a:spcPts val="600"/>
              </a:spcBef>
              <a:defRPr sz="1800">
                <a:uFillTx/>
              </a:defRPr>
            </a:pPr>
            <a:r>
              <a:rPr lang="hr-HR" sz="4200" dirty="0" smtClean="0">
                <a:uFill>
                  <a:solidFill>
                    <a:srgbClr val="000000"/>
                  </a:solidFill>
                </a:uFill>
              </a:rPr>
              <a:t>ቀን </a:t>
            </a:r>
            <a:r>
              <a:rPr lang="hr-HR" sz="4200" dirty="0">
                <a:uFill>
                  <a:solidFill>
                    <a:srgbClr val="000000"/>
                  </a:solidFill>
                </a:uFill>
              </a:rPr>
              <a:t>ኃይሊ </a:t>
            </a:r>
            <a:r>
              <a:rPr lang="hr-HR" sz="4200" dirty="0" smtClean="0">
                <a:uFill>
                  <a:solidFill>
                    <a:srgbClr val="000000"/>
                  </a:solidFill>
                </a:uFill>
              </a:rPr>
              <a:t>ሃይማኖትን ዘይልወጥ </a:t>
            </a:r>
            <a:r>
              <a:rPr lang="hr-HR" sz="4200" dirty="0">
                <a:uFill>
                  <a:solidFill>
                    <a:srgbClr val="000000"/>
                  </a:solidFill>
                </a:uFill>
              </a:rPr>
              <a:t>ተስፋን </a:t>
            </a:r>
            <a:r>
              <a:rPr lang="hr-HR" sz="4200" dirty="0" smtClean="0">
                <a:uFill>
                  <a:solidFill>
                    <a:srgbClr val="000000"/>
                  </a:solidFill>
                </a:uFill>
              </a:rPr>
              <a:t>ሃበና</a:t>
            </a:r>
            <a:r>
              <a:rPr lang="en-CA" sz="4200" dirty="0" smtClean="0">
                <a:uFill>
                  <a:solidFill>
                    <a:srgbClr val="000000"/>
                  </a:solidFill>
                </a:uFill>
              </a:rPr>
              <a:t> </a:t>
            </a:r>
            <a:r>
              <a:rPr lang="hr-HR" sz="1400" dirty="0" smtClean="0">
                <a:uFill>
                  <a:solidFill>
                    <a:srgbClr val="000000"/>
                  </a:solidFill>
                </a:uFill>
              </a:rPr>
              <a:t>።</a:t>
            </a:r>
            <a:endParaRPr lang="en-CA" sz="1400" dirty="0" smtClean="0">
              <a:uFill>
                <a:solidFill>
                  <a:srgbClr val="000000"/>
                </a:solidFill>
              </a:uFill>
            </a:endParaRPr>
          </a:p>
          <a:p>
            <a:pPr marL="40639" marR="40639">
              <a:spcBef>
                <a:spcPts val="600"/>
              </a:spcBef>
              <a:defRPr sz="1800">
                <a:uFillTx/>
              </a:defRPr>
            </a:pPr>
            <a:r>
              <a:rPr lang="en-CA" sz="1400" dirty="0" smtClean="0">
                <a:solidFill>
                  <a:srgbClr val="FFC000"/>
                </a:solidFill>
                <a:uFill>
                  <a:solidFill>
                    <a:srgbClr val="000000"/>
                  </a:solidFill>
                </a:uFill>
              </a:rPr>
              <a:t>21. </a:t>
            </a:r>
            <a:r>
              <a:rPr lang="hr-HR" sz="4200" dirty="0" smtClean="0">
                <a:uFill>
                  <a:solidFill>
                    <a:srgbClr val="000000"/>
                  </a:solidFill>
                </a:uFill>
              </a:rPr>
              <a:t>ንትሑት </a:t>
            </a:r>
            <a:r>
              <a:rPr lang="hr-HR" sz="4200" dirty="0">
                <a:uFill>
                  <a:solidFill>
                    <a:srgbClr val="000000"/>
                  </a:solidFill>
                </a:uFill>
              </a:rPr>
              <a:t>ሰብነትና፡ </a:t>
            </a:r>
            <a:r>
              <a:rPr lang="hr-HR" sz="4200" dirty="0" smtClean="0">
                <a:uFill>
                  <a:solidFill>
                    <a:srgbClr val="000000"/>
                  </a:solidFill>
                </a:uFill>
              </a:rPr>
              <a:t>ናይ </a:t>
            </a:r>
            <a:r>
              <a:rPr lang="hr-HR" sz="4200" dirty="0">
                <a:uFill>
                  <a:solidFill>
                    <a:srgbClr val="000000"/>
                  </a:solidFill>
                </a:uFill>
              </a:rPr>
              <a:t>መንፈስ ኣእምሮ ሃብ፡ ኦ ጐይታ ንሕና ባሮትካ ኵሉጊዜ ብቕንዕና፡ ንጹሓን ክንከውን፡ ኩሉ ሕዝብኻውን ነኣኻ የመስግን ኣሎ።</a:t>
            </a:r>
          </a:p>
        </p:txBody>
      </p:sp>
      <p:sp>
        <p:nvSpPr>
          <p:cNvPr id="20" name="Rectangle 19"/>
          <p:cNvSpPr/>
          <p:nvPr/>
        </p:nvSpPr>
        <p:spPr>
          <a:xfrm>
            <a:off x="8220507" y="69183"/>
            <a:ext cx="4078173" cy="6263253"/>
          </a:xfrm>
          <a:prstGeom prst="rect">
            <a:avLst/>
          </a:prstGeom>
        </p:spPr>
        <p:txBody>
          <a:bodyPr wrap="square">
            <a:spAutoFit/>
          </a:bodyPr>
          <a:lstStyle/>
          <a:p>
            <a:pPr marL="40639" marR="40639">
              <a:spcBef>
                <a:spcPts val="600"/>
              </a:spcBef>
              <a:defRPr sz="2800"/>
            </a:pPr>
            <a:r>
              <a:rPr lang="en-US" sz="3600" dirty="0" smtClean="0">
                <a:uFill>
                  <a:solidFill>
                    <a:srgbClr val="000000"/>
                  </a:solidFill>
                </a:uFill>
              </a:rPr>
              <a:t> </a:t>
            </a:r>
            <a:r>
              <a:rPr lang="en-US" sz="3600" dirty="0">
                <a:uFill>
                  <a:solidFill>
                    <a:srgbClr val="000000"/>
                  </a:solidFill>
                </a:uFill>
              </a:rPr>
              <a:t>wisdom, the power of faith which is immovable, and immutable hope. </a:t>
            </a:r>
            <a:endParaRPr lang="en-US" sz="3600" dirty="0" smtClean="0">
              <a:uFill>
                <a:solidFill>
                  <a:srgbClr val="000000"/>
                </a:solidFill>
              </a:uFill>
            </a:endParaRPr>
          </a:p>
          <a:p>
            <a:pPr marL="40639" marR="40639">
              <a:spcBef>
                <a:spcPts val="600"/>
              </a:spcBef>
              <a:defRPr sz="2800"/>
            </a:pPr>
            <a:r>
              <a:rPr lang="en-US" sz="1400" dirty="0" smtClean="0">
                <a:solidFill>
                  <a:srgbClr val="FFC000"/>
                </a:solidFill>
              </a:rPr>
              <a:t>21. </a:t>
            </a:r>
            <a:r>
              <a:rPr lang="en-US" sz="3600" dirty="0" smtClean="0"/>
              <a:t>Grant</a:t>
            </a:r>
            <a:r>
              <a:rPr lang="en-US" sz="3600" dirty="0"/>
              <a:t>, Lord, to our humility spiritual insight so that we, your servants, may be truly pure. </a:t>
            </a:r>
            <a:br>
              <a:rPr lang="en-US" sz="3600" dirty="0"/>
            </a:br>
            <a:r>
              <a:rPr lang="en-US" sz="3600" dirty="0"/>
              <a:t>And all the people shall glorify thee.</a:t>
            </a:r>
          </a:p>
        </p:txBody>
      </p:sp>
      <p:sp>
        <p:nvSpPr>
          <p:cNvPr id="2" name="Rectangle 1"/>
          <p:cNvSpPr/>
          <p:nvPr/>
        </p:nvSpPr>
        <p:spPr>
          <a:xfrm>
            <a:off x="-61012" y="-109251"/>
            <a:ext cx="4415842" cy="7371249"/>
          </a:xfrm>
          <a:prstGeom prst="rect">
            <a:avLst/>
          </a:prstGeom>
        </p:spPr>
        <p:txBody>
          <a:bodyPr wrap="square">
            <a:spAutoFit/>
          </a:bodyPr>
          <a:lstStyle/>
          <a:p>
            <a:pPr marL="40639" marR="40639">
              <a:spcBef>
                <a:spcPts val="600"/>
              </a:spcBef>
              <a:defRPr sz="1800">
                <a:uFillTx/>
              </a:defRPr>
            </a:pPr>
            <a:r>
              <a:rPr lang="hr-HR" sz="4500" dirty="0" smtClean="0">
                <a:uFill>
                  <a:solidFill>
                    <a:srgbClr val="000000"/>
                  </a:solidFill>
                </a:uFill>
              </a:rPr>
              <a:t>ወጥበበ</a:t>
            </a:r>
            <a:r>
              <a:rPr lang="hr-HR" sz="4500" dirty="0">
                <a:uFill>
                  <a:solidFill>
                    <a:srgbClr val="000000"/>
                  </a:solidFill>
                </a:uFill>
              </a:rPr>
              <a:t>፡ ወኃይለ ሃይማኖት ዘኢፀንን፡ ወዘኢይትመየጥ ተስፋ። </a:t>
            </a:r>
            <a:endParaRPr lang="en-CA" sz="4500" dirty="0" smtClean="0">
              <a:uFill>
                <a:solidFill>
                  <a:srgbClr val="000000"/>
                </a:solidFill>
              </a:uFill>
            </a:endParaRPr>
          </a:p>
          <a:p>
            <a:pPr marL="40639" marR="40639">
              <a:spcBef>
                <a:spcPts val="600"/>
              </a:spcBef>
              <a:defRPr sz="1800">
                <a:uFillTx/>
              </a:defRPr>
            </a:pPr>
            <a:r>
              <a:rPr lang="en-CA" sz="1400" dirty="0">
                <a:solidFill>
                  <a:srgbClr val="FFC000"/>
                </a:solidFill>
                <a:uFill>
                  <a:solidFill>
                    <a:srgbClr val="000000"/>
                  </a:solidFill>
                </a:uFill>
              </a:rPr>
              <a:t>፳፩. </a:t>
            </a:r>
            <a:r>
              <a:rPr lang="mr-IN" sz="4500" dirty="0">
                <a:uFill>
                  <a:solidFill>
                    <a:srgbClr val="000000"/>
                  </a:solidFill>
                </a:uFill>
              </a:rPr>
              <a:t>ኣእምሮ መንፈስ ሃብ ለትሕትናነ፡ ከመ </a:t>
            </a:r>
            <a:endParaRPr lang="en-CA" sz="4500" dirty="0" smtClean="0">
              <a:uFill>
                <a:solidFill>
                  <a:srgbClr val="000000"/>
                </a:solidFill>
              </a:uFill>
            </a:endParaRPr>
          </a:p>
          <a:p>
            <a:pPr marL="40639" marR="40639">
              <a:spcBef>
                <a:spcPts val="600"/>
              </a:spcBef>
              <a:defRPr sz="1800">
                <a:uFillTx/>
              </a:defRPr>
            </a:pPr>
            <a:r>
              <a:rPr lang="mr-IN" sz="4500" dirty="0" smtClean="0">
                <a:uFill>
                  <a:solidFill>
                    <a:srgbClr val="000000"/>
                  </a:solidFill>
                </a:uFill>
              </a:rPr>
              <a:t>ዘልፈ </a:t>
            </a:r>
            <a:r>
              <a:rPr lang="mr-IN" sz="4500" dirty="0">
                <a:uFill>
                  <a:solidFill>
                    <a:srgbClr val="000000"/>
                  </a:solidFill>
                </a:uFill>
              </a:rPr>
              <a:t>በርቱዕ ንጹሓነ ንኩን ኣግብርቲከ እግዚኦ ወኩሉ ሕዝብ ኪያከ ይሴብሑ።</a:t>
            </a:r>
            <a:endParaRPr lang="hr-HR" sz="4500" dirty="0">
              <a:uFill>
                <a:solidFill>
                  <a:srgbClr val="000000"/>
                </a:solidFill>
              </a:uFill>
            </a:endParaRPr>
          </a:p>
        </p:txBody>
      </p:sp>
    </p:spTree>
    <p:extLst>
      <p:ext uri="{BB962C8B-B14F-4D97-AF65-F5344CB8AC3E}">
        <p14:creationId xmlns:p14="http://schemas.microsoft.com/office/powerpoint/2010/main" val="342295280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129790"/>
            <a:ext cx="4175974" cy="5905912"/>
          </a:xfrm>
          <a:prstGeom prst="rect">
            <a:avLst/>
          </a:prstGeom>
        </p:spPr>
        <p:txBody>
          <a:bodyPr wrap="square">
            <a:spAutoFit/>
          </a:bodyPr>
          <a:lstStyle/>
          <a:p>
            <a:pPr marL="40639" marR="40639">
              <a:lnSpc>
                <a:spcPct val="125000"/>
              </a:lnSpc>
              <a:spcBef>
                <a:spcPts val="600"/>
              </a:spcBef>
              <a:defRPr sz="1800">
                <a:uFillTx/>
              </a:defRPr>
            </a:pPr>
            <a:r>
              <a:rPr lang="hr-HR" sz="3200" dirty="0">
                <a:uFill>
                  <a:solidFill>
                    <a:srgbClr val="000000"/>
                  </a:solidFill>
                </a:uFill>
              </a:rPr>
              <a:t>
</a:t>
            </a:r>
            <a:r>
              <a:rPr lang="hr-HR" sz="6000" dirty="0">
                <a:solidFill>
                  <a:srgbClr val="FFFF00"/>
                </a:solidFill>
                <a:uFill>
                  <a:solidFill>
                    <a:srgbClr val="000000"/>
                  </a:solidFill>
                </a:uFill>
              </a:rPr>
              <a:t>ይ.ሕ. </a:t>
            </a:r>
            <a:r>
              <a:rPr lang="hr-HR" sz="6000" dirty="0">
                <a:uFill>
                  <a:solidFill>
                    <a:srgbClr val="000000"/>
                  </a:solidFill>
                </a:uFill>
              </a:rPr>
              <a:t>ኦ ጐይታ ነኣኻ ነመስግንን ንውድስን ኣሎና።</a:t>
            </a:r>
            <a:r>
              <a:rPr lang="hr-HR" sz="2400" dirty="0">
                <a:uFill>
                  <a:solidFill>
                    <a:srgbClr val="000000"/>
                  </a:solidFill>
                </a:uFill>
              </a:rPr>
              <a:t>
</a:t>
            </a:r>
          </a:p>
        </p:txBody>
      </p:sp>
      <p:sp>
        <p:nvSpPr>
          <p:cNvPr id="20" name="Rectangle 19"/>
          <p:cNvSpPr/>
          <p:nvPr/>
        </p:nvSpPr>
        <p:spPr>
          <a:xfrm>
            <a:off x="8123352" y="497808"/>
            <a:ext cx="4314936" cy="4652812"/>
          </a:xfrm>
          <a:prstGeom prst="rect">
            <a:avLst/>
          </a:prstGeom>
        </p:spPr>
        <p:txBody>
          <a:bodyPr wrap="square">
            <a:spAutoFit/>
          </a:bodyPr>
          <a:lstStyle/>
          <a:p>
            <a:pPr marL="40639" marR="40639">
              <a:lnSpc>
                <a:spcPct val="130000"/>
              </a:lnSpc>
              <a:spcBef>
                <a:spcPts val="600"/>
              </a:spcBef>
              <a:defRPr sz="2800"/>
            </a:pPr>
            <a:r>
              <a:rPr lang="en-US" sz="3200" dirty="0"/>
              <a:t/>
            </a:r>
            <a:br>
              <a:rPr lang="en-US" sz="3200" dirty="0"/>
            </a:br>
            <a:r>
              <a:rPr lang="en-US" sz="5000" i="1" dirty="0">
                <a:solidFill>
                  <a:srgbClr val="FFFF00"/>
                </a:solidFill>
              </a:rPr>
              <a:t>People </a:t>
            </a:r>
            <a:r>
              <a:rPr lang="en-US" sz="5000" dirty="0">
                <a:solidFill>
                  <a:srgbClr val="FFFF00"/>
                </a:solidFill>
              </a:rPr>
              <a:t>: </a:t>
            </a:r>
            <a:r>
              <a:rPr lang="en-US" sz="5000" dirty="0"/>
              <a:t>We thank you and glorify you, Lord. </a:t>
            </a:r>
            <a:endParaRPr lang="en-US" sz="5000" dirty="0" smtClean="0"/>
          </a:p>
        </p:txBody>
      </p:sp>
      <p:sp>
        <p:nvSpPr>
          <p:cNvPr id="2" name="Rectangle 1"/>
          <p:cNvSpPr/>
          <p:nvPr/>
        </p:nvSpPr>
        <p:spPr>
          <a:xfrm>
            <a:off x="24713" y="142209"/>
            <a:ext cx="3978876" cy="5508688"/>
          </a:xfrm>
          <a:prstGeom prst="rect">
            <a:avLst/>
          </a:prstGeom>
        </p:spPr>
        <p:txBody>
          <a:bodyPr wrap="square">
            <a:spAutoFit/>
          </a:bodyPr>
          <a:lstStyle/>
          <a:p>
            <a:pPr marL="40639" marR="40639">
              <a:lnSpc>
                <a:spcPct val="145000"/>
              </a:lnSpc>
              <a:spcBef>
                <a:spcPts val="600"/>
              </a:spcBef>
              <a:defRPr sz="1800">
                <a:uFillTx/>
              </a:defRPr>
            </a:pPr>
            <a:r>
              <a:rPr lang="mr-IN" sz="3600" dirty="0">
                <a:uFill>
                  <a:solidFill>
                    <a:srgbClr val="000000"/>
                  </a:solidFill>
                </a:uFill>
              </a:rPr>
              <a:t>
</a:t>
            </a:r>
            <a:r>
              <a:rPr lang="mr-IN" sz="6000" dirty="0">
                <a:solidFill>
                  <a:srgbClr val="FFFF00"/>
                </a:solidFill>
                <a:uFill>
                  <a:solidFill>
                    <a:srgbClr val="000000"/>
                  </a:solidFill>
                </a:uFill>
              </a:rPr>
              <a:t>ይ.ሕ. </a:t>
            </a:r>
            <a:r>
              <a:rPr lang="mr-IN" sz="6000" dirty="0">
                <a:uFill>
                  <a:solidFill>
                    <a:srgbClr val="000000"/>
                  </a:solidFill>
                </a:uFill>
              </a:rPr>
              <a:t>ኪያከ እግዚኦ ነኣኵት ወንሴብሓከ።</a:t>
            </a:r>
            <a:r>
              <a:rPr lang="mr-IN" sz="2200" dirty="0">
                <a:uFill>
                  <a:solidFill>
                    <a:srgbClr val="000000"/>
                  </a:solidFill>
                </a:uFill>
              </a:rPr>
              <a:t>
</a:t>
            </a:r>
            <a:endParaRPr lang="hr-HR" sz="2200" dirty="0">
              <a:uFill>
                <a:solidFill>
                  <a:srgbClr val="000000"/>
                </a:solidFill>
              </a:uFill>
            </a:endParaRPr>
          </a:p>
        </p:txBody>
      </p:sp>
    </p:spTree>
    <p:extLst>
      <p:ext uri="{BB962C8B-B14F-4D97-AF65-F5344CB8AC3E}">
        <p14:creationId xmlns:p14="http://schemas.microsoft.com/office/powerpoint/2010/main" val="258296652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22.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22.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፳፪. </a:t>
            </a:r>
            <a:r>
              <a:rPr lang="mr-IN" sz="4600" dirty="0" smtClean="0">
                <a:uFill>
                  <a:solidFill>
                    <a:srgbClr val="000000"/>
                  </a:solidFill>
                </a:uFill>
                <a:latin typeface="Nyala" panose="02000504070300020003" pitchFamily="2" charset="0"/>
                <a:ea typeface="GeezTypeNet"/>
                <a:cs typeface="GeezTypeNet"/>
                <a:sym typeface="GeezTypeNet"/>
              </a:rPr>
              <a:t>በእንተ 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ወቅዱስ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ርእሰ</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ሊቃነ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ጳጳሳት</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ሊቀ</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ጳጳስነ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እንዘ</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የኣኩቱከ</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በጸሎ</a:t>
            </a:r>
            <a:endParaRPr lang="en-CA" sz="46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ወበስእለቶሙ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እስጢፋኖስ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ቀዳሜ</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ሰማዕት</a:t>
            </a:r>
            <a:r>
              <a:rPr lang="en-CA" sz="4600" dirty="0" smtClean="0">
                <a:uFill>
                  <a:solidFill>
                    <a:srgbClr val="000000"/>
                  </a:solidFill>
                </a:uFill>
                <a:latin typeface="Nyala" panose="02000504070300020003" pitchFamily="2" charset="0"/>
                <a:ea typeface="GeezTypeNet"/>
                <a:cs typeface="GeezTypeNet"/>
                <a:sym typeface="GeezTypeNet"/>
              </a:rPr>
              <a:t>።</a:t>
            </a:r>
            <a:endParaRPr lang="mr-IN" sz="46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734641077"/>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69566151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486396604"/>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1847274810"/>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ልዕሊ</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a:t>And 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217467217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01643"/>
          </a:xfrm>
          <a:prstGeom prst="rect">
            <a:avLst/>
          </a:prstGeom>
        </p:spPr>
        <p:txBody>
          <a:bodyPr wrap="square">
            <a:spAutoFit/>
          </a:bodyPr>
          <a:lstStyle/>
          <a:p>
            <a:pPr marL="40639" marR="40639">
              <a:spcBef>
                <a:spcPts val="600"/>
              </a:spcBef>
              <a:defRPr sz="1800">
                <a:uFillTx/>
              </a:defRPr>
            </a:pP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24713" y="40791"/>
            <a:ext cx="3978876" cy="5416868"/>
          </a:xfrm>
          <a:prstGeom prst="rect">
            <a:avLst/>
          </a:prstGeom>
        </p:spPr>
        <p:txBody>
          <a:bodyPr wrap="square">
            <a:spAutoFit/>
          </a:bodyPr>
          <a:lstStyle/>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ተዘከር</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ኩሎ</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13320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3832305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13683438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23.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10.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፳፫.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፲</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smtClean="0">
                <a:solidFill>
                  <a:srgbClr val="FFC000"/>
                </a:solidFill>
              </a:rPr>
              <a:t>23. </a:t>
            </a:r>
            <a:r>
              <a:rPr lang="en-US" sz="2000" dirty="0" smtClean="0">
                <a:solidFill>
                  <a:srgbClr val="FFC000"/>
                </a:solidFill>
              </a:rPr>
              <a:t>"Prayer </a:t>
            </a:r>
            <a:r>
              <a:rPr lang="en-US" sz="2000" dirty="0">
                <a:solidFill>
                  <a:srgbClr val="FFC000"/>
                </a:solidFill>
              </a:rPr>
              <a:t>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10.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424191137"/>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1968597695"/>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2837547837"/>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128620465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323924802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3016600108"/>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2329360988"/>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1257689407"/>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1302610171"/>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494718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247999336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2827618088"/>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588942150"/>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214059"/>
            <a:ext cx="4209056" cy="6709529"/>
          </a:xfrm>
          <a:prstGeom prst="rect">
            <a:avLst/>
          </a:prstGeom>
        </p:spPr>
        <p:txBody>
          <a:bodyPr wrap="square">
            <a:spAutoFit/>
          </a:bodyPr>
          <a:lstStyle/>
          <a:p>
            <a:pPr marL="40639" marR="40639">
              <a:lnSpc>
                <a:spcPct val="150000"/>
              </a:lnSpc>
              <a:spcBef>
                <a:spcPts val="600"/>
              </a:spcBef>
              <a:defRPr sz="1800">
                <a:uFillTx/>
              </a:defRPr>
            </a:pPr>
            <a:r>
              <a:rPr lang="pt-BR" sz="4000" dirty="0" smtClean="0">
                <a:solidFill>
                  <a:srgbClr val="92D050"/>
                </a:solidFill>
                <a:uFill>
                  <a:solidFill>
                    <a:srgbClr val="000000"/>
                  </a:solidFill>
                </a:uFill>
                <a:latin typeface="GeezTypeNet"/>
                <a:ea typeface="GeezTypeNet"/>
                <a:cs typeface="GeezTypeNet"/>
                <a:sym typeface="GeezTypeNet"/>
              </a:rPr>
              <a:t>ይ.ዲ.ንፍቅ</a:t>
            </a:r>
            <a:r>
              <a:rPr lang="pt-BR" sz="1400" dirty="0" smtClean="0">
                <a:solidFill>
                  <a:srgbClr val="92D050"/>
                </a:solidFill>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24. </a:t>
            </a:r>
            <a:r>
              <a:rPr lang="mr-IN" sz="4000" dirty="0" smtClean="0">
                <a:solidFill>
                  <a:schemeClr val="tx1">
                    <a:lumMod val="95000"/>
                  </a:schemeClr>
                </a:solidFill>
              </a:rPr>
              <a:t>ኦ ጐይታ</a:t>
            </a:r>
            <a:r>
              <a:rPr lang="en-CA" sz="4000" dirty="0" smtClean="0">
                <a:solidFill>
                  <a:schemeClr val="tx1">
                    <a:lumMod val="95000"/>
                  </a:schemeClr>
                </a:solidFill>
              </a:rPr>
              <a:t>፥</a:t>
            </a:r>
            <a:r>
              <a:rPr lang="mr-IN" sz="4000" dirty="0" smtClean="0">
                <a:solidFill>
                  <a:schemeClr val="tx1">
                    <a:lumMod val="95000"/>
                  </a:schemeClr>
                </a:solidFill>
              </a:rPr>
              <a:t> ንሊቃነ ጳጳሳትን </a:t>
            </a:r>
            <a:r>
              <a:rPr lang="en-CA" sz="4000" dirty="0" smtClean="0">
                <a:solidFill>
                  <a:schemeClr val="tx1">
                    <a:lumMod val="95000"/>
                  </a:schemeClr>
                </a:solidFill>
              </a:rPr>
              <a:t> </a:t>
            </a:r>
            <a:r>
              <a:rPr lang="mr-IN" sz="4000" dirty="0" smtClean="0">
                <a:solidFill>
                  <a:schemeClr val="tx1">
                    <a:lumMod val="95000"/>
                  </a:schemeClr>
                </a:solidFill>
              </a:rPr>
              <a:t>ጳጳሳ</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ንኤጲስ ቆጶሳትን ንቀሳውስትን </a:t>
            </a:r>
            <a:r>
              <a:rPr lang="en-CA" sz="4000" dirty="0" smtClean="0">
                <a:solidFill>
                  <a:schemeClr val="tx1">
                    <a:lumMod val="95000"/>
                  </a:schemeClr>
                </a:solidFill>
              </a:rPr>
              <a:t>  </a:t>
            </a:r>
            <a:r>
              <a:rPr lang="mr-IN" sz="4000" dirty="0" smtClean="0">
                <a:solidFill>
                  <a:schemeClr val="tx1">
                    <a:lumMod val="95000"/>
                  </a:schemeClr>
                </a:solidFill>
              </a:rPr>
              <a:t>ንዲያቆና</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ንዅሎም </a:t>
            </a:r>
            <a:r>
              <a:rPr lang="en-CA" sz="4000" dirty="0" smtClean="0">
                <a:solidFill>
                  <a:schemeClr val="tx1">
                    <a:lumMod val="95000"/>
                  </a:schemeClr>
                </a:solidFill>
              </a:rPr>
              <a:t> </a:t>
            </a:r>
            <a:r>
              <a:rPr lang="mr-IN" sz="4000" dirty="0" smtClean="0">
                <a:solidFill>
                  <a:schemeClr val="tx1">
                    <a:lumMod val="95000"/>
                  </a:schemeClr>
                </a:solidFill>
              </a:rPr>
              <a:t>ሕዝ</a:t>
            </a:r>
            <a:r>
              <a:rPr lang="en-CA" sz="4000" dirty="0">
                <a:solidFill>
                  <a:schemeClr val="tx1">
                    <a:lumMod val="95000"/>
                  </a:schemeClr>
                </a:solidFill>
              </a:rPr>
              <a:t>ቢ</a:t>
            </a:r>
            <a:r>
              <a:rPr lang="mr-IN" sz="4000" dirty="0" smtClean="0">
                <a:solidFill>
                  <a:schemeClr val="tx1">
                    <a:lumMod val="95000"/>
                  </a:schemeClr>
                </a:solidFill>
              </a:rPr>
              <a:t> ክርስቲያንን ምሓሮምን ይቕረ በለሎምን። </a:t>
            </a:r>
            <a:endParaRPr lang="mr-IN" sz="4000" dirty="0">
              <a:solidFill>
                <a:schemeClr val="tx1">
                  <a:lumMod val="95000"/>
                </a:schemeClr>
              </a:solidFill>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dirty="0" smtClean="0">
                <a:solidFill>
                  <a:srgbClr val="FFC000"/>
                </a:solidFill>
              </a:rPr>
              <a:t>24.</a:t>
            </a:r>
            <a:r>
              <a:rPr lang="en-US" sz="3600" dirty="0" smtClean="0">
                <a:solidFill>
                  <a:srgbClr val="DDDDDD"/>
                </a:solidFill>
              </a:rPr>
              <a:t>Lord 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878806"/>
          </a:xfrm>
          <a:prstGeom prst="rect">
            <a:avLst/>
          </a:prstGeom>
        </p:spPr>
        <p:txBody>
          <a:bodyPr wrap="square">
            <a:spAutoFit/>
          </a:bodyPr>
          <a:lstStyle/>
          <a:p>
            <a:pPr marL="40639" marR="40639">
              <a:lnSpc>
                <a:spcPct val="150000"/>
              </a:lnSpc>
              <a:spcBef>
                <a:spcPts val="600"/>
              </a:spcBef>
              <a:defRPr sz="1800">
                <a:uFillTx/>
              </a:defRPr>
            </a:pPr>
            <a:r>
              <a:rPr lang="pt-BR" sz="44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፳፬</a:t>
            </a:r>
            <a:r>
              <a:rPr lang="en-CA" sz="1400" b="1" dirty="0" smtClean="0">
                <a:solidFill>
                  <a:srgbClr val="FFC000"/>
                </a:solidFill>
              </a:rPr>
              <a:t>.</a:t>
            </a:r>
            <a:r>
              <a:rPr lang="mr-IN" sz="4200" b="1" dirty="0" smtClean="0">
                <a:solidFill>
                  <a:schemeClr val="tx1">
                    <a:lumMod val="95000"/>
                  </a:schemeClr>
                </a:solidFill>
              </a:rPr>
              <a:t>መሐሮሙ </a:t>
            </a:r>
            <a:r>
              <a:rPr lang="mr-IN" sz="42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4200" b="1" dirty="0" smtClean="0">
                <a:solidFill>
                  <a:schemeClr val="tx1">
                    <a:lumMod val="95000"/>
                  </a:schemeClr>
                </a:solidFill>
              </a:rPr>
              <a:t>።</a:t>
            </a:r>
            <a:endParaRPr lang="pt-BR" sz="42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3335686727"/>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50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3850" y="2286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553" y="58080"/>
            <a:ext cx="4598662" cy="6571030"/>
          </a:xfrm>
          <a:prstGeom prst="rect">
            <a:avLst/>
          </a:prstGeom>
        </p:spPr>
        <p:txBody>
          <a:bodyPr wrap="square">
            <a:spAutoFit/>
          </a:bodyPr>
          <a:lstStyle/>
          <a:p>
            <a:pPr marL="40639" marR="40639">
              <a:spcBef>
                <a:spcPts val="600"/>
              </a:spcBef>
              <a:defRPr sz="1800">
                <a:uFillTx/>
              </a:defRPr>
            </a:pPr>
            <a:r>
              <a:rPr lang="hr-HR" sz="4500" dirty="0" smtClean="0">
                <a:solidFill>
                  <a:srgbClr val="FF0000"/>
                </a:solidFill>
                <a:uFill>
                  <a:solidFill>
                    <a:srgbClr val="000000"/>
                  </a:solidFill>
                </a:uFill>
              </a:rPr>
              <a:t>ይ.ካ</a:t>
            </a:r>
            <a:r>
              <a:rPr lang="hr-HR" sz="4500" dirty="0">
                <a:solidFill>
                  <a:srgbClr val="FF0000"/>
                </a:solidFill>
                <a:uFill>
                  <a:solidFill>
                    <a:srgbClr val="000000"/>
                  </a:solidFill>
                </a:uFill>
              </a:rPr>
              <a:t>. </a:t>
            </a:r>
            <a:r>
              <a:rPr lang="en-CA" sz="1400" dirty="0" smtClean="0">
                <a:solidFill>
                  <a:srgbClr val="FFC000"/>
                </a:solidFill>
                <a:uFill>
                  <a:solidFill>
                    <a:srgbClr val="000000"/>
                  </a:solidFill>
                </a:uFill>
              </a:rPr>
              <a:t>25. </a:t>
            </a:r>
            <a:r>
              <a:rPr lang="hr-HR" sz="4500" dirty="0" smtClean="0">
                <a:uFill>
                  <a:solidFill>
                    <a:srgbClr val="000000"/>
                  </a:solidFill>
                </a:uFill>
              </a:rPr>
              <a:t>ኦ </a:t>
            </a:r>
            <a:r>
              <a:rPr lang="hr-HR" sz="4500" dirty="0">
                <a:uFill>
                  <a:solidFill>
                    <a:srgbClr val="000000"/>
                  </a:solidFill>
                </a:uFill>
              </a:rPr>
              <a:t>ጐይታ እወ ነኣኻ </a:t>
            </a:r>
            <a:r>
              <a:rPr lang="hr-HR" sz="4500" dirty="0" smtClean="0">
                <a:uFill>
                  <a:solidFill>
                    <a:srgbClr val="000000"/>
                  </a:solidFill>
                </a:uFill>
              </a:rPr>
              <a:t>ነመስግን</a:t>
            </a:r>
            <a:r>
              <a:rPr lang="en-CA" sz="4500" dirty="0" smtClean="0">
                <a:uFill>
                  <a:solidFill>
                    <a:srgbClr val="000000"/>
                  </a:solidFill>
                </a:uFill>
              </a:rPr>
              <a:t> </a:t>
            </a:r>
            <a:r>
              <a:rPr lang="hr-HR" sz="4500" dirty="0" smtClean="0">
                <a:uFill>
                  <a:solidFill>
                    <a:srgbClr val="000000"/>
                  </a:solidFill>
                </a:uFill>
              </a:rPr>
              <a:t>፡ ንኣኻ</a:t>
            </a:r>
            <a:endParaRPr lang="en-CA" sz="4500" dirty="0" smtClean="0">
              <a:uFill>
                <a:solidFill>
                  <a:srgbClr val="000000"/>
                </a:solidFill>
              </a:uFill>
            </a:endParaRPr>
          </a:p>
          <a:p>
            <a:pPr marL="40639" marR="40639">
              <a:spcBef>
                <a:spcPts val="600"/>
              </a:spcBef>
              <a:defRPr sz="1800">
                <a:uFillTx/>
              </a:defRPr>
            </a:pPr>
            <a:r>
              <a:rPr lang="hr-HR" sz="4500" dirty="0" smtClean="0">
                <a:uFill>
                  <a:solidFill>
                    <a:srgbClr val="000000"/>
                  </a:solidFill>
                </a:uFill>
              </a:rPr>
              <a:t>ውን </a:t>
            </a:r>
            <a:r>
              <a:rPr lang="en-CA" sz="4500" dirty="0" smtClean="0">
                <a:uFill>
                  <a:solidFill>
                    <a:srgbClr val="000000"/>
                  </a:solidFill>
                </a:uFill>
              </a:rPr>
              <a:t> </a:t>
            </a:r>
            <a:r>
              <a:rPr lang="hr-HR" sz="4500" dirty="0" smtClean="0">
                <a:uFill>
                  <a:solidFill>
                    <a:srgbClr val="000000"/>
                  </a:solidFill>
                </a:uFill>
              </a:rPr>
              <a:t>ንባርኽ </a:t>
            </a:r>
            <a:r>
              <a:rPr lang="en-CA" sz="4500" dirty="0" smtClean="0">
                <a:uFill>
                  <a:solidFill>
                    <a:srgbClr val="000000"/>
                  </a:solidFill>
                </a:uFill>
              </a:rPr>
              <a:t> </a:t>
            </a:r>
            <a:r>
              <a:rPr lang="hr-HR" sz="4500" dirty="0" smtClean="0">
                <a:uFill>
                  <a:solidFill>
                    <a:srgbClr val="000000"/>
                  </a:solidFill>
                </a:uFill>
              </a:rPr>
              <a:t>ኩሉሳዕ</a:t>
            </a:r>
            <a:endParaRPr lang="en-CA" sz="4500" dirty="0" smtClean="0">
              <a:uFill>
                <a:solidFill>
                  <a:srgbClr val="000000"/>
                </a:solidFill>
              </a:uFill>
            </a:endParaRPr>
          </a:p>
          <a:p>
            <a:pPr marL="40639" marR="40639">
              <a:spcBef>
                <a:spcPts val="600"/>
              </a:spcBef>
              <a:defRPr sz="1800">
                <a:uFillTx/>
              </a:defRPr>
            </a:pPr>
            <a:r>
              <a:rPr lang="hr-HR" sz="4500" dirty="0" smtClean="0">
                <a:uFill>
                  <a:solidFill>
                    <a:srgbClr val="000000"/>
                  </a:solidFill>
                </a:uFill>
              </a:rPr>
              <a:t>ውን </a:t>
            </a:r>
            <a:r>
              <a:rPr lang="hr-HR" sz="4500" dirty="0">
                <a:uFill>
                  <a:solidFill>
                    <a:srgbClr val="000000"/>
                  </a:solidFill>
                </a:uFill>
              </a:rPr>
              <a:t>ንልምነካ፡ ኦ ጐይታ ኣቦ ልዑላን ንመዛግብቲ ብርሃን </a:t>
            </a:r>
            <a:r>
              <a:rPr lang="hr-HR" sz="4500" dirty="0" smtClean="0">
                <a:uFill>
                  <a:solidFill>
                    <a:srgbClr val="000000"/>
                  </a:solidFill>
                </a:uFill>
              </a:rPr>
              <a:t>እትነግሥ</a:t>
            </a:r>
            <a:r>
              <a:rPr lang="en-CA" sz="4500" dirty="0" smtClean="0">
                <a:uFill>
                  <a:solidFill>
                    <a:srgbClr val="000000"/>
                  </a:solidFill>
                </a:uFill>
              </a:rPr>
              <a:t>፥</a:t>
            </a:r>
          </a:p>
          <a:p>
            <a:pPr marL="40639" marR="40639">
              <a:spcBef>
                <a:spcPts val="600"/>
              </a:spcBef>
              <a:defRPr sz="1800">
                <a:uFillTx/>
              </a:defRPr>
            </a:pPr>
            <a:r>
              <a:rPr lang="hr-HR" sz="1400" dirty="0" smtClean="0">
                <a:solidFill>
                  <a:srgbClr val="FFC000"/>
                </a:solidFill>
                <a:uFill>
                  <a:solidFill>
                    <a:srgbClr val="000000"/>
                  </a:solidFill>
                </a:uFill>
              </a:rPr>
              <a:t> </a:t>
            </a:r>
            <a:r>
              <a:rPr lang="en-CA" sz="1400" dirty="0" smtClean="0">
                <a:solidFill>
                  <a:srgbClr val="FFC000"/>
                </a:solidFill>
                <a:uFill>
                  <a:solidFill>
                    <a:srgbClr val="000000"/>
                  </a:solidFill>
                </a:uFill>
              </a:rPr>
              <a:t>26. </a:t>
            </a:r>
            <a:r>
              <a:rPr lang="hr-HR" sz="4300" dirty="0" smtClean="0">
                <a:uFill>
                  <a:solidFill>
                    <a:srgbClr val="000000"/>
                  </a:solidFill>
                </a:uFill>
              </a:rPr>
              <a:t>ካብ </a:t>
            </a:r>
            <a:r>
              <a:rPr lang="en-CA" sz="4300" dirty="0" smtClean="0">
                <a:uFill>
                  <a:solidFill>
                    <a:srgbClr val="000000"/>
                  </a:solidFill>
                </a:uFill>
              </a:rPr>
              <a:t> </a:t>
            </a:r>
            <a:r>
              <a:rPr lang="hr-HR" sz="4300" dirty="0" smtClean="0">
                <a:uFill>
                  <a:solidFill>
                    <a:srgbClr val="000000"/>
                  </a:solidFill>
                </a:uFill>
              </a:rPr>
              <a:t>ሰማያት</a:t>
            </a:r>
            <a:r>
              <a:rPr lang="en-CA" sz="4300" dirty="0">
                <a:uFill>
                  <a:solidFill>
                    <a:srgbClr val="000000"/>
                  </a:solidFill>
                </a:uFill>
              </a:rPr>
              <a:t> </a:t>
            </a:r>
            <a:r>
              <a:rPr lang="hr-HR" sz="4300" dirty="0" smtClean="0">
                <a:uFill>
                  <a:solidFill>
                    <a:srgbClr val="000000"/>
                  </a:solidFill>
                </a:uFill>
              </a:rPr>
              <a:t>ንየሩሳ</a:t>
            </a:r>
            <a:r>
              <a:rPr lang="en-CA" sz="4300" dirty="0" smtClean="0">
                <a:uFill>
                  <a:solidFill>
                    <a:srgbClr val="000000"/>
                  </a:solidFill>
                </a:uFill>
              </a:rPr>
              <a:t>ሌ</a:t>
            </a:r>
          </a:p>
          <a:p>
            <a:pPr marL="40639" marR="40639">
              <a:spcBef>
                <a:spcPts val="600"/>
              </a:spcBef>
              <a:defRPr sz="1800">
                <a:uFillTx/>
              </a:defRPr>
            </a:pPr>
            <a:r>
              <a:rPr lang="hr-HR" sz="4300" dirty="0" smtClean="0">
                <a:uFill>
                  <a:solidFill>
                    <a:srgbClr val="000000"/>
                  </a:solidFill>
                </a:uFill>
              </a:rPr>
              <a:t>ም ጠምታ</a:t>
            </a:r>
            <a:r>
              <a:rPr lang="en-CA" sz="4300" dirty="0" smtClean="0">
                <a:uFill>
                  <a:solidFill>
                    <a:srgbClr val="000000"/>
                  </a:solidFill>
                </a:uFill>
              </a:rPr>
              <a:t>፥</a:t>
            </a:r>
            <a:r>
              <a:rPr lang="hr-HR" sz="4300" dirty="0" smtClean="0">
                <a:uFill>
                  <a:solidFill>
                    <a:srgbClr val="000000"/>
                  </a:solidFill>
                </a:uFill>
              </a:rPr>
              <a:t>ብሥልጣናት</a:t>
            </a:r>
            <a:endParaRPr lang="hr-HR" sz="4500" dirty="0">
              <a:uFill>
                <a:solidFill>
                  <a:srgbClr val="000000"/>
                </a:solidFill>
              </a:uFill>
            </a:endParaRPr>
          </a:p>
        </p:txBody>
      </p:sp>
      <p:sp>
        <p:nvSpPr>
          <p:cNvPr id="20" name="Rectangle 19"/>
          <p:cNvSpPr/>
          <p:nvPr/>
        </p:nvSpPr>
        <p:spPr>
          <a:xfrm>
            <a:off x="8226441" y="-125376"/>
            <a:ext cx="4072240" cy="6632585"/>
          </a:xfrm>
          <a:prstGeom prst="rect">
            <a:avLst/>
          </a:prstGeom>
        </p:spPr>
        <p:txBody>
          <a:bodyPr wrap="square">
            <a:spAutoFit/>
          </a:bodyPr>
          <a:lstStyle/>
          <a:p>
            <a:pPr marL="40639" marR="40639">
              <a:lnSpc>
                <a:spcPct val="125000"/>
              </a:lnSpc>
              <a:spcBef>
                <a:spcPts val="600"/>
              </a:spcBef>
              <a:defRPr sz="2800"/>
            </a:pPr>
            <a:r>
              <a:rPr lang="en-US" sz="3400" dirty="0" smtClean="0">
                <a:solidFill>
                  <a:srgbClr val="FF0000"/>
                </a:solidFill>
              </a:rPr>
              <a:t>Priest </a:t>
            </a:r>
            <a:r>
              <a:rPr lang="en-US" sz="3400" dirty="0">
                <a:solidFill>
                  <a:srgbClr val="FF0000"/>
                </a:solidFill>
              </a:rPr>
              <a:t>: </a:t>
            </a:r>
            <a:r>
              <a:rPr lang="en-US" sz="1400" dirty="0" smtClean="0">
                <a:solidFill>
                  <a:srgbClr val="FFC000"/>
                </a:solidFill>
              </a:rPr>
              <a:t>25. </a:t>
            </a:r>
            <a:r>
              <a:rPr lang="en-US" sz="3400" dirty="0" smtClean="0"/>
              <a:t>Yea</a:t>
            </a:r>
            <a:r>
              <a:rPr lang="en-US" sz="3400" dirty="0"/>
              <a:t>, Lord, we thank thee and bless thee, and always pray thee, God the Father of the exalted ones </a:t>
            </a:r>
            <a:r>
              <a:rPr lang="en-US" sz="3400" b="1" dirty="0" smtClean="0"/>
              <a:t>, </a:t>
            </a:r>
            <a:r>
              <a:rPr lang="en-US" sz="3400" dirty="0"/>
              <a:t>who </a:t>
            </a:r>
            <a:r>
              <a:rPr lang="en-US" sz="3400" dirty="0" err="1"/>
              <a:t>reignest</a:t>
            </a:r>
            <a:r>
              <a:rPr lang="en-US" sz="3400" dirty="0"/>
              <a:t> over the treasuries of light. </a:t>
            </a:r>
            <a:br>
              <a:rPr lang="en-US" sz="3400" dirty="0"/>
            </a:br>
            <a:r>
              <a:rPr lang="en-US" sz="1400" dirty="0" smtClean="0">
                <a:solidFill>
                  <a:srgbClr val="FFC000"/>
                </a:solidFill>
              </a:rPr>
              <a:t>26. </a:t>
            </a:r>
            <a:r>
              <a:rPr lang="en-US" sz="3400" dirty="0" smtClean="0"/>
              <a:t>Visit </a:t>
            </a:r>
            <a:r>
              <a:rPr lang="en-US" sz="3400" dirty="0"/>
              <a:t>Jerusalem from heaven, o </a:t>
            </a:r>
            <a:r>
              <a:rPr lang="en-US" sz="3400" dirty="0" smtClean="0"/>
              <a:t>Lord</a:t>
            </a:r>
            <a:endParaRPr lang="en-US" sz="3400" dirty="0"/>
          </a:p>
        </p:txBody>
      </p:sp>
      <p:sp>
        <p:nvSpPr>
          <p:cNvPr id="2" name="Rectangle 1"/>
          <p:cNvSpPr/>
          <p:nvPr/>
        </p:nvSpPr>
        <p:spPr>
          <a:xfrm>
            <a:off x="-43867" y="40545"/>
            <a:ext cx="4177636" cy="6478697"/>
          </a:xfrm>
          <a:prstGeom prst="rect">
            <a:avLst/>
          </a:prstGeom>
        </p:spPr>
        <p:txBody>
          <a:bodyPr wrap="square">
            <a:spAutoFit/>
          </a:bodyPr>
          <a:lstStyle/>
          <a:p>
            <a:pPr marL="40639" marR="40639">
              <a:spcBef>
                <a:spcPts val="600"/>
              </a:spcBef>
              <a:defRPr sz="1800">
                <a:uFillTx/>
              </a:defRPr>
            </a:pPr>
            <a:r>
              <a:rPr lang="en-US" sz="4500" dirty="0" err="1" smtClean="0">
                <a:solidFill>
                  <a:srgbClr val="FF0000"/>
                </a:solidFill>
                <a:uFill>
                  <a:solidFill>
                    <a:srgbClr val="000000"/>
                  </a:solidFill>
                </a:uFill>
              </a:rPr>
              <a:t>ይ.ካ</a:t>
            </a:r>
            <a:r>
              <a:rPr lang="en-US" sz="4500" dirty="0">
                <a:solidFill>
                  <a:srgbClr val="FF0000"/>
                </a:solidFill>
                <a:uFill>
                  <a:solidFill>
                    <a:srgbClr val="000000"/>
                  </a:solidFill>
                </a:uFill>
              </a:rPr>
              <a:t>. </a:t>
            </a:r>
            <a:r>
              <a:rPr lang="en-US" sz="1400" dirty="0" smtClean="0">
                <a:solidFill>
                  <a:srgbClr val="FFC000"/>
                </a:solidFill>
                <a:uFill>
                  <a:solidFill>
                    <a:srgbClr val="000000"/>
                  </a:solidFill>
                </a:uFill>
              </a:rPr>
              <a:t>፳፭. </a:t>
            </a:r>
            <a:r>
              <a:rPr lang="en-US" sz="4500" dirty="0" err="1" smtClean="0">
                <a:uFill>
                  <a:solidFill>
                    <a:srgbClr val="000000"/>
                  </a:solidFill>
                </a:uFill>
              </a:rPr>
              <a:t>እወ</a:t>
            </a:r>
            <a:r>
              <a:rPr lang="en-US" sz="4500" dirty="0" smtClean="0">
                <a:uFill>
                  <a:solidFill>
                    <a:srgbClr val="000000"/>
                  </a:solidFill>
                </a:uFill>
              </a:rPr>
              <a:t> </a:t>
            </a:r>
            <a:r>
              <a:rPr lang="en-US" sz="4500" dirty="0" err="1">
                <a:uFill>
                  <a:solidFill>
                    <a:srgbClr val="000000"/>
                  </a:solidFill>
                </a:uFill>
              </a:rPr>
              <a:t>እግዚኦ</a:t>
            </a:r>
            <a:r>
              <a:rPr lang="en-US" sz="4500" dirty="0">
                <a:uFill>
                  <a:solidFill>
                    <a:srgbClr val="000000"/>
                  </a:solidFill>
                </a:uFill>
              </a:rPr>
              <a:t> </a:t>
            </a:r>
            <a:r>
              <a:rPr lang="en-US" sz="4500" dirty="0" err="1">
                <a:uFill>
                  <a:solidFill>
                    <a:srgbClr val="000000"/>
                  </a:solidFill>
                </a:uFill>
              </a:rPr>
              <a:t>ኪያከ</a:t>
            </a:r>
            <a:r>
              <a:rPr lang="en-US" sz="4500" dirty="0">
                <a:uFill>
                  <a:solidFill>
                    <a:srgbClr val="000000"/>
                  </a:solidFill>
                </a:uFill>
              </a:rPr>
              <a:t> </a:t>
            </a:r>
            <a:r>
              <a:rPr lang="en-US" sz="4500" dirty="0" err="1" smtClean="0">
                <a:uFill>
                  <a:solidFill>
                    <a:srgbClr val="000000"/>
                  </a:solidFill>
                </a:uFill>
              </a:rPr>
              <a:t>ነኣኵት፡ወኪያከ</a:t>
            </a:r>
            <a:r>
              <a:rPr lang="en-US" sz="4500" dirty="0" smtClean="0">
                <a:uFill>
                  <a:solidFill>
                    <a:srgbClr val="000000"/>
                  </a:solidFill>
                </a:uFill>
              </a:rPr>
              <a:t> </a:t>
            </a:r>
            <a:r>
              <a:rPr lang="en-US" sz="4500" dirty="0" err="1">
                <a:uFill>
                  <a:solidFill>
                    <a:srgbClr val="000000"/>
                  </a:solidFill>
                </a:uFill>
              </a:rPr>
              <a:t>ንባርክ</a:t>
            </a:r>
            <a:r>
              <a:rPr lang="en-US" sz="4500" dirty="0">
                <a:uFill>
                  <a:solidFill>
                    <a:srgbClr val="000000"/>
                  </a:solidFill>
                </a:uFill>
              </a:rPr>
              <a:t>፡ </a:t>
            </a:r>
            <a:r>
              <a:rPr lang="en-US" sz="4500" dirty="0" err="1">
                <a:uFill>
                  <a:solidFill>
                    <a:srgbClr val="000000"/>
                  </a:solidFill>
                </a:uFill>
              </a:rPr>
              <a:t>ወዘልፈ</a:t>
            </a:r>
            <a:r>
              <a:rPr lang="en-US" sz="4500" dirty="0">
                <a:uFill>
                  <a:solidFill>
                    <a:srgbClr val="000000"/>
                  </a:solidFill>
                </a:uFill>
              </a:rPr>
              <a:t> </a:t>
            </a:r>
            <a:r>
              <a:rPr lang="en-US" sz="4500" dirty="0" err="1">
                <a:uFill>
                  <a:solidFill>
                    <a:srgbClr val="000000"/>
                  </a:solidFill>
                </a:uFill>
              </a:rPr>
              <a:t>ንስእለከ</a:t>
            </a:r>
            <a:r>
              <a:rPr lang="en-US" sz="4500" dirty="0">
                <a:uFill>
                  <a:solidFill>
                    <a:srgbClr val="000000"/>
                  </a:solidFill>
                </a:uFill>
              </a:rPr>
              <a:t> </a:t>
            </a:r>
            <a:r>
              <a:rPr lang="en-US" sz="4500" dirty="0" err="1">
                <a:uFill>
                  <a:solidFill>
                    <a:srgbClr val="000000"/>
                  </a:solidFill>
                </a:uFill>
              </a:rPr>
              <a:t>እግዚኦ</a:t>
            </a:r>
            <a:r>
              <a:rPr lang="en-US" sz="4500" dirty="0">
                <a:uFill>
                  <a:solidFill>
                    <a:srgbClr val="000000"/>
                  </a:solidFill>
                </a:uFill>
              </a:rPr>
              <a:t> </a:t>
            </a:r>
            <a:r>
              <a:rPr lang="en-US" sz="4500" dirty="0" err="1">
                <a:uFill>
                  <a:solidFill>
                    <a:srgbClr val="000000"/>
                  </a:solidFill>
                </a:uFill>
              </a:rPr>
              <a:t>ኣበ</a:t>
            </a:r>
            <a:r>
              <a:rPr lang="en-US" sz="4500" dirty="0">
                <a:uFill>
                  <a:solidFill>
                    <a:srgbClr val="000000"/>
                  </a:solidFill>
                </a:uFill>
              </a:rPr>
              <a:t> </a:t>
            </a:r>
            <a:r>
              <a:rPr lang="en-US" sz="4500" dirty="0" err="1">
                <a:uFill>
                  <a:solidFill>
                    <a:srgbClr val="000000"/>
                  </a:solidFill>
                </a:uFill>
              </a:rPr>
              <a:t>ልዑላን</a:t>
            </a:r>
            <a:r>
              <a:rPr lang="en-US" sz="4500" dirty="0">
                <a:uFill>
                  <a:solidFill>
                    <a:srgbClr val="000000"/>
                  </a:solidFill>
                </a:uFill>
              </a:rPr>
              <a:t> </a:t>
            </a:r>
            <a:r>
              <a:rPr lang="en-US" sz="4500" dirty="0" err="1">
                <a:uFill>
                  <a:solidFill>
                    <a:srgbClr val="000000"/>
                  </a:solidFill>
                </a:uFill>
              </a:rPr>
              <a:t>ዘይነግሥ</a:t>
            </a:r>
            <a:r>
              <a:rPr lang="en-US" sz="4500" dirty="0">
                <a:uFill>
                  <a:solidFill>
                    <a:srgbClr val="000000"/>
                  </a:solidFill>
                </a:uFill>
              </a:rPr>
              <a:t> </a:t>
            </a:r>
            <a:r>
              <a:rPr lang="en-US" sz="4500" dirty="0" err="1">
                <a:uFill>
                  <a:solidFill>
                    <a:srgbClr val="000000"/>
                  </a:solidFill>
                </a:uFill>
              </a:rPr>
              <a:t>ለመዛግብተ</a:t>
            </a:r>
            <a:r>
              <a:rPr lang="en-US" sz="4500" dirty="0">
                <a:uFill>
                  <a:solidFill>
                    <a:srgbClr val="000000"/>
                  </a:solidFill>
                </a:uFill>
              </a:rPr>
              <a:t> </a:t>
            </a:r>
            <a:r>
              <a:rPr lang="en-US" sz="4500" dirty="0" err="1">
                <a:uFill>
                  <a:solidFill>
                    <a:srgbClr val="000000"/>
                  </a:solidFill>
                </a:uFill>
              </a:rPr>
              <a:t>ብርሃን</a:t>
            </a:r>
            <a:r>
              <a:rPr lang="en-US" sz="4500" dirty="0" smtClean="0">
                <a:uFill>
                  <a:solidFill>
                    <a:srgbClr val="000000"/>
                  </a:solidFill>
                </a:uFill>
              </a:rPr>
              <a:t>።</a:t>
            </a:r>
          </a:p>
          <a:p>
            <a:pPr marL="40639" marR="40639">
              <a:spcBef>
                <a:spcPts val="600"/>
              </a:spcBef>
              <a:defRPr sz="1800">
                <a:uFillTx/>
              </a:defRPr>
            </a:pPr>
            <a:r>
              <a:rPr lang="en-US" sz="1400" dirty="0" smtClean="0">
                <a:solidFill>
                  <a:srgbClr val="FFC000"/>
                </a:solidFill>
                <a:uFill>
                  <a:solidFill>
                    <a:srgbClr val="000000"/>
                  </a:solidFill>
                </a:uFill>
              </a:rPr>
              <a:t>፳፮. </a:t>
            </a:r>
            <a:r>
              <a:rPr lang="en-US" sz="4500" dirty="0" err="1" smtClean="0">
                <a:uFill>
                  <a:solidFill>
                    <a:srgbClr val="000000"/>
                  </a:solidFill>
                </a:uFill>
              </a:rPr>
              <a:t>ሓውጻ</a:t>
            </a:r>
            <a:r>
              <a:rPr lang="en-US" sz="4500" dirty="0">
                <a:uFill>
                  <a:solidFill>
                    <a:srgbClr val="000000"/>
                  </a:solidFill>
                </a:uFill>
              </a:rPr>
              <a:t> </a:t>
            </a:r>
            <a:r>
              <a:rPr lang="en-US" sz="4400" dirty="0" err="1" smtClean="0">
                <a:uFill>
                  <a:solidFill>
                    <a:srgbClr val="000000"/>
                  </a:solidFill>
                </a:uFill>
              </a:rPr>
              <a:t>ለኢየሩሳሌም</a:t>
            </a:r>
            <a:r>
              <a:rPr lang="en-US" sz="4500" dirty="0" smtClean="0">
                <a:uFill>
                  <a:solidFill>
                    <a:srgbClr val="000000"/>
                  </a:solidFill>
                </a:uFill>
              </a:rPr>
              <a:t> </a:t>
            </a:r>
            <a:r>
              <a:rPr lang="en-US" sz="4500" dirty="0" err="1">
                <a:uFill>
                  <a:solidFill>
                    <a:srgbClr val="000000"/>
                  </a:solidFill>
                </a:uFill>
              </a:rPr>
              <a:t>እምሰማያት</a:t>
            </a:r>
            <a:r>
              <a:rPr lang="en-US" sz="4500" dirty="0">
                <a:uFill>
                  <a:solidFill>
                    <a:srgbClr val="000000"/>
                  </a:solidFill>
                </a:uFill>
              </a:rPr>
              <a:t> </a:t>
            </a:r>
            <a:r>
              <a:rPr lang="en-US" sz="4500" dirty="0" err="1" smtClean="0">
                <a:uFill>
                  <a:solidFill>
                    <a:srgbClr val="000000"/>
                  </a:solidFill>
                </a:uFill>
              </a:rPr>
              <a:t>እግዚ</a:t>
            </a:r>
            <a:endParaRPr lang="en-US" sz="4500" dirty="0" smtClean="0">
              <a:uFill>
                <a:solidFill>
                  <a:srgbClr val="000000"/>
                </a:solidFill>
              </a:uFill>
            </a:endParaRPr>
          </a:p>
          <a:p>
            <a:pPr marL="40639" marR="40639">
              <a:spcBef>
                <a:spcPts val="600"/>
              </a:spcBef>
              <a:defRPr sz="1800">
                <a:uFillTx/>
              </a:defRPr>
            </a:pPr>
            <a:r>
              <a:rPr lang="en-US" sz="4500" dirty="0" err="1" smtClean="0">
                <a:uFill>
                  <a:solidFill>
                    <a:srgbClr val="000000"/>
                  </a:solidFill>
                </a:uFill>
              </a:rPr>
              <a:t>ኦሙ</a:t>
            </a:r>
            <a:r>
              <a:rPr lang="en-US" sz="4500" dirty="0" smtClean="0">
                <a:uFill>
                  <a:solidFill>
                    <a:srgbClr val="000000"/>
                  </a:solidFill>
                </a:uFill>
              </a:rPr>
              <a:t> </a:t>
            </a:r>
            <a:r>
              <a:rPr lang="en-US" sz="4500" dirty="0" err="1" smtClean="0">
                <a:uFill>
                  <a:solidFill>
                    <a:srgbClr val="000000"/>
                  </a:solidFill>
                </a:uFill>
              </a:rPr>
              <a:t>ለሥልጣናት</a:t>
            </a:r>
            <a:endParaRPr lang="en-US" sz="4500" dirty="0">
              <a:uFill>
                <a:solidFill>
                  <a:srgbClr val="000000"/>
                </a:solidFill>
              </a:uFill>
            </a:endParaRPr>
          </a:p>
        </p:txBody>
      </p:sp>
    </p:spTree>
    <p:extLst>
      <p:ext uri="{BB962C8B-B14F-4D97-AF65-F5344CB8AC3E}">
        <p14:creationId xmlns:p14="http://schemas.microsoft.com/office/powerpoint/2010/main" val="1888841369"/>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78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3850" y="2286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8133" y="58080"/>
            <a:ext cx="4598662" cy="6324808"/>
          </a:xfrm>
          <a:prstGeom prst="rect">
            <a:avLst/>
          </a:prstGeom>
        </p:spPr>
        <p:txBody>
          <a:bodyPr wrap="square">
            <a:spAutoFit/>
          </a:bodyPr>
          <a:lstStyle/>
          <a:p>
            <a:pPr marL="40639" marR="40639">
              <a:spcBef>
                <a:spcPts val="600"/>
              </a:spcBef>
              <a:defRPr sz="1800">
                <a:uFillTx/>
              </a:defRPr>
            </a:pPr>
            <a:r>
              <a:rPr lang="hr-HR" sz="4500" dirty="0" smtClean="0">
                <a:uFill>
                  <a:solidFill>
                    <a:srgbClr val="000000"/>
                  </a:solidFill>
                </a:uFill>
              </a:rPr>
              <a:t>ጐይታኦም</a:t>
            </a:r>
            <a:r>
              <a:rPr lang="en-CA" sz="4500" dirty="0" smtClean="0">
                <a:uFill>
                  <a:solidFill>
                    <a:srgbClr val="000000"/>
                  </a:solidFill>
                </a:uFill>
              </a:rPr>
              <a:t> </a:t>
            </a:r>
            <a:r>
              <a:rPr lang="hr-HR" sz="4500" dirty="0" smtClean="0">
                <a:uFill>
                  <a:solidFill>
                    <a:srgbClr val="000000"/>
                  </a:solidFill>
                </a:uFill>
              </a:rPr>
              <a:t>፡ </a:t>
            </a:r>
            <a:r>
              <a:rPr lang="hr-HR" sz="4500" dirty="0">
                <a:uFill>
                  <a:solidFill>
                    <a:srgbClr val="000000"/>
                  </a:solidFill>
                </a:uFill>
              </a:rPr>
              <a:t>ርእሲ መላእኽቲ፡ ኃይሊ ኣጋእዝቲ፡ ክብሪ መናብርቲ፡ ብርሃናት እተልብስ፡ ሓጎስን ደስታን ዝኾንካ ንጉሥ ነገሥታት፡ ንኹሉ ብኢዱ ዚሕዝን ዚመልኽን ኣቦ ኢኻ። </a:t>
            </a:r>
          </a:p>
        </p:txBody>
      </p:sp>
      <p:sp>
        <p:nvSpPr>
          <p:cNvPr id="20" name="Rectangle 19"/>
          <p:cNvSpPr/>
          <p:nvPr/>
        </p:nvSpPr>
        <p:spPr>
          <a:xfrm>
            <a:off x="8226441" y="-125376"/>
            <a:ext cx="4072240" cy="6584175"/>
          </a:xfrm>
          <a:prstGeom prst="rect">
            <a:avLst/>
          </a:prstGeom>
        </p:spPr>
        <p:txBody>
          <a:bodyPr wrap="square">
            <a:spAutoFit/>
          </a:bodyPr>
          <a:lstStyle/>
          <a:p>
            <a:pPr marL="40639" marR="40639">
              <a:lnSpc>
                <a:spcPct val="125000"/>
              </a:lnSpc>
              <a:spcBef>
                <a:spcPts val="600"/>
              </a:spcBef>
              <a:defRPr sz="2800"/>
            </a:pPr>
            <a:r>
              <a:rPr lang="en-US" sz="3400" dirty="0" smtClean="0"/>
              <a:t>of </a:t>
            </a:r>
            <a:r>
              <a:rPr lang="en-US" sz="3400" dirty="0"/>
              <a:t>the authorities, the archangels, the power of the lords, the glory of the thrones, dressed in lights, the highest happiness, King of kings, Father who takes hold of all with his hand, and reigns. </a:t>
            </a:r>
          </a:p>
        </p:txBody>
      </p:sp>
      <p:sp>
        <p:nvSpPr>
          <p:cNvPr id="2" name="Rectangle 1"/>
          <p:cNvSpPr/>
          <p:nvPr/>
        </p:nvSpPr>
        <p:spPr>
          <a:xfrm>
            <a:off x="-43867" y="40545"/>
            <a:ext cx="4177636" cy="5632311"/>
          </a:xfrm>
          <a:prstGeom prst="rect">
            <a:avLst/>
          </a:prstGeom>
        </p:spPr>
        <p:txBody>
          <a:bodyPr wrap="square">
            <a:spAutoFit/>
          </a:bodyPr>
          <a:lstStyle/>
          <a:p>
            <a:pPr marL="40639" marR="40639">
              <a:spcBef>
                <a:spcPts val="600"/>
              </a:spcBef>
              <a:defRPr sz="1800">
                <a:uFillTx/>
              </a:defRPr>
            </a:pPr>
            <a:r>
              <a:rPr lang="en-US" sz="4500" dirty="0" err="1" smtClean="0">
                <a:uFill>
                  <a:solidFill>
                    <a:srgbClr val="000000"/>
                  </a:solidFill>
                </a:uFill>
              </a:rPr>
              <a:t>ኣርእስተ</a:t>
            </a:r>
            <a:r>
              <a:rPr lang="en-US" sz="4500" dirty="0" smtClean="0">
                <a:uFill>
                  <a:solidFill>
                    <a:srgbClr val="000000"/>
                  </a:solidFill>
                </a:uFill>
              </a:rPr>
              <a:t> </a:t>
            </a:r>
            <a:r>
              <a:rPr lang="en-US" sz="4500" dirty="0" err="1">
                <a:uFill>
                  <a:solidFill>
                    <a:srgbClr val="000000"/>
                  </a:solidFill>
                </a:uFill>
              </a:rPr>
              <a:t>መላእክት</a:t>
            </a:r>
            <a:r>
              <a:rPr lang="en-US" sz="4500" dirty="0">
                <a:uFill>
                  <a:solidFill>
                    <a:srgbClr val="000000"/>
                  </a:solidFill>
                </a:uFill>
              </a:rPr>
              <a:t> </a:t>
            </a:r>
            <a:r>
              <a:rPr lang="en-US" sz="4500" dirty="0" err="1" smtClean="0">
                <a:uFill>
                  <a:solidFill>
                    <a:srgbClr val="000000"/>
                  </a:solidFill>
                </a:uFill>
              </a:rPr>
              <a:t>ወኃይለ</a:t>
            </a:r>
            <a:r>
              <a:rPr lang="en-US" sz="4500" dirty="0" smtClean="0">
                <a:uFill>
                  <a:solidFill>
                    <a:srgbClr val="000000"/>
                  </a:solidFill>
                </a:uFill>
              </a:rPr>
              <a:t> </a:t>
            </a:r>
            <a:r>
              <a:rPr lang="en-US" sz="4500" dirty="0" err="1" smtClean="0">
                <a:uFill>
                  <a:solidFill>
                    <a:srgbClr val="000000"/>
                  </a:solidFill>
                </a:uFill>
              </a:rPr>
              <a:t>ኣጋእዝት</a:t>
            </a:r>
            <a:r>
              <a:rPr lang="en-US" sz="4500" dirty="0">
                <a:uFill>
                  <a:solidFill>
                    <a:srgbClr val="000000"/>
                  </a:solidFill>
                </a:uFill>
              </a:rPr>
              <a:t>፡ </a:t>
            </a:r>
            <a:r>
              <a:rPr lang="en-US" sz="4500" dirty="0" err="1">
                <a:uFill>
                  <a:solidFill>
                    <a:srgbClr val="000000"/>
                  </a:solidFill>
                </a:uFill>
              </a:rPr>
              <a:t>ወስብሓተ</a:t>
            </a:r>
            <a:r>
              <a:rPr lang="en-US" sz="4500" dirty="0">
                <a:uFill>
                  <a:solidFill>
                    <a:srgbClr val="000000"/>
                  </a:solidFill>
                </a:uFill>
              </a:rPr>
              <a:t> </a:t>
            </a:r>
            <a:r>
              <a:rPr lang="en-US" sz="4500" dirty="0" err="1">
                <a:uFill>
                  <a:solidFill>
                    <a:srgbClr val="000000"/>
                  </a:solidFill>
                </a:uFill>
              </a:rPr>
              <a:t>መናብርት</a:t>
            </a:r>
            <a:r>
              <a:rPr lang="en-US" sz="4500" dirty="0">
                <a:uFill>
                  <a:solidFill>
                    <a:srgbClr val="000000"/>
                  </a:solidFill>
                </a:uFill>
              </a:rPr>
              <a:t> </a:t>
            </a:r>
            <a:r>
              <a:rPr lang="en-US" sz="4500" dirty="0" err="1">
                <a:uFill>
                  <a:solidFill>
                    <a:srgbClr val="000000"/>
                  </a:solidFill>
                </a:uFill>
              </a:rPr>
              <a:t>ዐፀፍተ</a:t>
            </a:r>
            <a:r>
              <a:rPr lang="en-US" sz="4500" dirty="0">
                <a:uFill>
                  <a:solidFill>
                    <a:srgbClr val="000000"/>
                  </a:solidFill>
                </a:uFill>
              </a:rPr>
              <a:t> </a:t>
            </a:r>
            <a:r>
              <a:rPr lang="en-US" sz="4500" dirty="0" err="1">
                <a:uFill>
                  <a:solidFill>
                    <a:srgbClr val="000000"/>
                  </a:solidFill>
                </a:uFill>
              </a:rPr>
              <a:t>ብርሃናት</a:t>
            </a:r>
            <a:r>
              <a:rPr lang="en-US" sz="4500" dirty="0">
                <a:uFill>
                  <a:solidFill>
                    <a:srgbClr val="000000"/>
                  </a:solidFill>
                </a:uFill>
              </a:rPr>
              <a:t> </a:t>
            </a:r>
            <a:r>
              <a:rPr lang="en-US" sz="4500" dirty="0" err="1">
                <a:uFill>
                  <a:solidFill>
                    <a:srgbClr val="000000"/>
                  </a:solidFill>
                </a:uFill>
              </a:rPr>
              <a:t>ትፍስሕተ</a:t>
            </a:r>
            <a:r>
              <a:rPr lang="en-US" sz="4500" dirty="0">
                <a:uFill>
                  <a:solidFill>
                    <a:srgbClr val="000000"/>
                  </a:solidFill>
                </a:uFill>
              </a:rPr>
              <a:t> </a:t>
            </a:r>
            <a:r>
              <a:rPr lang="en-US" sz="4500" dirty="0" err="1">
                <a:uFill>
                  <a:solidFill>
                    <a:srgbClr val="000000"/>
                  </a:solidFill>
                </a:uFill>
              </a:rPr>
              <a:t>ፍግዕ</a:t>
            </a:r>
            <a:r>
              <a:rPr lang="en-US" sz="4500" dirty="0">
                <a:uFill>
                  <a:solidFill>
                    <a:srgbClr val="000000"/>
                  </a:solidFill>
                </a:uFill>
              </a:rPr>
              <a:t> </a:t>
            </a:r>
            <a:r>
              <a:rPr lang="en-US" sz="4500" dirty="0" err="1">
                <a:uFill>
                  <a:solidFill>
                    <a:srgbClr val="000000"/>
                  </a:solidFill>
                </a:uFill>
              </a:rPr>
              <a:t>ወንጉሠ</a:t>
            </a:r>
            <a:r>
              <a:rPr lang="en-US" sz="4500" dirty="0">
                <a:uFill>
                  <a:solidFill>
                    <a:srgbClr val="000000"/>
                  </a:solidFill>
                </a:uFill>
              </a:rPr>
              <a:t> </a:t>
            </a:r>
            <a:r>
              <a:rPr lang="en-US" sz="4500" dirty="0" err="1">
                <a:uFill>
                  <a:solidFill>
                    <a:srgbClr val="000000"/>
                  </a:solidFill>
                </a:uFill>
              </a:rPr>
              <a:t>ነገሥት</a:t>
            </a:r>
            <a:r>
              <a:rPr lang="en-US" sz="4500" dirty="0">
                <a:uFill>
                  <a:solidFill>
                    <a:srgbClr val="000000"/>
                  </a:solidFill>
                </a:uFill>
              </a:rPr>
              <a:t>፡ </a:t>
            </a:r>
            <a:r>
              <a:rPr lang="en-US" sz="4500" dirty="0" err="1">
                <a:uFill>
                  <a:solidFill>
                    <a:srgbClr val="000000"/>
                  </a:solidFill>
                </a:uFill>
              </a:rPr>
              <a:t>ኣብ</a:t>
            </a:r>
            <a:r>
              <a:rPr lang="en-US" sz="4500" dirty="0">
                <a:uFill>
                  <a:solidFill>
                    <a:srgbClr val="000000"/>
                  </a:solidFill>
                </a:uFill>
              </a:rPr>
              <a:t> </a:t>
            </a:r>
            <a:r>
              <a:rPr lang="en-US" sz="4500" dirty="0" err="1">
                <a:uFill>
                  <a:solidFill>
                    <a:srgbClr val="000000"/>
                  </a:solidFill>
                </a:uFill>
              </a:rPr>
              <a:t>ዘይእኅዝ</a:t>
            </a:r>
            <a:r>
              <a:rPr lang="en-US" sz="4500" dirty="0">
                <a:uFill>
                  <a:solidFill>
                    <a:srgbClr val="000000"/>
                  </a:solidFill>
                </a:uFill>
              </a:rPr>
              <a:t> </a:t>
            </a:r>
            <a:r>
              <a:rPr lang="en-US" sz="4500" dirty="0" err="1">
                <a:uFill>
                  <a:solidFill>
                    <a:srgbClr val="000000"/>
                  </a:solidFill>
                </a:uFill>
              </a:rPr>
              <a:t>ኵሎ</a:t>
            </a:r>
            <a:r>
              <a:rPr lang="en-US" sz="4500" dirty="0">
                <a:uFill>
                  <a:solidFill>
                    <a:srgbClr val="000000"/>
                  </a:solidFill>
                </a:uFill>
              </a:rPr>
              <a:t> </a:t>
            </a:r>
            <a:r>
              <a:rPr lang="en-US" sz="4500" dirty="0" err="1">
                <a:uFill>
                  <a:solidFill>
                    <a:srgbClr val="000000"/>
                  </a:solidFill>
                </a:uFill>
              </a:rPr>
              <a:t>በእድ</a:t>
            </a:r>
            <a:r>
              <a:rPr lang="en-US" sz="4500" dirty="0">
                <a:uFill>
                  <a:solidFill>
                    <a:srgbClr val="000000"/>
                  </a:solidFill>
                </a:uFill>
              </a:rPr>
              <a:t> </a:t>
            </a:r>
            <a:r>
              <a:rPr lang="en-US" sz="4500" dirty="0" err="1">
                <a:uFill>
                  <a:solidFill>
                    <a:srgbClr val="000000"/>
                  </a:solidFill>
                </a:uFill>
              </a:rPr>
              <a:t>ወይመልክ</a:t>
            </a:r>
            <a:r>
              <a:rPr lang="en-US" sz="4500" dirty="0">
                <a:uFill>
                  <a:solidFill>
                    <a:srgbClr val="000000"/>
                  </a:solidFill>
                </a:uFill>
              </a:rPr>
              <a:t>።</a:t>
            </a:r>
          </a:p>
        </p:txBody>
      </p:sp>
    </p:spTree>
    <p:extLst>
      <p:ext uri="{BB962C8B-B14F-4D97-AF65-F5344CB8AC3E}">
        <p14:creationId xmlns:p14="http://schemas.microsoft.com/office/powerpoint/2010/main" val="3943178737"/>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6832640"/>
          </a:xfrm>
          <a:prstGeom prst="rect">
            <a:avLst/>
          </a:prstGeom>
        </p:spPr>
        <p:txBody>
          <a:bodyPr wrap="square">
            <a:spAutoFit/>
          </a:bodyPr>
          <a:lstStyle/>
          <a:p>
            <a:r>
              <a:rPr lang="en-CA" sz="1400" dirty="0">
                <a:solidFill>
                  <a:srgbClr val="FFC000"/>
                </a:solidFill>
                <a:uFill>
                  <a:solidFill>
                    <a:srgbClr val="000000"/>
                  </a:solidFill>
                </a:uFill>
                <a:latin typeface="Nyala" panose="02000504070300020003" pitchFamily="2" charset="0"/>
              </a:rPr>
              <a:t>27. </a:t>
            </a:r>
            <a:r>
              <a:rPr lang="mr-IN" sz="4800" dirty="0">
                <a:uFill>
                  <a:solidFill>
                    <a:srgbClr val="000000"/>
                  </a:solidFill>
                </a:uFill>
                <a:latin typeface="Nyala" panose="02000504070300020003" pitchFamily="2" charset="0"/>
              </a:rPr>
              <a:t>ሓደ ወድኻ ኢየሱስ ምእንቲ ድኅነትና ዝተሰቕለ ድማ </a:t>
            </a:r>
            <a:r>
              <a:rPr lang="mr-IN" sz="4800" dirty="0" smtClean="0">
                <a:uFill>
                  <a:solidFill>
                    <a:srgbClr val="000000"/>
                  </a:solidFill>
                </a:uFill>
                <a:latin typeface="Nyala" panose="02000504070300020003" pitchFamily="2" charset="0"/>
              </a:rPr>
              <a:t>ብፍቓድካ</a:t>
            </a:r>
            <a:r>
              <a:rPr lang="en-CA" sz="4800" dirty="0" smtClean="0">
                <a:uFill>
                  <a:solidFill>
                    <a:srgbClr val="000000"/>
                  </a:solidFill>
                </a:uFill>
                <a:latin typeface="Nyala" panose="02000504070300020003" pitchFamily="2" charset="0"/>
              </a:rPr>
              <a:t> </a:t>
            </a:r>
            <a:r>
              <a:rPr lang="mr-IN" sz="4800" dirty="0" smtClean="0">
                <a:uFill>
                  <a:solidFill>
                    <a:srgbClr val="000000"/>
                  </a:solidFill>
                </a:uFill>
                <a:latin typeface="Nyala" panose="02000504070300020003" pitchFamily="2" charset="0"/>
              </a:rPr>
              <a:t>እዩ።</a:t>
            </a:r>
            <a:endParaRPr lang="en-CA" sz="4800" dirty="0" smtClean="0">
              <a:uFill>
                <a:solidFill>
                  <a:srgbClr val="000000"/>
                </a:solidFill>
              </a:uFill>
              <a:latin typeface="Nyala" panose="02000504070300020003" pitchFamily="2" charset="0"/>
            </a:endParaRPr>
          </a:p>
          <a:p>
            <a:endParaRPr lang="en-CA" sz="4800" dirty="0" smtClean="0">
              <a:latin typeface="Nyala" panose="02000504070300020003" pitchFamily="2" charset="0"/>
            </a:endParaRPr>
          </a:p>
          <a:p>
            <a:r>
              <a:rPr lang="en-CA" sz="5000" dirty="0" err="1" smtClean="0">
                <a:solidFill>
                  <a:srgbClr val="92D050"/>
                </a:solidFill>
              </a:rPr>
              <a:t>ይ.ዲ</a:t>
            </a:r>
            <a:r>
              <a:rPr lang="en-CA" sz="5000" dirty="0" smtClean="0">
                <a:solidFill>
                  <a:srgbClr val="92D050"/>
                </a:solidFill>
              </a:rPr>
              <a:t>.</a:t>
            </a:r>
          </a:p>
          <a:p>
            <a:r>
              <a:rPr lang="en-CA" sz="4400" dirty="0" smtClean="0"/>
              <a:t> </a:t>
            </a:r>
            <a:r>
              <a:rPr lang="en-CA" sz="1400" dirty="0" smtClean="0">
                <a:solidFill>
                  <a:srgbClr val="FFC000"/>
                </a:solidFill>
              </a:rPr>
              <a:t>28. </a:t>
            </a:r>
            <a:r>
              <a:rPr lang="en-CA" sz="5000" dirty="0" err="1"/>
              <a:t>ዝተቐመጥኩም</a:t>
            </a:r>
            <a:r>
              <a:rPr lang="en-CA" sz="5000" dirty="0"/>
              <a:t> </a:t>
            </a:r>
            <a:r>
              <a:rPr lang="en-CA" sz="5000" dirty="0" err="1"/>
              <a:t>ተንሥኡ</a:t>
            </a:r>
            <a:r>
              <a:rPr lang="en-CA" sz="5000" dirty="0"/>
              <a:t> </a:t>
            </a:r>
          </a:p>
        </p:txBody>
      </p:sp>
      <p:sp>
        <p:nvSpPr>
          <p:cNvPr id="20" name="Rectangle 19"/>
          <p:cNvSpPr/>
          <p:nvPr/>
        </p:nvSpPr>
        <p:spPr>
          <a:xfrm>
            <a:off x="8019535" y="11107"/>
            <a:ext cx="4244501" cy="6740307"/>
          </a:xfrm>
          <a:prstGeom prst="rect">
            <a:avLst/>
          </a:prstGeom>
        </p:spPr>
        <p:txBody>
          <a:bodyPr wrap="square">
            <a:spAutoFit/>
          </a:bodyPr>
          <a:lstStyle/>
          <a:p>
            <a:pPr lvl="0" fontAlgn="base">
              <a:lnSpc>
                <a:spcPct val="145000"/>
              </a:lnSpc>
              <a:spcBef>
                <a:spcPct val="20000"/>
              </a:spcBef>
              <a:spcAft>
                <a:spcPct val="0"/>
              </a:spcAft>
            </a:pPr>
            <a:r>
              <a:rPr lang="en-US" sz="1400" b="1" dirty="0" smtClean="0">
                <a:solidFill>
                  <a:srgbClr val="FFC000"/>
                </a:solidFill>
              </a:rPr>
              <a:t>27.</a:t>
            </a:r>
            <a:r>
              <a:rPr lang="en-US" sz="1400" dirty="0" smtClean="0">
                <a:solidFill>
                  <a:srgbClr val="FFC000"/>
                </a:solidFill>
              </a:rPr>
              <a:t>  </a:t>
            </a:r>
            <a:r>
              <a:rPr lang="en-US" sz="3600" dirty="0" smtClean="0"/>
              <a:t>Through your will your only- begotten Son Jesus was crucified for our salvation. </a:t>
            </a:r>
          </a:p>
          <a:p>
            <a:pPr lvl="0" fontAlgn="base">
              <a:lnSpc>
                <a:spcPct val="145000"/>
              </a:lnSpc>
              <a:spcBef>
                <a:spcPct val="20000"/>
              </a:spcBef>
              <a:spcAft>
                <a:spcPct val="0"/>
              </a:spcAft>
            </a:pPr>
            <a:r>
              <a:rPr lang="en-US" altLang="en-US" sz="3600" dirty="0" smtClean="0">
                <a:solidFill>
                  <a:srgbClr val="92D050"/>
                </a:solidFill>
                <a:latin typeface="Arial" charset="0"/>
              </a:rPr>
              <a:t>Deacon : </a:t>
            </a:r>
            <a:r>
              <a:rPr lang="en-US" altLang="en-US" sz="1400" dirty="0" smtClean="0">
                <a:solidFill>
                  <a:srgbClr val="FFC000"/>
                </a:solidFill>
                <a:latin typeface="Arial" charset="0"/>
              </a:rPr>
              <a:t>28. </a:t>
            </a:r>
            <a:r>
              <a:rPr lang="en-US" altLang="en-US" sz="3600" dirty="0">
                <a:latin typeface="Arial" charset="0"/>
              </a:rPr>
              <a:t>Ye that are sitting, stand</a:t>
            </a:r>
          </a:p>
          <a:p>
            <a:pPr lvl="0" fontAlgn="base">
              <a:lnSpc>
                <a:spcPct val="145000"/>
              </a:lnSpc>
              <a:spcBef>
                <a:spcPct val="20000"/>
              </a:spcBef>
              <a:spcAft>
                <a:spcPct val="0"/>
              </a:spcAft>
            </a:pPr>
            <a:r>
              <a:rPr lang="en-US" altLang="en-US" sz="3600" dirty="0">
                <a:latin typeface="Arial" charset="0"/>
              </a:rPr>
              <a:t>up.</a:t>
            </a:r>
          </a:p>
        </p:txBody>
      </p:sp>
      <p:sp>
        <p:nvSpPr>
          <p:cNvPr id="2" name="Rectangle 1"/>
          <p:cNvSpPr/>
          <p:nvPr/>
        </p:nvSpPr>
        <p:spPr>
          <a:xfrm>
            <a:off x="-26722" y="-28097"/>
            <a:ext cx="4177636" cy="7217360"/>
          </a:xfrm>
          <a:prstGeom prst="rect">
            <a:avLst/>
          </a:prstGeom>
        </p:spPr>
        <p:txBody>
          <a:bodyPr wrap="square">
            <a:spAutoFit/>
          </a:bodyPr>
          <a:lstStyle/>
          <a:p>
            <a:r>
              <a:rPr lang="pt-BR" sz="1400" dirty="0">
                <a:solidFill>
                  <a:srgbClr val="FFC000"/>
                </a:solidFill>
                <a:uFill>
                  <a:solidFill>
                    <a:srgbClr val="000000"/>
                  </a:solidFill>
                </a:uFill>
                <a:latin typeface="Nyala" panose="02000504070300020003" pitchFamily="2" charset="0"/>
                <a:sym typeface="GeezTypeNet"/>
              </a:rPr>
              <a:t>፳፯. </a:t>
            </a:r>
            <a:r>
              <a:rPr lang="pt-BR" sz="4500" dirty="0">
                <a:uFill>
                  <a:solidFill>
                    <a:srgbClr val="000000"/>
                  </a:solidFill>
                </a:uFill>
                <a:latin typeface="Nyala" panose="02000504070300020003" pitchFamily="2" charset="0"/>
              </a:rPr>
              <a:t>ወበምክረ ዚኣከ ወልድከ ኢየሱስ ዋሕድ ዘተሰቅለ በእንተ መድኃኒትነ</a:t>
            </a:r>
            <a:r>
              <a:rPr lang="pt-BR" sz="4500" dirty="0" smtClean="0">
                <a:uFill>
                  <a:solidFill>
                    <a:srgbClr val="000000"/>
                  </a:solidFill>
                </a:uFill>
                <a:latin typeface="Nyala" panose="02000504070300020003" pitchFamily="2" charset="0"/>
              </a:rPr>
              <a:t>።</a:t>
            </a:r>
          </a:p>
          <a:p>
            <a:endParaRPr lang="pt-BR" sz="4500" dirty="0">
              <a:uFill>
                <a:solidFill>
                  <a:srgbClr val="000000"/>
                </a:solidFill>
              </a:uFill>
              <a:latin typeface="Nyala" panose="02000504070300020003" pitchFamily="2" charset="0"/>
            </a:endParaRPr>
          </a:p>
          <a:p>
            <a:endParaRPr lang="en-CA" sz="1400" b="1" dirty="0" smtClean="0">
              <a:solidFill>
                <a:srgbClr val="92D050"/>
              </a:solidFill>
            </a:endParaRPr>
          </a:p>
          <a:p>
            <a:r>
              <a:rPr lang="ti-ET" sz="6000" b="1" dirty="0" smtClean="0">
                <a:solidFill>
                  <a:srgbClr val="92D050"/>
                </a:solidFill>
              </a:rPr>
              <a:t>ይ.ዲ.</a:t>
            </a:r>
            <a:endParaRPr lang="en-CA" sz="6000" b="1" dirty="0" smtClean="0">
              <a:solidFill>
                <a:srgbClr val="92D050"/>
              </a:solidFill>
            </a:endParaRPr>
          </a:p>
          <a:p>
            <a:r>
              <a:rPr lang="ti-ET" sz="4400" dirty="0" smtClean="0"/>
              <a:t> </a:t>
            </a:r>
            <a:r>
              <a:rPr lang="en-CA" sz="1400" dirty="0" smtClean="0">
                <a:solidFill>
                  <a:srgbClr val="FFC000"/>
                </a:solidFill>
              </a:rPr>
              <a:t>፳፰</a:t>
            </a:r>
            <a:r>
              <a:rPr lang="ti-ET" sz="1400" dirty="0" smtClean="0">
                <a:solidFill>
                  <a:srgbClr val="FFC000"/>
                </a:solidFill>
              </a:rPr>
              <a:t>. </a:t>
            </a:r>
            <a:r>
              <a:rPr lang="ti-ET" sz="6000" b="1" dirty="0"/>
              <a:t>እለ ትነብሩ ተንሥኡ።</a:t>
            </a:r>
            <a:endParaRPr lang="en-CA" sz="6000" b="1" dirty="0"/>
          </a:p>
          <a:p>
            <a:r>
              <a:rPr lang="en-CA" sz="4400" dirty="0" smtClean="0"/>
              <a:t> </a:t>
            </a:r>
            <a:endParaRPr lang="en-CA" sz="4400" dirty="0"/>
          </a:p>
        </p:txBody>
      </p:sp>
    </p:spTree>
    <p:extLst>
      <p:ext uri="{BB962C8B-B14F-4D97-AF65-F5344CB8AC3E}">
        <p14:creationId xmlns:p14="http://schemas.microsoft.com/office/powerpoint/2010/main" val="1347635225"/>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3681" y="-109023"/>
            <a:ext cx="4051584" cy="6863417"/>
          </a:xfrm>
          <a:prstGeom prst="rect">
            <a:avLst/>
          </a:prstGeom>
        </p:spPr>
        <p:txBody>
          <a:bodyPr wrap="square">
            <a:spAutoFit/>
          </a:bodyPr>
          <a:lstStyle/>
          <a:p>
            <a:r>
              <a:rPr lang="en-US" sz="5500" b="1" dirty="0" err="1" smtClean="0">
                <a:solidFill>
                  <a:srgbClr val="FF2600"/>
                </a:solidFill>
                <a:uFill>
                  <a:solidFill>
                    <a:srgbClr val="FF2600"/>
                  </a:solidFill>
                </a:uFill>
                <a:latin typeface="GeezTypeNet"/>
                <a:ea typeface="GeezTypeNet"/>
                <a:cs typeface="GeezTypeNet"/>
                <a:sym typeface="GeezTypeNet"/>
              </a:rPr>
              <a:t>ይ.ካ</a:t>
            </a:r>
            <a:r>
              <a:rPr lang="mr-IN" sz="5500" dirty="0" smtClean="0">
                <a:solidFill>
                  <a:srgbClr val="FF0000"/>
                </a:solidFill>
                <a:uFill>
                  <a:solidFill>
                    <a:srgbClr val="000000"/>
                  </a:solidFill>
                </a:uFill>
                <a:latin typeface="GeezTypeNet"/>
                <a:ea typeface="GeezTypeNet"/>
                <a:cs typeface="GeezTypeNet"/>
                <a:sym typeface="GeezTypeNet"/>
              </a:rPr>
              <a:t>.</a:t>
            </a:r>
            <a:r>
              <a:rPr lang="en-US" altLang="en-US" sz="5500" dirty="0" smtClean="0">
                <a:latin typeface="Arial" charset="0"/>
              </a:rPr>
              <a:t> </a:t>
            </a:r>
            <a:r>
              <a:rPr lang="sk-SK" sz="5500" dirty="0" smtClean="0">
                <a:uFill>
                  <a:solidFill>
                    <a:srgbClr val="000000"/>
                  </a:solidFill>
                </a:uFill>
              </a:rPr>
              <a:t>ብቓል </a:t>
            </a:r>
            <a:r>
              <a:rPr lang="sk-SK" sz="5500" dirty="0">
                <a:uFill>
                  <a:solidFill>
                    <a:srgbClr val="000000"/>
                  </a:solidFill>
                </a:uFill>
              </a:rPr>
              <a:t>ኪዳንካ ብኣኡ ሠሚርካ ኩሉ ብኣኡ ገበርካ </a:t>
            </a:r>
            <a:r>
              <a:rPr lang="en-CA" sz="5500" dirty="0" smtClean="0"/>
              <a:t>።</a:t>
            </a:r>
            <a:endParaRPr lang="en-CA" sz="5500" dirty="0"/>
          </a:p>
          <a:p>
            <a:endParaRPr lang="en-CA" sz="5500" dirty="0" smtClean="0"/>
          </a:p>
          <a:p>
            <a:r>
              <a:rPr lang="en-CA" sz="5500" dirty="0" err="1" smtClean="0">
                <a:solidFill>
                  <a:srgbClr val="92D050"/>
                </a:solidFill>
              </a:rPr>
              <a:t>ይ.ዲ</a:t>
            </a:r>
            <a:r>
              <a:rPr lang="en-CA" sz="5500" dirty="0">
                <a:solidFill>
                  <a:srgbClr val="92D050"/>
                </a:solidFill>
              </a:rPr>
              <a:t>. </a:t>
            </a:r>
            <a:r>
              <a:rPr lang="en-CA" sz="1400" dirty="0" smtClean="0">
                <a:solidFill>
                  <a:srgbClr val="FFC000"/>
                </a:solidFill>
              </a:rPr>
              <a:t>29.  </a:t>
            </a:r>
            <a:r>
              <a:rPr lang="en-CA" sz="5500" dirty="0" err="1" smtClean="0"/>
              <a:t>ናብ</a:t>
            </a:r>
            <a:r>
              <a:rPr lang="en-CA" sz="5500" dirty="0" smtClean="0"/>
              <a:t> </a:t>
            </a:r>
          </a:p>
          <a:p>
            <a:r>
              <a:rPr lang="en-CA" sz="5500" dirty="0" err="1" smtClean="0"/>
              <a:t>ምብራቕ</a:t>
            </a:r>
            <a:r>
              <a:rPr lang="en-CA" sz="5500" dirty="0" smtClean="0"/>
              <a:t> </a:t>
            </a:r>
            <a:r>
              <a:rPr lang="en-CA" sz="5500" dirty="0" err="1"/>
              <a:t>ተመልከቱ</a:t>
            </a:r>
            <a:endParaRPr lang="en-CA" sz="5500" dirty="0"/>
          </a:p>
        </p:txBody>
      </p:sp>
      <p:sp>
        <p:nvSpPr>
          <p:cNvPr id="20" name="Rectangle 19"/>
          <p:cNvSpPr/>
          <p:nvPr/>
        </p:nvSpPr>
        <p:spPr>
          <a:xfrm>
            <a:off x="8095264" y="496882"/>
            <a:ext cx="4244501" cy="5816977"/>
          </a:xfrm>
          <a:prstGeom prst="rect">
            <a:avLst/>
          </a:prstGeom>
        </p:spPr>
        <p:txBody>
          <a:bodyPr wrap="square">
            <a:spAutoFit/>
          </a:bodyPr>
          <a:lstStyle/>
          <a:p>
            <a:pPr lvl="0" fontAlgn="base">
              <a:spcBef>
                <a:spcPct val="20000"/>
              </a:spcBef>
              <a:spcAft>
                <a:spcPct val="0"/>
              </a:spcAft>
            </a:pPr>
            <a:r>
              <a:rPr lang="en-US" sz="4500" b="1" dirty="0" smtClean="0">
                <a:solidFill>
                  <a:srgbClr val="FF0000"/>
                </a:solidFill>
              </a:rPr>
              <a:t>Priest: </a:t>
            </a:r>
            <a:r>
              <a:rPr lang="en-US" sz="4500" dirty="0" smtClean="0">
                <a:solidFill>
                  <a:srgbClr val="FFC000"/>
                </a:solidFill>
              </a:rPr>
              <a:t> </a:t>
            </a:r>
            <a:r>
              <a:rPr lang="en-US" sz="4500" dirty="0"/>
              <a:t>Through the Word of your covenant, you did all that your desired. </a:t>
            </a:r>
            <a:endParaRPr lang="en-US" sz="4500" dirty="0" smtClean="0"/>
          </a:p>
          <a:p>
            <a:pPr lvl="0" fontAlgn="base">
              <a:spcBef>
                <a:spcPct val="20000"/>
              </a:spcBef>
              <a:spcAft>
                <a:spcPct val="0"/>
              </a:spcAft>
            </a:pPr>
            <a:endParaRPr lang="en-US" sz="4000" dirty="0"/>
          </a:p>
          <a:p>
            <a:pPr lvl="0" fontAlgn="base">
              <a:spcBef>
                <a:spcPct val="20000"/>
              </a:spcBef>
              <a:spcAft>
                <a:spcPct val="0"/>
              </a:spcAft>
            </a:pPr>
            <a:r>
              <a:rPr lang="en-US" sz="4500" dirty="0" smtClean="0">
                <a:solidFill>
                  <a:srgbClr val="92D050"/>
                </a:solidFill>
              </a:rPr>
              <a:t>Deacon :</a:t>
            </a:r>
            <a:r>
              <a:rPr lang="en-US" sz="4500" dirty="0">
                <a:solidFill>
                  <a:srgbClr val="92D050"/>
                </a:solidFill>
              </a:rPr>
              <a:t> </a:t>
            </a:r>
            <a:r>
              <a:rPr lang="en-US" sz="1400" dirty="0" smtClean="0">
                <a:solidFill>
                  <a:srgbClr val="FFC000"/>
                </a:solidFill>
              </a:rPr>
              <a:t>29. </a:t>
            </a:r>
            <a:r>
              <a:rPr lang="en-US" sz="4500" dirty="0"/>
              <a:t>Look to the east.</a:t>
            </a:r>
            <a:endParaRPr lang="en-US" altLang="en-US" sz="4500" dirty="0">
              <a:latin typeface="Arial" charset="0"/>
            </a:endParaRPr>
          </a:p>
        </p:txBody>
      </p:sp>
      <p:sp>
        <p:nvSpPr>
          <p:cNvPr id="2" name="Rectangle 1"/>
          <p:cNvSpPr/>
          <p:nvPr/>
        </p:nvSpPr>
        <p:spPr>
          <a:xfrm>
            <a:off x="0" y="-5417"/>
            <a:ext cx="4073381" cy="6093976"/>
          </a:xfrm>
          <a:prstGeom prst="rect">
            <a:avLst/>
          </a:prstGeom>
        </p:spPr>
        <p:txBody>
          <a:bodyPr wrap="square">
            <a:spAutoFit/>
          </a:bodyPr>
          <a:lstStyle/>
          <a:p>
            <a:r>
              <a:rPr lang="en-US" sz="5500" b="1" dirty="0" err="1" smtClean="0">
                <a:solidFill>
                  <a:srgbClr val="FF2600"/>
                </a:solidFill>
                <a:uFill>
                  <a:solidFill>
                    <a:srgbClr val="FF2600"/>
                  </a:solidFill>
                </a:uFill>
                <a:latin typeface="GeezTypeNet"/>
                <a:ea typeface="GeezTypeNet"/>
                <a:cs typeface="GeezTypeNet"/>
                <a:sym typeface="GeezTypeNet"/>
              </a:rPr>
              <a:t>ይ.ካ</a:t>
            </a:r>
            <a:r>
              <a:rPr lang="en-US" sz="5500" b="1" dirty="0" smtClean="0">
                <a:solidFill>
                  <a:srgbClr val="FF2600"/>
                </a:solidFill>
                <a:uFill>
                  <a:solidFill>
                    <a:srgbClr val="FF2600"/>
                  </a:solidFill>
                </a:uFill>
                <a:latin typeface="GeezTypeNet"/>
                <a:ea typeface="GeezTypeNet"/>
                <a:cs typeface="GeezTypeNet"/>
                <a:sym typeface="GeezTypeNet"/>
              </a:rPr>
              <a:t>.</a:t>
            </a:r>
            <a:r>
              <a:rPr lang="en-US" sz="5500" b="1" dirty="0">
                <a:solidFill>
                  <a:srgbClr val="FF2600"/>
                </a:solidFill>
                <a:uFill>
                  <a:solidFill>
                    <a:srgbClr val="FF2600"/>
                  </a:solidFill>
                </a:uFill>
                <a:latin typeface="GeezTypeNet"/>
                <a:ea typeface="GeezTypeNet"/>
                <a:cs typeface="GeezTypeNet"/>
                <a:sym typeface="GeezTypeNet"/>
              </a:rPr>
              <a:t> </a:t>
            </a:r>
            <a:r>
              <a:rPr lang="en-US" sz="5500" dirty="0" err="1" smtClean="0">
                <a:uFill>
                  <a:solidFill>
                    <a:srgbClr val="000000"/>
                  </a:solidFill>
                </a:uFill>
              </a:rPr>
              <a:t>ዘበቃለ</a:t>
            </a:r>
            <a:r>
              <a:rPr lang="en-US" sz="5500" dirty="0" smtClean="0">
                <a:uFill>
                  <a:solidFill>
                    <a:srgbClr val="000000"/>
                  </a:solidFill>
                </a:uFill>
              </a:rPr>
              <a:t> </a:t>
            </a:r>
            <a:r>
              <a:rPr lang="en-US" sz="5500" dirty="0" err="1">
                <a:uFill>
                  <a:solidFill>
                    <a:srgbClr val="000000"/>
                  </a:solidFill>
                </a:uFill>
              </a:rPr>
              <a:t>ኪዳንከ</a:t>
            </a:r>
            <a:r>
              <a:rPr lang="en-US" sz="5500" dirty="0">
                <a:uFill>
                  <a:solidFill>
                    <a:srgbClr val="000000"/>
                  </a:solidFill>
                </a:uFill>
              </a:rPr>
              <a:t> </a:t>
            </a:r>
            <a:r>
              <a:rPr lang="en-US" sz="5500" dirty="0" err="1">
                <a:uFill>
                  <a:solidFill>
                    <a:srgbClr val="000000"/>
                  </a:solidFill>
                </a:uFill>
              </a:rPr>
              <a:t>ቦቱ</a:t>
            </a:r>
            <a:r>
              <a:rPr lang="en-US" sz="5500" dirty="0">
                <a:uFill>
                  <a:solidFill>
                    <a:srgbClr val="000000"/>
                  </a:solidFill>
                </a:uFill>
              </a:rPr>
              <a:t> </a:t>
            </a:r>
            <a:r>
              <a:rPr lang="en-US" sz="5500" dirty="0" err="1">
                <a:uFill>
                  <a:solidFill>
                    <a:srgbClr val="000000"/>
                  </a:solidFill>
                </a:uFill>
              </a:rPr>
              <a:t>ኵሎ</a:t>
            </a:r>
            <a:r>
              <a:rPr lang="en-US" sz="5500" dirty="0">
                <a:uFill>
                  <a:solidFill>
                    <a:srgbClr val="000000"/>
                  </a:solidFill>
                </a:uFill>
              </a:rPr>
              <a:t> </a:t>
            </a:r>
            <a:r>
              <a:rPr lang="en-US" sz="5500" dirty="0" err="1">
                <a:uFill>
                  <a:solidFill>
                    <a:srgbClr val="000000"/>
                  </a:solidFill>
                </a:uFill>
              </a:rPr>
              <a:t>ገበርከ</a:t>
            </a:r>
            <a:r>
              <a:rPr lang="en-US" sz="5500" dirty="0">
                <a:uFill>
                  <a:solidFill>
                    <a:srgbClr val="000000"/>
                  </a:solidFill>
                </a:uFill>
              </a:rPr>
              <a:t> </a:t>
            </a:r>
            <a:r>
              <a:rPr lang="en-US" sz="5500" dirty="0" err="1">
                <a:uFill>
                  <a:solidFill>
                    <a:srgbClr val="000000"/>
                  </a:solidFill>
                </a:uFill>
              </a:rPr>
              <a:t>ሠሚረከ</a:t>
            </a:r>
            <a:r>
              <a:rPr lang="en-US" sz="5500" dirty="0">
                <a:uFill>
                  <a:solidFill>
                    <a:srgbClr val="000000"/>
                  </a:solidFill>
                </a:uFill>
              </a:rPr>
              <a:t> </a:t>
            </a:r>
            <a:r>
              <a:rPr lang="en-US" sz="5500" dirty="0" err="1">
                <a:uFill>
                  <a:solidFill>
                    <a:srgbClr val="000000"/>
                  </a:solidFill>
                </a:uFill>
              </a:rPr>
              <a:t>ቦቱ</a:t>
            </a:r>
            <a:r>
              <a:rPr lang="en-US" sz="5500" dirty="0" smtClean="0">
                <a:uFill>
                  <a:solidFill>
                    <a:srgbClr val="000000"/>
                  </a:solidFill>
                </a:uFill>
              </a:rPr>
              <a:t>።</a:t>
            </a:r>
          </a:p>
          <a:p>
            <a:endParaRPr lang="en-CA" sz="5000" dirty="0"/>
          </a:p>
          <a:p>
            <a:r>
              <a:rPr lang="en-CA" sz="6000" b="1" dirty="0" err="1" smtClean="0">
                <a:solidFill>
                  <a:srgbClr val="92D050"/>
                </a:solidFill>
              </a:rPr>
              <a:t>ይ.ዲ</a:t>
            </a:r>
            <a:r>
              <a:rPr lang="sk-SK" sz="6000" b="1" dirty="0" smtClean="0">
                <a:solidFill>
                  <a:srgbClr val="92D050"/>
                </a:solidFill>
              </a:rPr>
              <a:t>. </a:t>
            </a:r>
            <a:r>
              <a:rPr lang="en-CA" sz="1400" dirty="0" smtClean="0">
                <a:solidFill>
                  <a:srgbClr val="FFC000"/>
                </a:solidFill>
              </a:rPr>
              <a:t>፳፱. </a:t>
            </a:r>
            <a:r>
              <a:rPr lang="en-CA" sz="6000" b="1" dirty="0" err="1"/>
              <a:t>ውስተ</a:t>
            </a:r>
            <a:r>
              <a:rPr lang="en-CA" sz="6000" b="1" dirty="0"/>
              <a:t> </a:t>
            </a:r>
            <a:r>
              <a:rPr lang="en-CA" sz="6000" b="1" dirty="0" err="1"/>
              <a:t>ጽባሕ</a:t>
            </a:r>
            <a:r>
              <a:rPr lang="en-CA" sz="6000" b="1" dirty="0"/>
              <a:t> </a:t>
            </a:r>
            <a:r>
              <a:rPr lang="en-CA" sz="6000" b="1" dirty="0" err="1"/>
              <a:t>ነጽሩ</a:t>
            </a:r>
            <a:endParaRPr lang="en-CA" sz="6000" b="1" dirty="0"/>
          </a:p>
        </p:txBody>
      </p:sp>
    </p:spTree>
    <p:extLst>
      <p:ext uri="{BB962C8B-B14F-4D97-AF65-F5344CB8AC3E}">
        <p14:creationId xmlns:p14="http://schemas.microsoft.com/office/powerpoint/2010/main" val="95836463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6523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6" y="-109023"/>
            <a:ext cx="4111712" cy="6247864"/>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mr-IN" sz="5000" dirty="0" smtClean="0">
                <a:solidFill>
                  <a:srgbClr val="FF0000"/>
                </a:solidFill>
                <a:uFill>
                  <a:solidFill>
                    <a:srgbClr val="000000"/>
                  </a:solidFill>
                </a:uFill>
                <a:latin typeface="GeezTypeNet"/>
                <a:ea typeface="GeezTypeNet"/>
                <a:cs typeface="GeezTypeNet"/>
                <a:sym typeface="GeezTypeNet"/>
              </a:rPr>
              <a:t>.</a:t>
            </a:r>
            <a:r>
              <a:rPr lang="en-US" altLang="en-US" sz="5000" dirty="0" smtClean="0">
                <a:latin typeface="Arial" charset="0"/>
              </a:rPr>
              <a:t> </a:t>
            </a:r>
            <a:r>
              <a:rPr lang="en-CA" sz="1400" dirty="0" smtClean="0">
                <a:solidFill>
                  <a:srgbClr val="FFC000"/>
                </a:solidFill>
              </a:rPr>
              <a:t> </a:t>
            </a:r>
            <a:r>
              <a:rPr lang="sk-SK" sz="5000" dirty="0">
                <a:uFill>
                  <a:solidFill>
                    <a:srgbClr val="000000"/>
                  </a:solidFill>
                </a:uFill>
              </a:rPr>
              <a:t>ናብ ማሕፀን ድንግል ሰደድካዮ፡ ኣብ ከርሲ ተጸንሰ፡ ሰብ ኮነ፡ ብመንፈስ ቅዱስ ምውላዱ ተፈልጠ። </a:t>
            </a:r>
            <a:endParaRPr lang="en-CA" sz="5000" dirty="0" smtClean="0"/>
          </a:p>
          <a:p>
            <a:r>
              <a:rPr lang="en-CA" sz="5000" dirty="0" err="1" smtClean="0">
                <a:solidFill>
                  <a:srgbClr val="92D050"/>
                </a:solidFill>
              </a:rPr>
              <a:t>ይ.ዲ</a:t>
            </a:r>
            <a:r>
              <a:rPr lang="en-CA" sz="5000" dirty="0" smtClean="0">
                <a:solidFill>
                  <a:srgbClr val="92D050"/>
                </a:solidFill>
              </a:rPr>
              <a:t>.</a:t>
            </a:r>
          </a:p>
          <a:p>
            <a:r>
              <a:rPr lang="en-CA" sz="5000" dirty="0">
                <a:solidFill>
                  <a:srgbClr val="92D050"/>
                </a:solidFill>
              </a:rPr>
              <a:t> </a:t>
            </a:r>
            <a:r>
              <a:rPr lang="en-CA" sz="5000" dirty="0" smtClean="0">
                <a:solidFill>
                  <a:srgbClr val="92D050"/>
                </a:solidFill>
              </a:rPr>
              <a:t> </a:t>
            </a:r>
            <a:r>
              <a:rPr lang="en-CA" sz="1400" dirty="0" smtClean="0">
                <a:solidFill>
                  <a:srgbClr val="FFC000"/>
                </a:solidFill>
              </a:rPr>
              <a:t>30.</a:t>
            </a:r>
            <a:r>
              <a:rPr lang="en-CA" sz="5000" dirty="0" smtClean="0"/>
              <a:t>ነስተውዕል</a:t>
            </a:r>
            <a:r>
              <a:rPr lang="ti-ET" sz="5000" dirty="0"/>
              <a:t>።</a:t>
            </a:r>
            <a:endParaRPr lang="en-CA" sz="5000" dirty="0"/>
          </a:p>
        </p:txBody>
      </p:sp>
      <p:sp>
        <p:nvSpPr>
          <p:cNvPr id="20" name="Rectangle 19"/>
          <p:cNvSpPr/>
          <p:nvPr/>
        </p:nvSpPr>
        <p:spPr>
          <a:xfrm>
            <a:off x="7905235" y="11107"/>
            <a:ext cx="4382015" cy="6241709"/>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 </a:t>
            </a:r>
            <a:r>
              <a:rPr lang="en-US" sz="1400" dirty="0" smtClean="0">
                <a:solidFill>
                  <a:srgbClr val="FFC000"/>
                </a:solidFill>
              </a:rPr>
              <a:t> </a:t>
            </a:r>
            <a:r>
              <a:rPr lang="en-US" sz="3800" dirty="0"/>
              <a:t>And thou </a:t>
            </a:r>
            <a:r>
              <a:rPr lang="en-US" sz="3800" i="1" dirty="0"/>
              <a:t>sent </a:t>
            </a:r>
            <a:r>
              <a:rPr lang="en-US" sz="3800" dirty="0"/>
              <a:t> him into the womb of a virgin. He was conceived in the womb, was made flesh, and his birth was made known by the Holy Spirit, </a:t>
            </a:r>
            <a:endParaRPr lang="en-US" sz="3800" dirty="0" smtClean="0"/>
          </a:p>
          <a:p>
            <a:pPr lvl="0" fontAlgn="base">
              <a:spcBef>
                <a:spcPct val="20000"/>
              </a:spcBef>
              <a:spcAft>
                <a:spcPct val="0"/>
              </a:spcAft>
            </a:pPr>
            <a:r>
              <a:rPr lang="en-US" sz="3800" dirty="0" smtClean="0">
                <a:solidFill>
                  <a:srgbClr val="92D050"/>
                </a:solidFill>
              </a:rPr>
              <a:t>Deacon: </a:t>
            </a:r>
          </a:p>
          <a:p>
            <a:pPr lvl="0" fontAlgn="base">
              <a:spcBef>
                <a:spcPct val="20000"/>
              </a:spcBef>
              <a:spcAft>
                <a:spcPct val="0"/>
              </a:spcAft>
            </a:pPr>
            <a:r>
              <a:rPr lang="en-US" sz="3800" dirty="0">
                <a:solidFill>
                  <a:srgbClr val="92D050"/>
                </a:solidFill>
              </a:rPr>
              <a:t> </a:t>
            </a:r>
            <a:r>
              <a:rPr lang="en-US" sz="3800" dirty="0" smtClean="0">
                <a:solidFill>
                  <a:srgbClr val="92D050"/>
                </a:solidFill>
              </a:rPr>
              <a:t> </a:t>
            </a:r>
            <a:r>
              <a:rPr lang="en-US" sz="1400" dirty="0" smtClean="0">
                <a:solidFill>
                  <a:srgbClr val="FFC000"/>
                </a:solidFill>
              </a:rPr>
              <a:t>30. </a:t>
            </a:r>
            <a:r>
              <a:rPr lang="en-US" sz="4000" dirty="0"/>
              <a:t>Let us give heed.</a:t>
            </a:r>
            <a:endParaRPr lang="en-US" altLang="en-US" sz="4000" dirty="0">
              <a:latin typeface="Arial" charset="0"/>
            </a:endParaRPr>
          </a:p>
        </p:txBody>
      </p:sp>
      <p:sp>
        <p:nvSpPr>
          <p:cNvPr id="2" name="Rectangle 1"/>
          <p:cNvSpPr/>
          <p:nvPr/>
        </p:nvSpPr>
        <p:spPr>
          <a:xfrm>
            <a:off x="0" y="-5417"/>
            <a:ext cx="4120515" cy="6401753"/>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en-US" sz="5000" b="1" dirty="0" smtClean="0">
                <a:solidFill>
                  <a:srgbClr val="FF2600"/>
                </a:solidFill>
                <a:uFill>
                  <a:solidFill>
                    <a:srgbClr val="FF2600"/>
                  </a:solidFill>
                </a:uFill>
                <a:latin typeface="GeezTypeNet"/>
                <a:ea typeface="GeezTypeNet"/>
                <a:cs typeface="GeezTypeNet"/>
                <a:sym typeface="GeezTypeNet"/>
              </a:rPr>
              <a:t>.</a:t>
            </a:r>
            <a:r>
              <a:rPr lang="en-US" sz="1400" b="1" dirty="0">
                <a:solidFill>
                  <a:srgbClr val="FF2600"/>
                </a:solidFill>
                <a:uFill>
                  <a:solidFill>
                    <a:srgbClr val="FF2600"/>
                  </a:solidFill>
                </a:uFill>
                <a:latin typeface="GeezTypeNet"/>
                <a:ea typeface="GeezTypeNet"/>
                <a:cs typeface="GeezTypeNet"/>
                <a:sym typeface="GeezTypeNet"/>
              </a:rPr>
              <a:t> </a:t>
            </a:r>
            <a:r>
              <a:rPr lang="en-CA" sz="1400" dirty="0" smtClean="0">
                <a:solidFill>
                  <a:srgbClr val="FFC000"/>
                </a:solidFill>
              </a:rPr>
              <a:t> </a:t>
            </a:r>
            <a:r>
              <a:rPr lang="en-US" sz="4800" dirty="0" err="1" smtClean="0">
                <a:uFill>
                  <a:solidFill>
                    <a:srgbClr val="000000"/>
                  </a:solidFill>
                </a:uFill>
              </a:rPr>
              <a:t>ወፈነውኮ</a:t>
            </a:r>
            <a:r>
              <a:rPr lang="en-US" sz="4800" dirty="0" smtClean="0">
                <a:uFill>
                  <a:solidFill>
                    <a:srgbClr val="000000"/>
                  </a:solidFill>
                </a:uFill>
              </a:rPr>
              <a:t> ፡ </a:t>
            </a:r>
            <a:r>
              <a:rPr lang="en-US" sz="4800" dirty="0" err="1">
                <a:uFill>
                  <a:solidFill>
                    <a:srgbClr val="000000"/>
                  </a:solidFill>
                </a:uFill>
              </a:rPr>
              <a:t>ውስተ</a:t>
            </a:r>
            <a:r>
              <a:rPr lang="en-US" sz="4800" dirty="0">
                <a:uFill>
                  <a:solidFill>
                    <a:srgbClr val="000000"/>
                  </a:solidFill>
                </a:uFill>
              </a:rPr>
              <a:t> </a:t>
            </a:r>
            <a:r>
              <a:rPr lang="en-US" sz="4800" dirty="0" err="1">
                <a:uFill>
                  <a:solidFill>
                    <a:srgbClr val="000000"/>
                  </a:solidFill>
                </a:uFill>
              </a:rPr>
              <a:t>ማኅፀነ</a:t>
            </a:r>
            <a:r>
              <a:rPr lang="en-US" sz="4800" dirty="0">
                <a:uFill>
                  <a:solidFill>
                    <a:srgbClr val="000000"/>
                  </a:solidFill>
                </a:uFill>
              </a:rPr>
              <a:t> </a:t>
            </a:r>
            <a:r>
              <a:rPr lang="en-US" sz="4800" dirty="0" err="1">
                <a:uFill>
                  <a:solidFill>
                    <a:srgbClr val="000000"/>
                  </a:solidFill>
                </a:uFill>
              </a:rPr>
              <a:t>ድንግል</a:t>
            </a:r>
            <a:r>
              <a:rPr lang="en-US" sz="4800" dirty="0">
                <a:uFill>
                  <a:solidFill>
                    <a:srgbClr val="000000"/>
                  </a:solidFill>
                </a:uFill>
              </a:rPr>
              <a:t> </a:t>
            </a:r>
            <a:r>
              <a:rPr lang="en-US" sz="4800" dirty="0" err="1">
                <a:uFill>
                  <a:solidFill>
                    <a:srgbClr val="000000"/>
                  </a:solidFill>
                </a:uFill>
              </a:rPr>
              <a:t>ተፀንሰ</a:t>
            </a:r>
            <a:r>
              <a:rPr lang="en-US" sz="4800" dirty="0">
                <a:uFill>
                  <a:solidFill>
                    <a:srgbClr val="000000"/>
                  </a:solidFill>
                </a:uFill>
              </a:rPr>
              <a:t> </a:t>
            </a:r>
            <a:r>
              <a:rPr lang="en-US" sz="4800" dirty="0" err="1">
                <a:uFill>
                  <a:solidFill>
                    <a:srgbClr val="000000"/>
                  </a:solidFill>
                </a:uFill>
              </a:rPr>
              <a:t>በከርሥ</a:t>
            </a:r>
            <a:r>
              <a:rPr lang="en-US" sz="4800" dirty="0">
                <a:uFill>
                  <a:solidFill>
                    <a:srgbClr val="000000"/>
                  </a:solidFill>
                </a:uFill>
              </a:rPr>
              <a:t> </a:t>
            </a:r>
            <a:r>
              <a:rPr lang="en-US" sz="4800" dirty="0" err="1">
                <a:uFill>
                  <a:solidFill>
                    <a:srgbClr val="000000"/>
                  </a:solidFill>
                </a:uFill>
              </a:rPr>
              <a:t>ሥጋ</a:t>
            </a:r>
            <a:r>
              <a:rPr lang="en-US" sz="4800" dirty="0">
                <a:uFill>
                  <a:solidFill>
                    <a:srgbClr val="000000"/>
                  </a:solidFill>
                </a:uFill>
              </a:rPr>
              <a:t> </a:t>
            </a:r>
            <a:r>
              <a:rPr lang="en-US" sz="4800" dirty="0" err="1">
                <a:uFill>
                  <a:solidFill>
                    <a:srgbClr val="000000"/>
                  </a:solidFill>
                </a:uFill>
              </a:rPr>
              <a:t>ኮነ</a:t>
            </a:r>
            <a:r>
              <a:rPr lang="en-US" sz="4800" dirty="0">
                <a:uFill>
                  <a:solidFill>
                    <a:srgbClr val="000000"/>
                  </a:solidFill>
                </a:uFill>
              </a:rPr>
              <a:t> </a:t>
            </a:r>
            <a:r>
              <a:rPr lang="en-US" sz="4800" dirty="0" err="1">
                <a:uFill>
                  <a:solidFill>
                    <a:srgbClr val="000000"/>
                  </a:solidFill>
                </a:uFill>
              </a:rPr>
              <a:t>ወልደቱ</a:t>
            </a:r>
            <a:r>
              <a:rPr lang="en-US" sz="4800" dirty="0">
                <a:uFill>
                  <a:solidFill>
                    <a:srgbClr val="000000"/>
                  </a:solidFill>
                </a:uFill>
              </a:rPr>
              <a:t> </a:t>
            </a:r>
            <a:r>
              <a:rPr lang="en-US" sz="4800" dirty="0" err="1">
                <a:uFill>
                  <a:solidFill>
                    <a:srgbClr val="000000"/>
                  </a:solidFill>
                </a:uFill>
              </a:rPr>
              <a:t>ተዐውቀ</a:t>
            </a:r>
            <a:r>
              <a:rPr lang="en-US" sz="4800" dirty="0">
                <a:uFill>
                  <a:solidFill>
                    <a:srgbClr val="000000"/>
                  </a:solidFill>
                </a:uFill>
              </a:rPr>
              <a:t> </a:t>
            </a:r>
            <a:r>
              <a:rPr lang="en-US" sz="4800" dirty="0" err="1">
                <a:uFill>
                  <a:solidFill>
                    <a:srgbClr val="000000"/>
                  </a:solidFill>
                </a:uFill>
              </a:rPr>
              <a:t>እመንፍስ</a:t>
            </a:r>
            <a:r>
              <a:rPr lang="en-US" sz="4800" dirty="0">
                <a:uFill>
                  <a:solidFill>
                    <a:srgbClr val="000000"/>
                  </a:solidFill>
                </a:uFill>
              </a:rPr>
              <a:t> </a:t>
            </a:r>
            <a:r>
              <a:rPr lang="en-US" sz="4800" dirty="0" err="1">
                <a:uFill>
                  <a:solidFill>
                    <a:srgbClr val="000000"/>
                  </a:solidFill>
                </a:uFill>
              </a:rPr>
              <a:t>ቅዱስ</a:t>
            </a:r>
            <a:r>
              <a:rPr lang="en-US" sz="4800" dirty="0">
                <a:uFill>
                  <a:solidFill>
                    <a:srgbClr val="000000"/>
                  </a:solidFill>
                </a:uFill>
              </a:rPr>
              <a:t>። </a:t>
            </a:r>
            <a:endParaRPr lang="en-CA" sz="6000" b="1" dirty="0" smtClean="0">
              <a:solidFill>
                <a:srgbClr val="92D050"/>
              </a:solidFill>
            </a:endParaRPr>
          </a:p>
          <a:p>
            <a:r>
              <a:rPr lang="en-CA" sz="6000" b="1" dirty="0" err="1" smtClean="0">
                <a:solidFill>
                  <a:srgbClr val="92D050"/>
                </a:solidFill>
              </a:rPr>
              <a:t>ይ.ዲ</a:t>
            </a:r>
            <a:r>
              <a:rPr lang="sk-SK" sz="6000" b="1" dirty="0" smtClean="0">
                <a:solidFill>
                  <a:srgbClr val="92D050"/>
                </a:solidFill>
              </a:rPr>
              <a:t>.</a:t>
            </a:r>
            <a:r>
              <a:rPr lang="en-CA" sz="6000" b="1" dirty="0" smtClean="0">
                <a:solidFill>
                  <a:srgbClr val="92D050"/>
                </a:solidFill>
              </a:rPr>
              <a:t> </a:t>
            </a:r>
          </a:p>
          <a:p>
            <a:r>
              <a:rPr lang="en-CA" sz="6000" b="1" dirty="0">
                <a:solidFill>
                  <a:srgbClr val="92D050"/>
                </a:solidFill>
              </a:rPr>
              <a:t> </a:t>
            </a:r>
            <a:r>
              <a:rPr lang="en-CA" sz="6000" b="1" dirty="0" smtClean="0">
                <a:solidFill>
                  <a:srgbClr val="92D050"/>
                </a:solidFill>
              </a:rPr>
              <a:t>   </a:t>
            </a:r>
            <a:r>
              <a:rPr lang="en-CA" sz="1400" b="1" dirty="0">
                <a:solidFill>
                  <a:srgbClr val="FFC000"/>
                </a:solidFill>
              </a:rPr>
              <a:t>፴</a:t>
            </a:r>
            <a:r>
              <a:rPr lang="en-CA" sz="1400" b="1" dirty="0" smtClean="0">
                <a:solidFill>
                  <a:srgbClr val="FFC000"/>
                </a:solidFill>
              </a:rPr>
              <a:t>.</a:t>
            </a:r>
            <a:r>
              <a:rPr lang="ti-ET" sz="6000" b="1" dirty="0"/>
              <a:t>ንነጽር።</a:t>
            </a:r>
            <a:endParaRPr lang="en-CA" sz="6000" b="1" dirty="0"/>
          </a:p>
        </p:txBody>
      </p:sp>
    </p:spTree>
    <p:extLst>
      <p:ext uri="{BB962C8B-B14F-4D97-AF65-F5344CB8AC3E}">
        <p14:creationId xmlns:p14="http://schemas.microsoft.com/office/powerpoint/2010/main" val="146690525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7171194"/>
          </a:xfrm>
          <a:prstGeom prst="rect">
            <a:avLst/>
          </a:prstGeom>
        </p:spPr>
        <p:txBody>
          <a:bodyPr wrap="square">
            <a:spAutoFit/>
          </a:bodyPr>
          <a:lstStyle/>
          <a:p>
            <a:pPr marL="40639" marR="40639">
              <a:spcBef>
                <a:spcPts val="600"/>
              </a:spcBef>
              <a:defRPr sz="1800">
                <a:uFillTx/>
              </a:defRPr>
            </a:pPr>
            <a:r>
              <a:rPr lang="en-US" sz="5000" b="1" dirty="0" err="1">
                <a:solidFill>
                  <a:srgbClr val="FF2600"/>
                </a:solidFill>
                <a:uFill>
                  <a:solidFill>
                    <a:srgbClr val="FF2600"/>
                  </a:solidFill>
                </a:uFill>
                <a:latin typeface="GeezTypeNet"/>
                <a:ea typeface="GeezTypeNet"/>
                <a:cs typeface="GeezTypeNet"/>
                <a:sym typeface="GeezTypeNet"/>
              </a:rPr>
              <a:t>ይ.ካ</a:t>
            </a:r>
            <a:r>
              <a:rPr lang="en-US" sz="5000" b="1" dirty="0">
                <a:solidFill>
                  <a:srgbClr val="FF2600"/>
                </a:solidFill>
                <a:uFill>
                  <a:solidFill>
                    <a:srgbClr val="FF2600"/>
                  </a:solidFill>
                </a:uFill>
                <a:latin typeface="GeezTypeNet"/>
                <a:ea typeface="GeezTypeNet"/>
                <a:cs typeface="GeezTypeNet"/>
                <a:sym typeface="GeezTypeNet"/>
              </a:rPr>
              <a:t>.</a:t>
            </a:r>
            <a:r>
              <a:rPr lang="en-US" sz="1400" b="1" dirty="0">
                <a:solidFill>
                  <a:srgbClr val="FF2600"/>
                </a:solidFill>
                <a:uFill>
                  <a:solidFill>
                    <a:srgbClr val="FF2600"/>
                  </a:solidFill>
                </a:uFill>
                <a:latin typeface="GeezTypeNet"/>
                <a:ea typeface="GeezTypeNet"/>
                <a:cs typeface="GeezTypeNet"/>
                <a:sym typeface="GeezTypeNet"/>
              </a:rPr>
              <a:t> </a:t>
            </a:r>
            <a:r>
              <a:rPr lang="en-US" sz="1400" b="1" dirty="0" smtClean="0">
                <a:solidFill>
                  <a:srgbClr val="FF2600"/>
                </a:solidFill>
                <a:uFill>
                  <a:solidFill>
                    <a:srgbClr val="FF2600"/>
                  </a:solidFill>
                </a:uFill>
                <a:latin typeface="GeezTypeNet"/>
                <a:ea typeface="GeezTypeNet"/>
                <a:cs typeface="GeezTypeNet"/>
                <a:sym typeface="GeezTypeNet"/>
              </a:rPr>
              <a:t> </a:t>
            </a:r>
            <a:r>
              <a:rPr lang="en-US" sz="5400" dirty="0" err="1" smtClean="0"/>
              <a:t>ፍቓድካ</a:t>
            </a:r>
            <a:r>
              <a:rPr lang="en-US" sz="5400" dirty="0" smtClean="0"/>
              <a:t> </a:t>
            </a:r>
            <a:r>
              <a:rPr lang="en-US" sz="5400" dirty="0" err="1"/>
              <a:t>ኪፍጽም</a:t>
            </a:r>
            <a:r>
              <a:rPr lang="en-US" sz="5400" dirty="0"/>
              <a:t> </a:t>
            </a:r>
            <a:r>
              <a:rPr lang="en-US" sz="5400" dirty="0" smtClean="0"/>
              <a:t> </a:t>
            </a:r>
            <a:r>
              <a:rPr lang="en-US" sz="5400" dirty="0" err="1" smtClean="0"/>
              <a:t>ሕዝቢ</a:t>
            </a:r>
            <a:r>
              <a:rPr lang="en-US" sz="5400" dirty="0" smtClean="0"/>
              <a:t> </a:t>
            </a:r>
            <a:r>
              <a:rPr lang="en-US" sz="5400" dirty="0" err="1" smtClean="0"/>
              <a:t>ውን</a:t>
            </a:r>
            <a:r>
              <a:rPr lang="en-US" sz="5400" dirty="0" smtClean="0"/>
              <a:t>  </a:t>
            </a:r>
            <a:r>
              <a:rPr lang="en-US" sz="5400" dirty="0" err="1" smtClean="0"/>
              <a:t>ቅዱስ</a:t>
            </a:r>
            <a:r>
              <a:rPr lang="en-US" sz="5400" dirty="0" smtClean="0"/>
              <a:t> </a:t>
            </a:r>
            <a:r>
              <a:rPr lang="en-US" sz="5400" dirty="0" err="1"/>
              <a:t>ገይሩ</a:t>
            </a:r>
            <a:r>
              <a:rPr lang="en-US" sz="5400" dirty="0"/>
              <a:t> </a:t>
            </a:r>
            <a:r>
              <a:rPr lang="en-US" sz="5400" dirty="0" err="1"/>
              <a:t>ኪሰርዓልካ</a:t>
            </a:r>
            <a:r>
              <a:rPr lang="en-US" sz="5400" dirty="0"/>
              <a:t> </a:t>
            </a:r>
            <a:r>
              <a:rPr lang="en-US" sz="5400" dirty="0" err="1"/>
              <a:t>ካብ</a:t>
            </a:r>
            <a:r>
              <a:rPr lang="en-US" sz="5400" dirty="0"/>
              <a:t> </a:t>
            </a:r>
            <a:r>
              <a:rPr lang="en-US" sz="5400" dirty="0" err="1"/>
              <a:t>ድንግል</a:t>
            </a:r>
            <a:r>
              <a:rPr lang="en-US" sz="5400" dirty="0"/>
              <a:t> </a:t>
            </a:r>
            <a:r>
              <a:rPr lang="en-US" sz="5400" dirty="0" err="1"/>
              <a:t>ተወልደ</a:t>
            </a:r>
            <a:r>
              <a:rPr lang="en-US" sz="5400" dirty="0" smtClean="0"/>
              <a:t>።</a:t>
            </a:r>
            <a:endParaRPr lang="en-CA" sz="5000" dirty="0"/>
          </a:p>
          <a:p>
            <a:r>
              <a:rPr lang="en-CA" sz="5000" dirty="0" err="1" smtClean="0">
                <a:solidFill>
                  <a:srgbClr val="92D050"/>
                </a:solidFill>
              </a:rPr>
              <a:t>ይ.ዲ</a:t>
            </a:r>
            <a:r>
              <a:rPr lang="en-CA" sz="5000" dirty="0">
                <a:solidFill>
                  <a:srgbClr val="92D050"/>
                </a:solidFill>
              </a:rPr>
              <a:t>. </a:t>
            </a:r>
            <a:endParaRPr lang="en-CA" sz="5000" dirty="0" smtClean="0">
              <a:solidFill>
                <a:srgbClr val="92D050"/>
              </a:solidFill>
            </a:endParaRPr>
          </a:p>
          <a:p>
            <a:r>
              <a:rPr lang="en-CA" sz="5000" dirty="0" smtClean="0">
                <a:solidFill>
                  <a:srgbClr val="FFC000"/>
                </a:solidFill>
              </a:rPr>
              <a:t> </a:t>
            </a:r>
            <a:r>
              <a:rPr lang="en-CA" sz="1400" dirty="0" smtClean="0">
                <a:solidFill>
                  <a:srgbClr val="FFC000"/>
                </a:solidFill>
              </a:rPr>
              <a:t>31.</a:t>
            </a:r>
            <a:r>
              <a:rPr lang="mr-IN" sz="1400" dirty="0" smtClean="0">
                <a:uFill>
                  <a:solidFill>
                    <a:srgbClr val="000000"/>
                  </a:solidFill>
                </a:uFill>
                <a:latin typeface="GeezTypeNet"/>
                <a:ea typeface="GeezTypeNet"/>
                <a:cs typeface="GeezTypeNet"/>
                <a:sym typeface="GeezTypeNet"/>
              </a:rPr>
              <a:t> </a:t>
            </a:r>
            <a:r>
              <a:rPr lang="en-CA" sz="7000" dirty="0" err="1"/>
              <a:t>ተሰጥዎ</a:t>
            </a:r>
            <a:r>
              <a:rPr lang="en-CA" sz="7000" dirty="0"/>
              <a:t>  </a:t>
            </a:r>
          </a:p>
          <a:p>
            <a:r>
              <a:rPr lang="en-CA" sz="7000" dirty="0"/>
              <a:t>    </a:t>
            </a:r>
            <a:r>
              <a:rPr lang="en-CA" sz="7000" dirty="0" err="1"/>
              <a:t>ተቐበሉ</a:t>
            </a:r>
            <a:r>
              <a:rPr lang="en-CA" sz="7000" dirty="0"/>
              <a:t>።</a:t>
            </a:r>
          </a:p>
        </p:txBody>
      </p:sp>
      <p:sp>
        <p:nvSpPr>
          <p:cNvPr id="20" name="Rectangle 19"/>
          <p:cNvSpPr/>
          <p:nvPr/>
        </p:nvSpPr>
        <p:spPr>
          <a:xfrm>
            <a:off x="8104598" y="11107"/>
            <a:ext cx="4161406" cy="6509474"/>
          </a:xfrm>
          <a:prstGeom prst="rect">
            <a:avLst/>
          </a:prstGeom>
        </p:spPr>
        <p:txBody>
          <a:bodyPr wrap="square">
            <a:spAutoFit/>
          </a:bodyPr>
          <a:lstStyle/>
          <a:p>
            <a:pPr fontAlgn="base">
              <a:spcBef>
                <a:spcPct val="20000"/>
              </a:spcBef>
              <a:spcAft>
                <a:spcPct val="0"/>
              </a:spcAft>
            </a:pPr>
            <a:r>
              <a:rPr lang="en-US" sz="4400" b="1" dirty="0">
                <a:solidFill>
                  <a:srgbClr val="FF0000"/>
                </a:solidFill>
              </a:rPr>
              <a:t>Priest: </a:t>
            </a:r>
            <a:r>
              <a:rPr lang="en-US" sz="4400" i="1" dirty="0"/>
              <a:t> </a:t>
            </a:r>
            <a:r>
              <a:rPr lang="en-US" sz="4300" dirty="0"/>
              <a:t>Being born from the Virgin, so that he might fulfill thy will and hallow a people to thee. </a:t>
            </a:r>
            <a:endParaRPr lang="en-US" sz="4300" dirty="0" smtClean="0"/>
          </a:p>
          <a:p>
            <a:pPr lvl="0" fontAlgn="base">
              <a:spcBef>
                <a:spcPct val="20000"/>
              </a:spcBef>
              <a:spcAft>
                <a:spcPct val="0"/>
              </a:spcAft>
            </a:pPr>
            <a:r>
              <a:rPr lang="en-US" sz="4000" dirty="0" smtClean="0">
                <a:solidFill>
                  <a:srgbClr val="92D050"/>
                </a:solidFill>
              </a:rPr>
              <a:t>Deacon: </a:t>
            </a:r>
          </a:p>
          <a:p>
            <a:pPr marL="40639" marR="40639">
              <a:lnSpc>
                <a:spcPct val="150000"/>
              </a:lnSpc>
              <a:spcBef>
                <a:spcPts val="600"/>
              </a:spcBef>
              <a:buClr>
                <a:srgbClr val="000000"/>
              </a:buClr>
              <a:buFont typeface="Arial"/>
              <a:defRPr sz="2000"/>
            </a:pPr>
            <a:r>
              <a:rPr lang="en-US" sz="4000" dirty="0">
                <a:solidFill>
                  <a:srgbClr val="92D050"/>
                </a:solidFill>
              </a:rPr>
              <a:t> </a:t>
            </a:r>
            <a:r>
              <a:rPr lang="en-US" sz="4000" dirty="0" smtClean="0">
                <a:solidFill>
                  <a:srgbClr val="92D050"/>
                </a:solidFill>
              </a:rPr>
              <a:t> </a:t>
            </a:r>
            <a:r>
              <a:rPr lang="en-US" sz="1400" dirty="0" smtClean="0">
                <a:solidFill>
                  <a:srgbClr val="FFC000"/>
                </a:solidFill>
              </a:rPr>
              <a:t>31. </a:t>
            </a:r>
            <a:r>
              <a:rPr lang="en-US" sz="7000" b="1" dirty="0"/>
              <a:t>Utter. </a:t>
            </a:r>
          </a:p>
        </p:txBody>
      </p:sp>
      <p:sp>
        <p:nvSpPr>
          <p:cNvPr id="2" name="Rectangle 1"/>
          <p:cNvSpPr/>
          <p:nvPr/>
        </p:nvSpPr>
        <p:spPr>
          <a:xfrm>
            <a:off x="-28352" y="-5417"/>
            <a:ext cx="4035133" cy="6432530"/>
          </a:xfrm>
          <a:prstGeom prst="rect">
            <a:avLst/>
          </a:prstGeom>
        </p:spPr>
        <p:txBody>
          <a:bodyPr wrap="square">
            <a:spAutoFit/>
          </a:bodyPr>
          <a:lstStyle/>
          <a:p>
            <a:r>
              <a:rPr lang="en-US" sz="4800" b="1" dirty="0" err="1">
                <a:solidFill>
                  <a:srgbClr val="FF2600"/>
                </a:solidFill>
                <a:uFill>
                  <a:solidFill>
                    <a:srgbClr val="FF2600"/>
                  </a:solidFill>
                </a:uFill>
                <a:latin typeface="GeezTypeNet"/>
                <a:ea typeface="GeezTypeNet"/>
                <a:cs typeface="GeezTypeNet"/>
                <a:sym typeface="GeezTypeNet"/>
              </a:rPr>
              <a:t>ይ.ካ</a:t>
            </a:r>
            <a:r>
              <a:rPr lang="en-US" sz="4800" b="1" dirty="0">
                <a:solidFill>
                  <a:srgbClr val="FF2600"/>
                </a:solidFill>
                <a:uFill>
                  <a:solidFill>
                    <a:srgbClr val="FF2600"/>
                  </a:solidFill>
                </a:uFill>
                <a:latin typeface="GeezTypeNet"/>
                <a:ea typeface="GeezTypeNet"/>
                <a:cs typeface="GeezTypeNet"/>
                <a:sym typeface="GeezTypeNet"/>
              </a:rPr>
              <a:t>.</a:t>
            </a:r>
            <a:r>
              <a:rPr lang="en-US" sz="1200" b="1" dirty="0">
                <a:solidFill>
                  <a:srgbClr val="FF2600"/>
                </a:solidFill>
                <a:uFill>
                  <a:solidFill>
                    <a:srgbClr val="FF2600"/>
                  </a:solidFill>
                </a:uFill>
                <a:latin typeface="GeezTypeNet"/>
                <a:ea typeface="GeezTypeNet"/>
                <a:cs typeface="GeezTypeNet"/>
                <a:sym typeface="GeezTypeNet"/>
              </a:rPr>
              <a:t> </a:t>
            </a:r>
            <a:r>
              <a:rPr lang="en-US" sz="4800" dirty="0" err="1"/>
              <a:t>እምድንግል</a:t>
            </a:r>
            <a:r>
              <a:rPr lang="en-US" sz="4800" dirty="0"/>
              <a:t> </a:t>
            </a:r>
            <a:r>
              <a:rPr lang="en-US" sz="4800" dirty="0" err="1"/>
              <a:t>ተወሊዶ</a:t>
            </a:r>
            <a:r>
              <a:rPr lang="en-US" sz="4800" dirty="0"/>
              <a:t> </a:t>
            </a:r>
            <a:r>
              <a:rPr lang="en-US" sz="4800" dirty="0" err="1"/>
              <a:t>ከመ</a:t>
            </a:r>
            <a:r>
              <a:rPr lang="en-US" sz="4800" dirty="0"/>
              <a:t> </a:t>
            </a:r>
            <a:r>
              <a:rPr lang="en-US" sz="4800" dirty="0" err="1"/>
              <a:t>ፈቃደከ</a:t>
            </a:r>
            <a:r>
              <a:rPr lang="en-US" sz="4800" dirty="0"/>
              <a:t> </a:t>
            </a:r>
            <a:r>
              <a:rPr lang="en-US" sz="4800" dirty="0" err="1"/>
              <a:t>ይፈጽም</a:t>
            </a:r>
            <a:r>
              <a:rPr lang="en-US" sz="4800" dirty="0"/>
              <a:t> </a:t>
            </a:r>
            <a:r>
              <a:rPr lang="en-US" sz="4800" dirty="0" err="1"/>
              <a:t>ወሕዝበ</a:t>
            </a:r>
            <a:r>
              <a:rPr lang="en-US" sz="4800" dirty="0"/>
              <a:t> </a:t>
            </a:r>
            <a:r>
              <a:rPr lang="en-US" sz="4800" dirty="0" err="1"/>
              <a:t>ለከ</a:t>
            </a:r>
            <a:r>
              <a:rPr lang="en-US" sz="4800" dirty="0"/>
              <a:t> </a:t>
            </a:r>
            <a:r>
              <a:rPr lang="en-US" sz="4800" dirty="0" err="1"/>
              <a:t>ይስራዕ</a:t>
            </a:r>
            <a:r>
              <a:rPr lang="en-US" sz="4800" dirty="0"/>
              <a:t> </a:t>
            </a:r>
            <a:r>
              <a:rPr lang="en-US" sz="4800" dirty="0" err="1"/>
              <a:t>ቅዱሰ</a:t>
            </a:r>
            <a:r>
              <a:rPr lang="en-US" sz="4800" dirty="0"/>
              <a:t>። </a:t>
            </a:r>
            <a:endParaRPr lang="en-CA" sz="5000" dirty="0" smtClean="0"/>
          </a:p>
          <a:p>
            <a:endParaRPr lang="en-CA" sz="5000" dirty="0"/>
          </a:p>
          <a:p>
            <a:r>
              <a:rPr lang="en-CA" sz="5200" dirty="0" err="1" smtClean="0">
                <a:solidFill>
                  <a:srgbClr val="92D050"/>
                </a:solidFill>
              </a:rPr>
              <a:t>ይ.ዲ</a:t>
            </a:r>
            <a:r>
              <a:rPr lang="sk-SK" sz="5200" dirty="0" smtClean="0">
                <a:solidFill>
                  <a:srgbClr val="92D050"/>
                </a:solidFill>
              </a:rPr>
              <a:t>. </a:t>
            </a:r>
            <a:endParaRPr lang="en-CA" sz="5200" dirty="0" smtClean="0">
              <a:solidFill>
                <a:srgbClr val="92D050"/>
              </a:solidFill>
            </a:endParaRPr>
          </a:p>
          <a:p>
            <a:r>
              <a:rPr lang="en-CA" sz="1400" dirty="0" smtClean="0">
                <a:solidFill>
                  <a:srgbClr val="FFC000"/>
                </a:solidFill>
              </a:rPr>
              <a:t>          ፴፩.</a:t>
            </a:r>
            <a:r>
              <a:rPr lang="en-US" altLang="en-US" sz="2000" dirty="0" smtClean="0">
                <a:latin typeface="Arial" charset="0"/>
              </a:rPr>
              <a:t> </a:t>
            </a:r>
            <a:r>
              <a:rPr lang="en-CA" sz="7000" b="1" dirty="0" err="1"/>
              <a:t>አውሥኡ</a:t>
            </a:r>
            <a:r>
              <a:rPr lang="en-CA" sz="7000" b="1" dirty="0"/>
              <a:t>።</a:t>
            </a:r>
            <a:endParaRPr lang="en-CA" sz="7000" dirty="0"/>
          </a:p>
        </p:txBody>
      </p:sp>
    </p:spTree>
    <p:extLst>
      <p:ext uri="{BB962C8B-B14F-4D97-AF65-F5344CB8AC3E}">
        <p14:creationId xmlns:p14="http://schemas.microsoft.com/office/powerpoint/2010/main" val="2980490739"/>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 </a:t>
            </a:r>
            <a:r>
              <a:rPr lang="pt-BR" sz="5400" dirty="0"/>
              <a:t>ቅዱስ </a:t>
            </a:r>
            <a:r>
              <a:rPr lang="pt-BR" sz="5400" dirty="0" smtClean="0"/>
              <a:t>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8" y="11107"/>
            <a:ext cx="4161406"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sz="4400" dirty="0" smtClean="0">
                <a:solidFill>
                  <a:schemeClr val="tx1">
                    <a:lumMod val="95000"/>
                  </a:schemeClr>
                </a:solidFill>
                <a:uFill>
                  <a:solidFill>
                    <a:srgbClr val="004DD6"/>
                  </a:solidFill>
                </a:uFill>
              </a:rPr>
              <a:t>Holy</a:t>
            </a:r>
            <a:r>
              <a:rPr lang="en-US" sz="4400" dirty="0">
                <a:solidFill>
                  <a:schemeClr val="tx1">
                    <a:lumMod val="95000"/>
                  </a:schemeClr>
                </a:solidFill>
                <a:uFill>
                  <a:solidFill>
                    <a:srgbClr val="004DD6"/>
                  </a:solidFill>
                </a:uFill>
              </a:rPr>
              <a:t>,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 </a:t>
            </a:r>
            <a:r>
              <a:rPr lang="pt-BR" sz="5400" b="1" dirty="0"/>
              <a:t>ቅዱስ </a:t>
            </a:r>
            <a:r>
              <a:rPr lang="pt-BR" sz="5400" b="1" dirty="0" smtClean="0"/>
              <a:t>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1925674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65478717"/>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0805" y="-438"/>
            <a:ext cx="4348497" cy="6447919"/>
          </a:xfrm>
          <a:prstGeom prst="rect">
            <a:avLst/>
          </a:prstGeom>
        </p:spPr>
        <p:txBody>
          <a:bodyPr wrap="square">
            <a:spAutoFit/>
          </a:bodyPr>
          <a:lstStyle/>
          <a:p>
            <a:pPr marL="40639" marR="40639">
              <a:spcBef>
                <a:spcPts val="600"/>
              </a:spcBef>
              <a:buClr>
                <a:srgbClr val="000000"/>
              </a:buClr>
              <a:buFont typeface="Arial"/>
              <a:defRPr sz="2000"/>
            </a:pPr>
            <a:r>
              <a:rPr lang="en-US" sz="5000" b="1" dirty="0" err="1" smtClean="0">
                <a:solidFill>
                  <a:srgbClr val="FF2600"/>
                </a:solidFill>
                <a:uFill>
                  <a:solidFill>
                    <a:srgbClr val="FF2600"/>
                  </a:solidFill>
                </a:uFill>
                <a:latin typeface="GeezTypeNet"/>
                <a:ea typeface="GeezTypeNet"/>
                <a:cs typeface="GeezTypeNet"/>
                <a:sym typeface="GeezTypeNet"/>
              </a:rPr>
              <a:t>ይ.ካ</a:t>
            </a:r>
            <a:r>
              <a:rPr lang="en-US" sz="5000" b="1" dirty="0" smtClean="0">
                <a:solidFill>
                  <a:srgbClr val="FF2600"/>
                </a:solidFill>
                <a:uFill>
                  <a:solidFill>
                    <a:srgbClr val="FF2600"/>
                  </a:solidFill>
                </a:uFill>
                <a:latin typeface="GeezTypeNet"/>
                <a:ea typeface="GeezTypeNet"/>
                <a:cs typeface="GeezTypeNet"/>
                <a:sym typeface="GeezTypeNet"/>
              </a:rPr>
              <a:t>. </a:t>
            </a:r>
            <a:r>
              <a:rPr lang="en-US" sz="1400" dirty="0" smtClean="0">
                <a:solidFill>
                  <a:srgbClr val="FFC000"/>
                </a:solidFill>
              </a:rPr>
              <a:t>32.</a:t>
            </a:r>
            <a:r>
              <a:rPr lang="pt-BR" sz="5000" dirty="0" smtClean="0"/>
              <a:t>ኣእዳዉ </a:t>
            </a:r>
            <a:r>
              <a:rPr lang="pt-BR" sz="5000" dirty="0"/>
              <a:t>ንመከራ </a:t>
            </a:r>
            <a:r>
              <a:rPr lang="pt-BR" sz="5000" dirty="0" smtClean="0"/>
              <a:t>መስቀል </a:t>
            </a:r>
            <a:r>
              <a:rPr lang="pt-BR" sz="5000" dirty="0"/>
              <a:t>ዘርግሐ፡ ብኣኡ </a:t>
            </a:r>
            <a:r>
              <a:rPr lang="pt-BR" sz="5000" dirty="0" smtClean="0"/>
              <a:t>ንዚኣምኑ፡ሕሙማት </a:t>
            </a:r>
            <a:r>
              <a:rPr lang="pt-BR" sz="5000" dirty="0"/>
              <a:t>ምእንቲ ኬድኅን፡ መከራ መስቀል </a:t>
            </a:r>
            <a:r>
              <a:rPr lang="pt-BR" sz="5000" dirty="0" smtClean="0"/>
              <a:t>ተቐበለ</a:t>
            </a:r>
            <a:r>
              <a:rPr lang="en-US" sz="5000" dirty="0" smtClean="0"/>
              <a:t>።</a:t>
            </a:r>
          </a:p>
          <a:p>
            <a:pPr marL="40639" marR="40639">
              <a:spcBef>
                <a:spcPts val="600"/>
              </a:spcBef>
              <a:buClr>
                <a:srgbClr val="000000"/>
              </a:buClr>
              <a:buFont typeface="Arial"/>
              <a:defRPr sz="2000"/>
            </a:pPr>
            <a:endParaRPr lang="en-CA" sz="1400" dirty="0" smtClean="0"/>
          </a:p>
          <a:p>
            <a:r>
              <a:rPr lang="en-CA" sz="2000" dirty="0" err="1" smtClean="0">
                <a:solidFill>
                  <a:srgbClr val="FFC000"/>
                </a:solidFill>
                <a:sym typeface="GeezTypeNet"/>
              </a:rPr>
              <a:t>ኣብዚ</a:t>
            </a:r>
            <a:r>
              <a:rPr lang="en-CA" sz="2000" dirty="0" smtClean="0">
                <a:solidFill>
                  <a:srgbClr val="FFC000"/>
                </a:solidFill>
                <a:sym typeface="GeezTypeNet"/>
              </a:rPr>
              <a:t> </a:t>
            </a:r>
            <a:r>
              <a:rPr lang="en-CA" sz="2000" dirty="0" err="1" smtClean="0">
                <a:solidFill>
                  <a:srgbClr val="FFC000"/>
                </a:solidFill>
                <a:sym typeface="GeezTypeNet"/>
              </a:rPr>
              <a:t>ዕጣን</a:t>
            </a:r>
            <a:r>
              <a:rPr lang="en-CA" sz="2000" dirty="0" smtClean="0">
                <a:solidFill>
                  <a:srgbClr val="FFC000"/>
                </a:solidFill>
                <a:sym typeface="GeezTypeNet"/>
              </a:rPr>
              <a:t> </a:t>
            </a:r>
            <a:r>
              <a:rPr lang="en-CA" sz="2000" dirty="0" err="1" smtClean="0">
                <a:solidFill>
                  <a:srgbClr val="FFC000"/>
                </a:solidFill>
                <a:sym typeface="GeezTypeNet"/>
              </a:rPr>
              <a:t>የዕርግ</a:t>
            </a:r>
            <a:r>
              <a:rPr lang="en-CA" sz="2000" dirty="0" smtClean="0">
                <a:solidFill>
                  <a:srgbClr val="FFC000"/>
                </a:solidFill>
                <a:sym typeface="GeezTypeNet"/>
              </a:rPr>
              <a:t>፥ </a:t>
            </a:r>
            <a:r>
              <a:rPr lang="en-CA" sz="2000" dirty="0" err="1" smtClean="0">
                <a:solidFill>
                  <a:srgbClr val="FFC000"/>
                </a:solidFill>
                <a:sym typeface="GeezTypeNet"/>
              </a:rPr>
              <a:t>ኢዱ</a:t>
            </a:r>
            <a:r>
              <a:rPr lang="en-CA" sz="2000" dirty="0" smtClean="0">
                <a:solidFill>
                  <a:srgbClr val="FFC000"/>
                </a:solidFill>
                <a:sym typeface="GeezTypeNet"/>
              </a:rPr>
              <a:t> </a:t>
            </a:r>
            <a:r>
              <a:rPr lang="en-CA" sz="2000" dirty="0" err="1" smtClean="0">
                <a:solidFill>
                  <a:srgbClr val="FFC000"/>
                </a:solidFill>
                <a:sym typeface="GeezTypeNet"/>
              </a:rPr>
              <a:t>ናብ</a:t>
            </a:r>
            <a:r>
              <a:rPr lang="en-CA" sz="2000" dirty="0" smtClean="0">
                <a:solidFill>
                  <a:srgbClr val="FFC000"/>
                </a:solidFill>
                <a:sym typeface="GeezTypeNet"/>
              </a:rPr>
              <a:t> </a:t>
            </a:r>
            <a:r>
              <a:rPr lang="en-CA" sz="2000" dirty="0" err="1" smtClean="0">
                <a:solidFill>
                  <a:srgbClr val="FFC000"/>
                </a:solidFill>
                <a:sym typeface="GeezTypeNet"/>
              </a:rPr>
              <a:t>ጽንሃህ</a:t>
            </a:r>
            <a:r>
              <a:rPr lang="en-CA" sz="2000" dirty="0" smtClean="0">
                <a:solidFill>
                  <a:srgbClr val="FFC000"/>
                </a:solidFill>
                <a:sym typeface="GeezTypeNet"/>
              </a:rPr>
              <a:t> </a:t>
            </a:r>
            <a:r>
              <a:rPr lang="en-CA" sz="2000" dirty="0" err="1" smtClean="0">
                <a:solidFill>
                  <a:srgbClr val="FFC000"/>
                </a:solidFill>
                <a:sym typeface="GeezTypeNet"/>
              </a:rPr>
              <a:t>ሠለስተ</a:t>
            </a:r>
            <a:r>
              <a:rPr lang="en-CA" sz="2000" dirty="0" smtClean="0">
                <a:solidFill>
                  <a:srgbClr val="FFC000"/>
                </a:solidFill>
                <a:sym typeface="GeezTypeNet"/>
              </a:rPr>
              <a:t> </a:t>
            </a:r>
            <a:r>
              <a:rPr lang="en-CA" sz="2000" dirty="0" err="1" smtClean="0">
                <a:solidFill>
                  <a:srgbClr val="FFC000"/>
                </a:solidFill>
                <a:sym typeface="GeezTypeNet"/>
              </a:rPr>
              <a:t>ግዜ</a:t>
            </a:r>
            <a:r>
              <a:rPr lang="en-CA" sz="2000" dirty="0" smtClean="0">
                <a:solidFill>
                  <a:srgbClr val="FFC000"/>
                </a:solidFill>
                <a:sym typeface="GeezTypeNet"/>
              </a:rPr>
              <a:t> </a:t>
            </a:r>
            <a:r>
              <a:rPr lang="en-CA" sz="2000" dirty="0" err="1" smtClean="0">
                <a:solidFill>
                  <a:srgbClr val="FFC000"/>
                </a:solidFill>
                <a:sym typeface="GeezTypeNet"/>
              </a:rPr>
              <a:t>እናዓጠነ</a:t>
            </a:r>
            <a:r>
              <a:rPr lang="en-CA" sz="2000" dirty="0" smtClean="0">
                <a:solidFill>
                  <a:srgbClr val="FFC000"/>
                </a:solidFill>
                <a:sym typeface="GeezTypeNet"/>
              </a:rPr>
              <a:t> </a:t>
            </a:r>
            <a:r>
              <a:rPr lang="en-CA" sz="2000" dirty="0" err="1" smtClean="0">
                <a:solidFill>
                  <a:srgbClr val="FFC000"/>
                </a:solidFill>
                <a:sym typeface="GeezTypeNet"/>
              </a:rPr>
              <a:t>ናብ</a:t>
            </a:r>
            <a:r>
              <a:rPr lang="en-CA" sz="2000" dirty="0" smtClean="0">
                <a:solidFill>
                  <a:srgbClr val="FFC000"/>
                </a:solidFill>
                <a:sym typeface="GeezTypeNet"/>
              </a:rPr>
              <a:t> </a:t>
            </a:r>
            <a:r>
              <a:rPr lang="en-CA" sz="2000" dirty="0" err="1" smtClean="0">
                <a:solidFill>
                  <a:srgbClr val="FFC000"/>
                </a:solidFill>
                <a:sym typeface="GeezTypeNet"/>
              </a:rPr>
              <a:t>ሥጋን</a:t>
            </a:r>
            <a:r>
              <a:rPr lang="en-CA" sz="2000" dirty="0" smtClean="0">
                <a:solidFill>
                  <a:srgbClr val="FFC000"/>
                </a:solidFill>
                <a:sym typeface="GeezTypeNet"/>
              </a:rPr>
              <a:t> </a:t>
            </a:r>
            <a:r>
              <a:rPr lang="en-CA" sz="2000" dirty="0" err="1" smtClean="0">
                <a:solidFill>
                  <a:srgbClr val="FFC000"/>
                </a:solidFill>
                <a:sym typeface="GeezTypeNet"/>
              </a:rPr>
              <a:t>ደምን</a:t>
            </a:r>
            <a:r>
              <a:rPr lang="en-CA" sz="2000" dirty="0" smtClean="0">
                <a:solidFill>
                  <a:srgbClr val="FFC000"/>
                </a:solidFill>
                <a:sym typeface="GeezTypeNet"/>
              </a:rPr>
              <a:t> </a:t>
            </a:r>
            <a:r>
              <a:rPr lang="en-CA" sz="2000" dirty="0" err="1" smtClean="0">
                <a:solidFill>
                  <a:srgbClr val="FFC000"/>
                </a:solidFill>
                <a:sym typeface="GeezTypeNet"/>
              </a:rPr>
              <a:t>ሠለስተ</a:t>
            </a:r>
            <a:r>
              <a:rPr lang="en-CA" sz="2000" dirty="0" smtClean="0">
                <a:solidFill>
                  <a:srgbClr val="FFC000"/>
                </a:solidFill>
                <a:sym typeface="GeezTypeNet"/>
              </a:rPr>
              <a:t> </a:t>
            </a:r>
            <a:r>
              <a:rPr lang="en-CA" sz="2000" dirty="0" err="1" smtClean="0">
                <a:solidFill>
                  <a:srgbClr val="FFC000"/>
                </a:solidFill>
                <a:sym typeface="GeezTypeNet"/>
              </a:rPr>
              <a:t>ግዜ</a:t>
            </a:r>
            <a:r>
              <a:rPr lang="en-CA" sz="2000" dirty="0" smtClean="0">
                <a:solidFill>
                  <a:srgbClr val="FFC000"/>
                </a:solidFill>
                <a:sym typeface="GeezTypeNet"/>
              </a:rPr>
              <a:t> </a:t>
            </a:r>
            <a:r>
              <a:rPr lang="en-CA" sz="2000" dirty="0" err="1" smtClean="0">
                <a:solidFill>
                  <a:srgbClr val="FFC000"/>
                </a:solidFill>
                <a:sym typeface="GeezTypeNet"/>
              </a:rPr>
              <a:t>ይዕጠን</a:t>
            </a:r>
            <a:r>
              <a:rPr lang="en-CA" sz="2000" dirty="0" smtClean="0">
                <a:solidFill>
                  <a:srgbClr val="FFC000"/>
                </a:solidFill>
                <a:sym typeface="GeezTypeNet"/>
              </a:rPr>
              <a:t>።</a:t>
            </a:r>
            <a:endParaRPr lang="en-CA" sz="2000" dirty="0" smtClean="0">
              <a:uFill>
                <a:solidFill>
                  <a:srgbClr val="000000"/>
                </a:solidFill>
              </a:uFill>
              <a:latin typeface="GeezTypeNet"/>
              <a:ea typeface="GeezTypeNet"/>
              <a:cs typeface="GeezTypeNet"/>
              <a:sym typeface="GeezTypeNet"/>
            </a:endParaRPr>
          </a:p>
        </p:txBody>
      </p:sp>
      <p:sp>
        <p:nvSpPr>
          <p:cNvPr id="20" name="Rectangle 19"/>
          <p:cNvSpPr/>
          <p:nvPr/>
        </p:nvSpPr>
        <p:spPr>
          <a:xfrm>
            <a:off x="8104598" y="11107"/>
            <a:ext cx="4154078" cy="6386364"/>
          </a:xfrm>
          <a:prstGeom prst="rect">
            <a:avLst/>
          </a:prstGeom>
        </p:spPr>
        <p:txBody>
          <a:bodyPr wrap="square">
            <a:spAutoFit/>
          </a:bodyPr>
          <a:lstStyle/>
          <a:p>
            <a:pPr fontAlgn="base">
              <a:spcBef>
                <a:spcPct val="20000"/>
              </a:spcBef>
              <a:spcAft>
                <a:spcPct val="0"/>
              </a:spcAft>
            </a:pPr>
            <a:r>
              <a:rPr lang="en-US" sz="4000" b="1" dirty="0" smtClean="0">
                <a:solidFill>
                  <a:srgbClr val="FF0000"/>
                </a:solidFill>
              </a:rPr>
              <a:t>Priest</a:t>
            </a:r>
            <a:r>
              <a:rPr lang="en-US" sz="4000" b="1" dirty="0">
                <a:solidFill>
                  <a:srgbClr val="FF0000"/>
                </a:solidFill>
              </a:rPr>
              <a:t>: </a:t>
            </a:r>
            <a:r>
              <a:rPr lang="en-US" sz="1400" b="1" dirty="0" smtClean="0">
                <a:solidFill>
                  <a:srgbClr val="FFC000"/>
                </a:solidFill>
              </a:rPr>
              <a:t>32. </a:t>
            </a:r>
            <a:r>
              <a:rPr lang="en-US" sz="4000" dirty="0" smtClean="0"/>
              <a:t>He </a:t>
            </a:r>
            <a:r>
              <a:rPr lang="en-US" sz="4000" dirty="0"/>
              <a:t>stretched forth </a:t>
            </a:r>
            <a:endParaRPr lang="en-US" sz="4000" dirty="0" smtClean="0"/>
          </a:p>
          <a:p>
            <a:pPr fontAlgn="base">
              <a:spcBef>
                <a:spcPct val="20000"/>
              </a:spcBef>
              <a:spcAft>
                <a:spcPct val="0"/>
              </a:spcAft>
            </a:pPr>
            <a:r>
              <a:rPr lang="en-US" sz="4000" dirty="0" smtClean="0"/>
              <a:t>his </a:t>
            </a:r>
            <a:r>
              <a:rPr lang="en-US" sz="4000" dirty="0"/>
              <a:t>hands to suffer. </a:t>
            </a:r>
          </a:p>
          <a:p>
            <a:pPr fontAlgn="base">
              <a:spcBef>
                <a:spcPct val="20000"/>
              </a:spcBef>
              <a:spcAft>
                <a:spcPct val="0"/>
              </a:spcAft>
            </a:pPr>
            <a:r>
              <a:rPr lang="en-US" sz="4000" dirty="0"/>
              <a:t>He suffered to cure the sick who have trusted in him. </a:t>
            </a:r>
          </a:p>
          <a:p>
            <a:pPr lvl="0" fontAlgn="base">
              <a:spcBef>
                <a:spcPct val="20000"/>
              </a:spcBef>
              <a:spcAft>
                <a:spcPct val="0"/>
              </a:spcAft>
            </a:pPr>
            <a:endParaRPr lang="en-US" sz="4000" dirty="0" smtClean="0">
              <a:solidFill>
                <a:srgbClr val="92D050"/>
              </a:solidFill>
            </a:endParaRPr>
          </a:p>
          <a:p>
            <a:pPr marL="40639" marR="40639">
              <a:spcBef>
                <a:spcPts val="600"/>
              </a:spcBef>
              <a:buClr>
                <a:srgbClr val="000000"/>
              </a:buClr>
              <a:buFont typeface="Arial"/>
              <a:defRPr sz="2000"/>
            </a:pPr>
            <a:r>
              <a:rPr lang="en-US" sz="2000" dirty="0" smtClean="0">
                <a:solidFill>
                  <a:srgbClr val="FFC000"/>
                </a:solidFill>
              </a:rPr>
              <a:t>At </a:t>
            </a:r>
            <a:r>
              <a:rPr lang="en-US" sz="2000" dirty="0">
                <a:solidFill>
                  <a:srgbClr val="FFC000"/>
                </a:solidFill>
              </a:rPr>
              <a:t>this time the assistant priest </a:t>
            </a:r>
            <a:r>
              <a:rPr lang="en-US" sz="2000" dirty="0" smtClean="0">
                <a:solidFill>
                  <a:srgbClr val="FFC000"/>
                </a:solidFill>
              </a:rPr>
              <a:t>shall offer </a:t>
            </a:r>
            <a:r>
              <a:rPr lang="en-US" sz="2000" dirty="0">
                <a:solidFill>
                  <a:srgbClr val="FFC000"/>
                </a:solidFill>
              </a:rPr>
              <a:t>the censer to the priest who </a:t>
            </a:r>
            <a:r>
              <a:rPr lang="en-US" sz="2000" dirty="0" smtClean="0">
                <a:solidFill>
                  <a:srgbClr val="FFC000"/>
                </a:solidFill>
              </a:rPr>
              <a:t>shall place </a:t>
            </a:r>
            <a:r>
              <a:rPr lang="en-US" sz="2000" dirty="0">
                <a:solidFill>
                  <a:srgbClr val="FFC000"/>
                </a:solidFill>
              </a:rPr>
              <a:t>his hands in the smoke, and pass </a:t>
            </a:r>
            <a:r>
              <a:rPr lang="en-US" sz="2000" dirty="0" smtClean="0">
                <a:solidFill>
                  <a:srgbClr val="FFC000"/>
                </a:solidFill>
              </a:rPr>
              <a:t>them over </a:t>
            </a:r>
            <a:r>
              <a:rPr lang="en-US" sz="2000" dirty="0">
                <a:solidFill>
                  <a:srgbClr val="FFC000"/>
                </a:solidFill>
              </a:rPr>
              <a:t>the bread and the cup three times.</a:t>
            </a:r>
            <a:endParaRPr lang="en-US" sz="2000" b="1" dirty="0">
              <a:solidFill>
                <a:srgbClr val="FFC000"/>
              </a:solidFill>
            </a:endParaRPr>
          </a:p>
        </p:txBody>
      </p:sp>
      <p:sp>
        <p:nvSpPr>
          <p:cNvPr id="2" name="Rectangle 1"/>
          <p:cNvSpPr/>
          <p:nvPr/>
        </p:nvSpPr>
        <p:spPr>
          <a:xfrm>
            <a:off x="-28352" y="-5417"/>
            <a:ext cx="4035133" cy="5909310"/>
          </a:xfrm>
          <a:prstGeom prst="rect">
            <a:avLst/>
          </a:prstGeom>
        </p:spPr>
        <p:txBody>
          <a:bodyPr wrap="square">
            <a:spAutoFit/>
          </a:bodyPr>
          <a:lstStyle/>
          <a:p>
            <a:r>
              <a:rPr lang="en-US" sz="4800" b="1" dirty="0" err="1">
                <a:solidFill>
                  <a:srgbClr val="FF2600"/>
                </a:solidFill>
                <a:uFill>
                  <a:solidFill>
                    <a:srgbClr val="FF2600"/>
                  </a:solidFill>
                </a:uFill>
                <a:latin typeface="GeezTypeNet"/>
                <a:ea typeface="GeezTypeNet"/>
                <a:cs typeface="GeezTypeNet"/>
                <a:sym typeface="GeezTypeNet"/>
              </a:rPr>
              <a:t>ይ.ካ</a:t>
            </a:r>
            <a:r>
              <a:rPr lang="en-US" sz="4800" b="1" dirty="0">
                <a:solidFill>
                  <a:srgbClr val="FF2600"/>
                </a:solidFill>
                <a:uFill>
                  <a:solidFill>
                    <a:srgbClr val="FF2600"/>
                  </a:solidFill>
                </a:uFill>
                <a:latin typeface="GeezTypeNet"/>
                <a:ea typeface="GeezTypeNet"/>
                <a:cs typeface="GeezTypeNet"/>
                <a:sym typeface="GeezTypeNet"/>
              </a:rPr>
              <a:t>.</a:t>
            </a:r>
            <a:r>
              <a:rPr lang="en-US" sz="1200" b="1" dirty="0">
                <a:solidFill>
                  <a:srgbClr val="FF2600"/>
                </a:solidFill>
                <a:uFill>
                  <a:solidFill>
                    <a:srgbClr val="FF2600"/>
                  </a:solidFill>
                </a:uFill>
                <a:latin typeface="GeezTypeNet"/>
                <a:ea typeface="GeezTypeNet"/>
                <a:cs typeface="GeezTypeNet"/>
                <a:sym typeface="GeezTypeNet"/>
              </a:rPr>
              <a:t> </a:t>
            </a:r>
            <a:r>
              <a:rPr lang="en-US" sz="1200" b="1" dirty="0" smtClean="0">
                <a:solidFill>
                  <a:srgbClr val="FF2600"/>
                </a:solidFill>
                <a:uFill>
                  <a:solidFill>
                    <a:srgbClr val="FF2600"/>
                  </a:solidFill>
                </a:uFill>
                <a:latin typeface="GeezTypeNet"/>
                <a:ea typeface="GeezTypeNet"/>
                <a:cs typeface="GeezTypeNet"/>
                <a:sym typeface="GeezTypeNet"/>
              </a:rPr>
              <a:t> </a:t>
            </a:r>
            <a:r>
              <a:rPr lang="en-US" sz="1400" b="1" dirty="0" smtClean="0">
                <a:solidFill>
                  <a:srgbClr val="FFC000"/>
                </a:solidFill>
                <a:uFill>
                  <a:solidFill>
                    <a:srgbClr val="FF2600"/>
                  </a:solidFill>
                </a:uFill>
                <a:latin typeface="GeezTypeNet"/>
                <a:ea typeface="GeezTypeNet"/>
                <a:cs typeface="GeezTypeNet"/>
                <a:sym typeface="GeezTypeNet"/>
              </a:rPr>
              <a:t>፴፪. </a:t>
            </a:r>
            <a:r>
              <a:rPr lang="pt-BR" sz="4800" dirty="0" smtClean="0"/>
              <a:t>ሰፍሓ </a:t>
            </a:r>
          </a:p>
          <a:p>
            <a:r>
              <a:rPr lang="pt-BR" sz="4800" dirty="0" smtClean="0"/>
              <a:t>እደዊሁ </a:t>
            </a:r>
            <a:r>
              <a:rPr lang="pt-BR" sz="4800" dirty="0"/>
              <a:t>ለሕማም፡ ሓመ ከመ ሕሙማነ ያድኅን እለ ተወከሉ በላዕሌሁ።</a:t>
            </a:r>
          </a:p>
          <a:p>
            <a:r>
              <a:rPr lang="en-US" sz="4800" dirty="0" smtClean="0"/>
              <a:t> </a:t>
            </a:r>
            <a:endParaRPr lang="en-CA" sz="5000" dirty="0" smtClean="0"/>
          </a:p>
          <a:p>
            <a:endParaRPr lang="en-CA" sz="5000" dirty="0"/>
          </a:p>
          <a:p>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ዕርገተ</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ወይዕጥን</a:t>
            </a:r>
            <a:r>
              <a:rPr lang="en-CA" sz="2000" dirty="0" smtClean="0">
                <a:solidFill>
                  <a:srgbClr val="FFC000"/>
                </a:solidFill>
              </a:rPr>
              <a:t> </a:t>
            </a:r>
            <a:r>
              <a:rPr lang="en-CA" sz="2000" dirty="0" err="1" smtClean="0">
                <a:solidFill>
                  <a:srgbClr val="FFC000"/>
                </a:solidFill>
              </a:rPr>
              <a:t>እዴሁ</a:t>
            </a:r>
            <a:r>
              <a:rPr lang="en-CA" sz="2000" dirty="0" smtClean="0">
                <a:solidFill>
                  <a:srgbClr val="FFC000"/>
                </a:solidFill>
              </a:rPr>
              <a:t> </a:t>
            </a:r>
            <a:r>
              <a:rPr lang="en-CA" sz="2000" dirty="0" err="1" smtClean="0">
                <a:solidFill>
                  <a:srgbClr val="FFC000"/>
                </a:solidFill>
              </a:rPr>
              <a:t>ወያዕርግ</a:t>
            </a:r>
            <a:r>
              <a:rPr lang="en-CA" sz="2000" dirty="0" smtClean="0">
                <a:solidFill>
                  <a:srgbClr val="FFC000"/>
                </a:solidFill>
              </a:rPr>
              <a:t> በበ፫ቱ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ኅብስት</a:t>
            </a:r>
            <a:r>
              <a:rPr lang="en-CA" sz="2000" dirty="0" smtClean="0">
                <a:solidFill>
                  <a:srgbClr val="FFC000"/>
                </a:solidFill>
              </a:rPr>
              <a:t> </a:t>
            </a:r>
            <a:r>
              <a:rPr lang="en-CA" sz="2000" dirty="0" err="1" smtClean="0">
                <a:solidFill>
                  <a:srgbClr val="FFC000"/>
                </a:solidFill>
              </a:rPr>
              <a:t>ወጽዋዕ</a:t>
            </a:r>
            <a:endParaRPr lang="en-CA" sz="2000" dirty="0"/>
          </a:p>
        </p:txBody>
      </p:sp>
    </p:spTree>
    <p:extLst>
      <p:ext uri="{BB962C8B-B14F-4D97-AF65-F5344CB8AC3E}">
        <p14:creationId xmlns:p14="http://schemas.microsoft.com/office/powerpoint/2010/main" val="2648651868"/>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33.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smtClean="0">
                <a:solidFill>
                  <a:srgbClr val="FFC000"/>
                </a:solidFill>
                <a:uFill>
                  <a:solidFill>
                    <a:srgbClr val="004DD6"/>
                  </a:solidFill>
                </a:uFill>
              </a:rPr>
              <a:t>33.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smtClean="0">
                <a:solidFill>
                  <a:srgbClr val="FFC000"/>
                </a:solidFill>
              </a:rPr>
              <a:t>፴፫.  </a:t>
            </a:r>
            <a:r>
              <a:rPr lang="en-CA" sz="5500" dirty="0" err="1"/>
              <a:t>ተዘከረነ</a:t>
            </a:r>
            <a:r>
              <a:rPr lang="en-CA" sz="5500" dirty="0"/>
              <a:t> </a:t>
            </a:r>
            <a:r>
              <a:rPr lang="en-CA" sz="5500" dirty="0" err="1"/>
              <a:t>እግዚኦ</a:t>
            </a:r>
            <a:r>
              <a:rPr lang="en-CA" sz="5500" dirty="0"/>
              <a:t> </a:t>
            </a:r>
            <a:r>
              <a:rPr lang="en-CA" sz="5500" dirty="0" err="1"/>
              <a:t>በውስተ</a:t>
            </a:r>
            <a:r>
              <a:rPr lang="en-CA" sz="5500" dirty="0"/>
              <a:t> </a:t>
            </a:r>
            <a:r>
              <a:rPr lang="en-CA" sz="5500" dirty="0" err="1"/>
              <a:t>መንግስትከ</a:t>
            </a:r>
            <a:r>
              <a:rPr lang="en-CA" sz="5500" dirty="0"/>
              <a:t>፥ </a:t>
            </a:r>
            <a:r>
              <a:rPr lang="en-CA" sz="5500" dirty="0" err="1"/>
              <a:t>ተዘከረነ</a:t>
            </a:r>
            <a:r>
              <a:rPr lang="en-CA" sz="5500" dirty="0"/>
              <a:t> </a:t>
            </a:r>
            <a:r>
              <a:rPr lang="en-CA" sz="5500" dirty="0" err="1"/>
              <a:t>እግዚኦ</a:t>
            </a:r>
            <a:r>
              <a:rPr lang="en-CA" sz="5500" dirty="0"/>
              <a:t> </a:t>
            </a:r>
            <a:endParaRPr lang="en-CA" sz="5500" dirty="0" smtClean="0"/>
          </a:p>
          <a:p>
            <a:r>
              <a:rPr lang="en-CA" sz="5500" dirty="0" smtClean="0"/>
              <a:t>ኦ </a:t>
            </a:r>
            <a:r>
              <a:rPr lang="en-CA" sz="5500" dirty="0" err="1"/>
              <a:t>ሊቅነ</a:t>
            </a:r>
            <a:r>
              <a:rPr lang="en-CA" sz="5500" dirty="0"/>
              <a:t>፥ </a:t>
            </a:r>
            <a:endParaRPr lang="en-CA" sz="5500" dirty="0" smtClean="0"/>
          </a:p>
          <a:p>
            <a:r>
              <a:rPr lang="en-CA" sz="5500" dirty="0" err="1" smtClean="0"/>
              <a:t>ተዘከረነ</a:t>
            </a:r>
            <a:r>
              <a:rPr lang="en-CA" sz="5500" dirty="0" smtClean="0"/>
              <a:t> </a:t>
            </a:r>
            <a:r>
              <a:rPr lang="en-CA" sz="5500" dirty="0" err="1"/>
              <a:t>እግዚኦ</a:t>
            </a:r>
            <a:r>
              <a:rPr lang="en-CA" sz="5500" dirty="0"/>
              <a:t> </a:t>
            </a:r>
            <a:r>
              <a:rPr lang="en-CA" sz="5500" dirty="0" err="1"/>
              <a:t>በውስተ</a:t>
            </a:r>
            <a:r>
              <a:rPr lang="en-CA" sz="5500" dirty="0"/>
              <a:t> </a:t>
            </a:r>
            <a:r>
              <a:rPr lang="en-CA" sz="5500" dirty="0" err="1"/>
              <a:t>መንግሥትከ</a:t>
            </a:r>
            <a:r>
              <a:rPr lang="en-CA" sz="5500" dirty="0" smtClean="0"/>
              <a:t>፥</a:t>
            </a:r>
            <a:endParaRPr lang="en-CA" sz="5500" dirty="0"/>
          </a:p>
        </p:txBody>
      </p:sp>
    </p:spTree>
    <p:extLst>
      <p:ext uri="{BB962C8B-B14F-4D97-AF65-F5344CB8AC3E}">
        <p14:creationId xmlns:p14="http://schemas.microsoft.com/office/powerpoint/2010/main" val="466943453"/>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4996" y="843677"/>
            <a:ext cx="4054247" cy="5170646"/>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endParaRPr lang="en-CA" sz="5500" dirty="0"/>
          </a:p>
        </p:txBody>
      </p:sp>
      <p:sp>
        <p:nvSpPr>
          <p:cNvPr id="20" name="Rectangle 19"/>
          <p:cNvSpPr/>
          <p:nvPr/>
        </p:nvSpPr>
        <p:spPr>
          <a:xfrm>
            <a:off x="8156512" y="898784"/>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p>
        </p:txBody>
      </p:sp>
      <p:sp>
        <p:nvSpPr>
          <p:cNvPr id="2" name="Rectangle 1"/>
          <p:cNvSpPr/>
          <p:nvPr/>
        </p:nvSpPr>
        <p:spPr>
          <a:xfrm>
            <a:off x="0" y="1087592"/>
            <a:ext cx="4177636" cy="4324261"/>
          </a:xfrm>
          <a:prstGeom prst="rect">
            <a:avLst/>
          </a:prstGeom>
        </p:spPr>
        <p:txBody>
          <a:bodyPr wrap="square">
            <a:spAutoFit/>
          </a:bodyPr>
          <a:lstStyle/>
          <a:p>
            <a:r>
              <a:rPr lang="en-CA" sz="5500" dirty="0" err="1" smtClean="0"/>
              <a:t>በከመ</a:t>
            </a:r>
            <a:r>
              <a:rPr lang="en-CA" sz="5500" dirty="0" smtClean="0"/>
              <a:t> </a:t>
            </a:r>
            <a:r>
              <a:rPr lang="en-CA" sz="5500" dirty="0" err="1"/>
              <a:t>ተዘከርኮ</a:t>
            </a:r>
            <a:r>
              <a:rPr lang="en-CA" sz="5500" dirty="0"/>
              <a:t> </a:t>
            </a:r>
            <a:r>
              <a:rPr lang="en-CA" sz="5500" dirty="0" err="1"/>
              <a:t>ለፈያታዊ</a:t>
            </a:r>
            <a:r>
              <a:rPr lang="en-CA" sz="5500" dirty="0"/>
              <a:t> </a:t>
            </a:r>
            <a:r>
              <a:rPr lang="en-CA" sz="5500" dirty="0" err="1"/>
              <a:t>ዘየማን</a:t>
            </a:r>
            <a:r>
              <a:rPr lang="en-CA" sz="5500" dirty="0"/>
              <a:t>፥ </a:t>
            </a:r>
            <a:r>
              <a:rPr lang="en-CA" sz="5500" dirty="0" err="1"/>
              <a:t>እንዘ</a:t>
            </a:r>
            <a:r>
              <a:rPr lang="en-CA" sz="5500" dirty="0"/>
              <a:t> </a:t>
            </a:r>
            <a:r>
              <a:rPr lang="en-CA" sz="5500" dirty="0" err="1"/>
              <a:t>ሀሎከ</a:t>
            </a:r>
            <a:r>
              <a:rPr lang="en-CA" sz="5500" dirty="0"/>
              <a:t> </a:t>
            </a:r>
            <a:r>
              <a:rPr lang="en-CA" sz="5500" dirty="0" err="1"/>
              <a:t>ዲበ</a:t>
            </a:r>
            <a:r>
              <a:rPr lang="en-CA" sz="5500" dirty="0"/>
              <a:t> </a:t>
            </a:r>
            <a:r>
              <a:rPr lang="en-CA" sz="5500" dirty="0" err="1"/>
              <a:t>ዕፀ</a:t>
            </a:r>
            <a:r>
              <a:rPr lang="en-CA" sz="5500" dirty="0"/>
              <a:t> </a:t>
            </a:r>
            <a:r>
              <a:rPr lang="en-CA" sz="5500" dirty="0" err="1"/>
              <a:t>መስቀል</a:t>
            </a:r>
            <a:r>
              <a:rPr lang="en-CA" sz="5500" dirty="0"/>
              <a:t> </a:t>
            </a:r>
            <a:r>
              <a:rPr lang="en-CA" sz="5500" dirty="0" err="1"/>
              <a:t>ቅዱስ</a:t>
            </a:r>
            <a:r>
              <a:rPr lang="en-CA" sz="5500" dirty="0"/>
              <a:t>።</a:t>
            </a:r>
          </a:p>
        </p:txBody>
      </p:sp>
    </p:spTree>
    <p:extLst>
      <p:ext uri="{BB962C8B-B14F-4D97-AF65-F5344CB8AC3E}">
        <p14:creationId xmlns:p14="http://schemas.microsoft.com/office/powerpoint/2010/main" val="1669582198"/>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6419" y="-28097"/>
            <a:ext cx="4648454" cy="6878806"/>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34. </a:t>
            </a:r>
            <a:r>
              <a:rPr lang="mr-IN" sz="4200" dirty="0">
                <a:uFill>
                  <a:solidFill>
                    <a:srgbClr val="000000"/>
                  </a:solidFill>
                </a:uFill>
              </a:rPr>
              <a:t>ብፍቓዱ ንሕማም ዝተዋህበ </a:t>
            </a:r>
            <a:r>
              <a:rPr lang="mr-IN" sz="4200" dirty="0" smtClean="0">
                <a:uFill>
                  <a:solidFill>
                    <a:srgbClr val="000000"/>
                  </a:solidFill>
                </a:uFill>
              </a:rPr>
              <a:t>ንሕሙማት </a:t>
            </a:r>
            <a:r>
              <a:rPr lang="mr-IN" sz="4200" dirty="0">
                <a:uFill>
                  <a:solidFill>
                    <a:srgbClr val="000000"/>
                  </a:solidFill>
                </a:uFill>
              </a:rPr>
              <a:t>ኬድኅንን </a:t>
            </a:r>
            <a:r>
              <a:rPr lang="mr-IN" sz="4400" dirty="0">
                <a:uFill>
                  <a:solidFill>
                    <a:srgbClr val="000000"/>
                  </a:solidFill>
                </a:uFill>
              </a:rPr>
              <a:t>ሰንከልከል ንዝበሉ ኬጽንዕን </a:t>
            </a:r>
            <a:r>
              <a:rPr lang="mr-IN" sz="4400" dirty="0" smtClean="0">
                <a:uFill>
                  <a:solidFill>
                    <a:srgbClr val="000000"/>
                  </a:solidFill>
                </a:uFill>
              </a:rPr>
              <a:t>እዩ።</a:t>
            </a:r>
            <a:r>
              <a:rPr lang="en-CA" sz="4400" dirty="0" smtClean="0">
                <a:uFill>
                  <a:solidFill>
                    <a:srgbClr val="000000"/>
                  </a:solidFill>
                </a:uFill>
              </a:rPr>
              <a:t> </a:t>
            </a:r>
            <a:r>
              <a:rPr lang="mr-IN" sz="4400" dirty="0" smtClean="0">
                <a:uFill>
                  <a:solidFill>
                    <a:srgbClr val="000000"/>
                  </a:solidFill>
                </a:uFill>
              </a:rPr>
              <a:t>ንዝተገድፉ </a:t>
            </a:r>
            <a:r>
              <a:rPr lang="mr-IN" sz="4400" dirty="0">
                <a:uFill>
                  <a:solidFill>
                    <a:srgbClr val="000000"/>
                  </a:solidFill>
                </a:uFill>
              </a:rPr>
              <a:t>ኪረክብ፡ ንምዉታት ኬተንሥእ፡ ንሞት ኪስዕር፡ ንማእሰርቲ ሰይጣን ኪበትኽ፡ መከራ መስቀል ዝተቐበለ።</a:t>
            </a:r>
            <a:endParaRPr lang="en-CA" sz="4400" dirty="0"/>
          </a:p>
        </p:txBody>
      </p:sp>
      <p:sp>
        <p:nvSpPr>
          <p:cNvPr id="20" name="Rectangle 19"/>
          <p:cNvSpPr/>
          <p:nvPr/>
        </p:nvSpPr>
        <p:spPr>
          <a:xfrm>
            <a:off x="8229004" y="40359"/>
            <a:ext cx="4081106" cy="6894195"/>
          </a:xfrm>
          <a:prstGeom prst="rect">
            <a:avLst/>
          </a:prstGeom>
        </p:spPr>
        <p:txBody>
          <a:bodyPr wrap="square">
            <a:spAutoFit/>
          </a:bodyPr>
          <a:lstStyle/>
          <a:p>
            <a:pPr marL="40639" marR="40639">
              <a:spcBef>
                <a:spcPts val="600"/>
              </a:spcBef>
              <a:buClr>
                <a:srgbClr val="000000"/>
              </a:buClr>
              <a:buFont typeface="Arial"/>
              <a:defRPr sz="2800"/>
            </a:pPr>
            <a:r>
              <a:rPr lang="en-US" sz="3300" b="1" dirty="0" smtClean="0">
                <a:solidFill>
                  <a:srgbClr val="FF0000"/>
                </a:solidFill>
              </a:rPr>
              <a:t>Priest</a:t>
            </a:r>
            <a:r>
              <a:rPr lang="en-US" sz="3300" b="1" smtClean="0">
                <a:solidFill>
                  <a:srgbClr val="FF0000"/>
                </a:solidFill>
              </a:rPr>
              <a:t>:</a:t>
            </a:r>
            <a:r>
              <a:rPr lang="en-US" sz="3300" smtClean="0">
                <a:solidFill>
                  <a:srgbClr val="FF0000"/>
                </a:solidFill>
              </a:rPr>
              <a:t> </a:t>
            </a:r>
            <a:r>
              <a:rPr lang="en-US" sz="1400" i="1" smtClean="0">
                <a:solidFill>
                  <a:srgbClr val="FFC000"/>
                </a:solidFill>
                <a:latin typeface="Arial" charset="0"/>
              </a:rPr>
              <a:t>34-</a:t>
            </a:r>
            <a:r>
              <a:rPr lang="en-US" altLang="en-US" sz="1400" i="1" smtClean="0">
                <a:solidFill>
                  <a:srgbClr val="FFC000"/>
                </a:solidFill>
                <a:latin typeface="Arial" charset="0"/>
              </a:rPr>
              <a:t>. </a:t>
            </a:r>
            <a:r>
              <a:rPr lang="en-US" sz="3400" dirty="0"/>
              <a:t>He who has been given to suffering by his own will, suffered in order that he might heal the sick, strengthen those who were about </a:t>
            </a:r>
            <a:r>
              <a:rPr lang="en-US" sz="3400" b="1" dirty="0"/>
              <a:t>to </a:t>
            </a:r>
            <a:r>
              <a:rPr lang="en-US" sz="3400" dirty="0"/>
              <a:t>fail, find those who were outcast, give life to the dead, destroy death, break the bonds </a:t>
            </a:r>
            <a:r>
              <a:rPr lang="en-US" sz="3400"/>
              <a:t>of </a:t>
            </a:r>
            <a:r>
              <a:rPr lang="en-US" sz="3400" smtClean="0"/>
              <a:t>Satan. </a:t>
            </a:r>
            <a:endParaRPr lang="en-US" altLang="en-US" sz="3400" dirty="0">
              <a:latin typeface="Arial" charset="0"/>
            </a:endParaRPr>
          </a:p>
        </p:txBody>
      </p:sp>
      <p:sp>
        <p:nvSpPr>
          <p:cNvPr id="2" name="Rectangle 1"/>
          <p:cNvSpPr/>
          <p:nvPr/>
        </p:nvSpPr>
        <p:spPr>
          <a:xfrm>
            <a:off x="-40602" y="-62079"/>
            <a:ext cx="4055317" cy="7017306"/>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፴፬. </a:t>
            </a:r>
            <a:r>
              <a:rPr lang="fr-FR" sz="4500" dirty="0" err="1">
                <a:uFill>
                  <a:solidFill>
                    <a:srgbClr val="000000"/>
                  </a:solidFill>
                </a:uFill>
              </a:rPr>
              <a:t>ዘተውህበ</a:t>
            </a:r>
            <a:r>
              <a:rPr lang="fr-FR" sz="4500" dirty="0">
                <a:uFill>
                  <a:solidFill>
                    <a:srgbClr val="000000"/>
                  </a:solidFill>
                </a:uFill>
              </a:rPr>
              <a:t> </a:t>
            </a:r>
            <a:r>
              <a:rPr lang="fr-FR" sz="4500" dirty="0" err="1">
                <a:uFill>
                  <a:solidFill>
                    <a:srgbClr val="000000"/>
                  </a:solidFill>
                </a:uFill>
              </a:rPr>
              <a:t>በፈቃዱ</a:t>
            </a:r>
            <a:r>
              <a:rPr lang="fr-FR" sz="4500" dirty="0">
                <a:uFill>
                  <a:solidFill>
                    <a:srgbClr val="000000"/>
                  </a:solidFill>
                </a:uFill>
              </a:rPr>
              <a:t> </a:t>
            </a:r>
            <a:r>
              <a:rPr lang="fr-FR" sz="4500" dirty="0" err="1">
                <a:uFill>
                  <a:solidFill>
                    <a:srgbClr val="000000"/>
                  </a:solidFill>
                </a:uFill>
              </a:rPr>
              <a:t>ለሕማም</a:t>
            </a:r>
            <a:r>
              <a:rPr lang="fr-FR" sz="4500" dirty="0">
                <a:uFill>
                  <a:solidFill>
                    <a:srgbClr val="000000"/>
                  </a:solidFill>
                </a:uFill>
              </a:rPr>
              <a:t> </a:t>
            </a:r>
            <a:r>
              <a:rPr lang="fr-FR" sz="4500" dirty="0" err="1">
                <a:uFill>
                  <a:solidFill>
                    <a:srgbClr val="000000"/>
                  </a:solidFill>
                </a:uFill>
              </a:rPr>
              <a:t>ሓመ</a:t>
            </a:r>
            <a:r>
              <a:rPr lang="fr-FR" sz="4500" dirty="0">
                <a:uFill>
                  <a:solidFill>
                    <a:srgbClr val="000000"/>
                  </a:solidFill>
                </a:uFill>
              </a:rPr>
              <a:t> </a:t>
            </a:r>
            <a:r>
              <a:rPr lang="fr-FR" sz="4500" dirty="0" err="1">
                <a:uFill>
                  <a:solidFill>
                    <a:srgbClr val="000000"/>
                  </a:solidFill>
                </a:uFill>
              </a:rPr>
              <a:t>ከመ</a:t>
            </a:r>
            <a:r>
              <a:rPr lang="fr-FR" sz="4500" dirty="0">
                <a:uFill>
                  <a:solidFill>
                    <a:srgbClr val="000000"/>
                  </a:solidFill>
                </a:uFill>
              </a:rPr>
              <a:t> </a:t>
            </a:r>
            <a:r>
              <a:rPr lang="fr-FR" sz="4500" dirty="0" err="1">
                <a:uFill>
                  <a:solidFill>
                    <a:srgbClr val="000000"/>
                  </a:solidFill>
                </a:uFill>
              </a:rPr>
              <a:t>ሕሙማነ</a:t>
            </a:r>
            <a:r>
              <a:rPr lang="fr-FR" sz="4500" dirty="0">
                <a:uFill>
                  <a:solidFill>
                    <a:srgbClr val="000000"/>
                  </a:solidFill>
                </a:uFill>
              </a:rPr>
              <a:t> </a:t>
            </a:r>
            <a:r>
              <a:rPr lang="fr-FR" sz="4500" dirty="0" err="1">
                <a:uFill>
                  <a:solidFill>
                    <a:srgbClr val="000000"/>
                  </a:solidFill>
                </a:uFill>
              </a:rPr>
              <a:t>ያድኅን</a:t>
            </a:r>
            <a:r>
              <a:rPr lang="fr-FR" sz="4500" dirty="0">
                <a:uFill>
                  <a:solidFill>
                    <a:srgbClr val="000000"/>
                  </a:solidFill>
                </a:uFill>
              </a:rPr>
              <a:t>፡ </a:t>
            </a:r>
            <a:r>
              <a:rPr lang="fr-FR" sz="4500" dirty="0" err="1">
                <a:uFill>
                  <a:solidFill>
                    <a:srgbClr val="000000"/>
                  </a:solidFill>
                </a:uFill>
              </a:rPr>
              <a:t>ወያጽንዖሙ</a:t>
            </a:r>
            <a:r>
              <a:rPr lang="fr-FR" sz="4500" dirty="0">
                <a:uFill>
                  <a:solidFill>
                    <a:srgbClr val="000000"/>
                  </a:solidFill>
                </a:uFill>
              </a:rPr>
              <a:t> </a:t>
            </a:r>
            <a:r>
              <a:rPr lang="fr-FR" sz="4500" dirty="0" err="1">
                <a:uFill>
                  <a:solidFill>
                    <a:srgbClr val="000000"/>
                  </a:solidFill>
                </a:uFill>
              </a:rPr>
              <a:t>ለእለ</a:t>
            </a:r>
            <a:r>
              <a:rPr lang="fr-FR" sz="4500" dirty="0">
                <a:uFill>
                  <a:solidFill>
                    <a:srgbClr val="000000"/>
                  </a:solidFill>
                </a:uFill>
              </a:rPr>
              <a:t> </a:t>
            </a:r>
            <a:r>
              <a:rPr lang="fr-FR" sz="4500" dirty="0" err="1">
                <a:uFill>
                  <a:solidFill>
                    <a:srgbClr val="000000"/>
                  </a:solidFill>
                </a:uFill>
              </a:rPr>
              <a:t>ተንተኑ</a:t>
            </a:r>
            <a:r>
              <a:rPr lang="fr-FR" sz="4500" dirty="0">
                <a:uFill>
                  <a:solidFill>
                    <a:srgbClr val="000000"/>
                  </a:solidFill>
                </a:uFill>
              </a:rPr>
              <a:t>። </a:t>
            </a:r>
            <a:endParaRPr lang="fr-FR" sz="4500" dirty="0" smtClean="0">
              <a:uFill>
                <a:solidFill>
                  <a:srgbClr val="000000"/>
                </a:solidFill>
              </a:uFill>
            </a:endParaRPr>
          </a:p>
          <a:p>
            <a:r>
              <a:rPr lang="fr-FR" sz="4500" dirty="0" err="1" smtClean="0">
                <a:uFill>
                  <a:solidFill>
                    <a:srgbClr val="000000"/>
                  </a:solidFill>
                </a:uFill>
              </a:rPr>
              <a:t>ግዱፋነ</a:t>
            </a:r>
            <a:r>
              <a:rPr lang="fr-FR" sz="4500" dirty="0" smtClean="0">
                <a:uFill>
                  <a:solidFill>
                    <a:srgbClr val="000000"/>
                  </a:solidFill>
                </a:uFill>
              </a:rPr>
              <a:t> </a:t>
            </a:r>
            <a:r>
              <a:rPr lang="fr-FR" sz="4500" dirty="0" err="1">
                <a:uFill>
                  <a:solidFill>
                    <a:srgbClr val="000000"/>
                  </a:solidFill>
                </a:uFill>
              </a:rPr>
              <a:t>ይርከብ</a:t>
            </a:r>
            <a:r>
              <a:rPr lang="fr-FR" sz="4500" dirty="0">
                <a:uFill>
                  <a:solidFill>
                    <a:srgbClr val="000000"/>
                  </a:solidFill>
                </a:uFill>
              </a:rPr>
              <a:t> </a:t>
            </a:r>
            <a:r>
              <a:rPr lang="fr-FR" sz="4500" dirty="0" err="1">
                <a:uFill>
                  <a:solidFill>
                    <a:srgbClr val="000000"/>
                  </a:solidFill>
                </a:uFill>
              </a:rPr>
              <a:t>ወሙታነ</a:t>
            </a:r>
            <a:r>
              <a:rPr lang="fr-FR" sz="4500" dirty="0">
                <a:uFill>
                  <a:solidFill>
                    <a:srgbClr val="000000"/>
                  </a:solidFill>
                </a:uFill>
              </a:rPr>
              <a:t> </a:t>
            </a:r>
            <a:r>
              <a:rPr lang="fr-FR" sz="4500" dirty="0" err="1">
                <a:uFill>
                  <a:solidFill>
                    <a:srgbClr val="000000"/>
                  </a:solidFill>
                </a:uFill>
              </a:rPr>
              <a:t>ያሕዩ</a:t>
            </a:r>
            <a:r>
              <a:rPr lang="fr-FR" sz="4500" dirty="0">
                <a:uFill>
                  <a:solidFill>
                    <a:srgbClr val="000000"/>
                  </a:solidFill>
                </a:uFill>
              </a:rPr>
              <a:t> </a:t>
            </a:r>
            <a:r>
              <a:rPr lang="fr-FR" sz="4500" dirty="0" err="1">
                <a:uFill>
                  <a:solidFill>
                    <a:srgbClr val="000000"/>
                  </a:solidFill>
                </a:uFill>
              </a:rPr>
              <a:t>ወሞተ</a:t>
            </a:r>
            <a:r>
              <a:rPr lang="fr-FR" sz="4500" dirty="0">
                <a:uFill>
                  <a:solidFill>
                    <a:srgbClr val="000000"/>
                  </a:solidFill>
                </a:uFill>
              </a:rPr>
              <a:t> </a:t>
            </a:r>
            <a:r>
              <a:rPr lang="fr-FR" sz="4500" dirty="0" err="1">
                <a:uFill>
                  <a:solidFill>
                    <a:srgbClr val="000000"/>
                  </a:solidFill>
                </a:uFill>
              </a:rPr>
              <a:t>ይስዓር</a:t>
            </a:r>
            <a:r>
              <a:rPr lang="fr-FR" sz="4500" dirty="0">
                <a:uFill>
                  <a:solidFill>
                    <a:srgbClr val="000000"/>
                  </a:solidFill>
                </a:uFill>
              </a:rPr>
              <a:t> </a:t>
            </a:r>
            <a:r>
              <a:rPr lang="fr-FR" sz="4500" dirty="0" err="1">
                <a:uFill>
                  <a:solidFill>
                    <a:srgbClr val="000000"/>
                  </a:solidFill>
                </a:uFill>
              </a:rPr>
              <a:t>ወማእሰረ</a:t>
            </a:r>
            <a:r>
              <a:rPr lang="fr-FR" sz="4500" dirty="0">
                <a:uFill>
                  <a:solidFill>
                    <a:srgbClr val="000000"/>
                  </a:solidFill>
                </a:uFill>
              </a:rPr>
              <a:t> </a:t>
            </a:r>
            <a:r>
              <a:rPr lang="fr-FR" sz="4500" err="1">
                <a:uFill>
                  <a:solidFill>
                    <a:srgbClr val="000000"/>
                  </a:solidFill>
                </a:uFill>
              </a:rPr>
              <a:t>ሰይጣን</a:t>
            </a:r>
            <a:r>
              <a:rPr lang="fr-FR" sz="4500">
                <a:uFill>
                  <a:solidFill>
                    <a:srgbClr val="000000"/>
                  </a:solidFill>
                </a:uFill>
              </a:rPr>
              <a:t> </a:t>
            </a:r>
            <a:r>
              <a:rPr lang="fr-FR" sz="4500" smtClean="0">
                <a:uFill>
                  <a:solidFill>
                    <a:srgbClr val="000000"/>
                  </a:solidFill>
                </a:uFill>
              </a:rPr>
              <a:t>ይብትክ</a:t>
            </a:r>
            <a:r>
              <a:rPr lang="fr-FR" sz="4500" dirty="0" smtClean="0">
                <a:uFill>
                  <a:solidFill>
                    <a:srgbClr val="000000"/>
                  </a:solidFill>
                </a:uFill>
              </a:rPr>
              <a:t>።</a:t>
            </a:r>
            <a:r>
              <a:rPr lang="fr-FR" sz="4500" smtClean="0">
                <a:uFill>
                  <a:solidFill>
                    <a:srgbClr val="000000"/>
                  </a:solidFill>
                </a:uFill>
              </a:rPr>
              <a:t> </a:t>
            </a:r>
            <a:endParaRPr lang="en-CA" sz="4500" dirty="0"/>
          </a:p>
        </p:txBody>
      </p:sp>
    </p:spTree>
    <p:extLst>
      <p:ext uri="{BB962C8B-B14F-4D97-AF65-F5344CB8AC3E}">
        <p14:creationId xmlns:p14="http://schemas.microsoft.com/office/powerpoint/2010/main" val="4061124568"/>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6419" y="-28097"/>
            <a:ext cx="4513035" cy="5632311"/>
          </a:xfrm>
          <a:prstGeom prst="rect">
            <a:avLst/>
          </a:prstGeom>
        </p:spPr>
        <p:txBody>
          <a:bodyPr wrap="square">
            <a:spAutoFit/>
          </a:bodyPr>
          <a:lstStyle/>
          <a:p>
            <a:pPr marL="40639" marR="40639">
              <a:lnSpc>
                <a:spcPct val="150000"/>
              </a:lnSpc>
              <a:spcBef>
                <a:spcPts val="600"/>
              </a:spcBef>
              <a:defRPr sz="1800">
                <a:uFillTx/>
              </a:defRPr>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35. </a:t>
            </a:r>
            <a:r>
              <a:rPr lang="mr-IN" sz="4800" dirty="0">
                <a:uFill>
                  <a:solidFill>
                    <a:srgbClr val="000000"/>
                  </a:solidFill>
                </a:uFill>
              </a:rPr>
              <a:t>ፍቓድ ኣቦኡ ኪፍጽም፡ ንሲኦል ኪረግጽ፡  ናይ ሕይወት ኣፍደጌታት ኪኸፍት እዩ።</a:t>
            </a:r>
            <a:endParaRPr lang="pt-BR" sz="4800" dirty="0">
              <a:solidFill>
                <a:srgbClr val="92D050"/>
              </a:solidFill>
              <a:latin typeface="GeezTypeNet"/>
              <a:ea typeface="GeezTypeNet"/>
              <a:cs typeface="GeezTypeNet"/>
              <a:sym typeface="GeezTypeNet"/>
            </a:endParaRPr>
          </a:p>
        </p:txBody>
      </p:sp>
      <p:sp>
        <p:nvSpPr>
          <p:cNvPr id="20" name="Rectangle 19"/>
          <p:cNvSpPr/>
          <p:nvPr/>
        </p:nvSpPr>
        <p:spPr>
          <a:xfrm>
            <a:off x="8274724" y="40359"/>
            <a:ext cx="4081106" cy="5770811"/>
          </a:xfrm>
          <a:prstGeom prst="rect">
            <a:avLst/>
          </a:prstGeom>
        </p:spPr>
        <p:txBody>
          <a:bodyPr wrap="square">
            <a:spAutoFit/>
          </a:bodyPr>
          <a:lstStyle/>
          <a:p>
            <a:pPr marL="40639" marR="40639">
              <a:lnSpc>
                <a:spcPct val="150000"/>
              </a:lnSpc>
              <a:spcBef>
                <a:spcPts val="600"/>
              </a:spcBef>
              <a:buClr>
                <a:srgbClr val="000000"/>
              </a:buClr>
              <a:defRPr sz="2800"/>
            </a:pPr>
            <a:r>
              <a:rPr lang="en-US" sz="4400" b="1" dirty="0" smtClean="0">
                <a:solidFill>
                  <a:srgbClr val="FF0000"/>
                </a:solidFill>
              </a:rPr>
              <a:t>Priest:</a:t>
            </a:r>
            <a:r>
              <a:rPr lang="en-US" sz="4400" dirty="0" smtClean="0">
                <a:solidFill>
                  <a:srgbClr val="FF0000"/>
                </a:solidFill>
              </a:rPr>
              <a:t> </a:t>
            </a:r>
            <a:r>
              <a:rPr lang="en-US" sz="1400" i="1" dirty="0" smtClean="0">
                <a:solidFill>
                  <a:srgbClr val="FFC000"/>
                </a:solidFill>
                <a:latin typeface="Arial" charset="0"/>
              </a:rPr>
              <a:t>35</a:t>
            </a:r>
            <a:r>
              <a:rPr lang="en-US" altLang="en-US" sz="1400" i="1" dirty="0" smtClean="0">
                <a:solidFill>
                  <a:srgbClr val="FFC000"/>
                </a:solidFill>
                <a:latin typeface="Arial" charset="0"/>
              </a:rPr>
              <a:t>.</a:t>
            </a:r>
            <a:r>
              <a:rPr lang="en-US" sz="4400" dirty="0" smtClean="0"/>
              <a:t>fulfil </a:t>
            </a:r>
            <a:r>
              <a:rPr lang="en-US" sz="4400" dirty="0"/>
              <a:t>his Father’s will, tread clown Hell, open the gates of life, </a:t>
            </a:r>
            <a:endParaRPr lang="en-US" sz="4400" b="1" dirty="0">
              <a:solidFill>
                <a:srgbClr val="92D050"/>
              </a:solidFill>
            </a:endParaRPr>
          </a:p>
          <a:p>
            <a:pPr marL="40639" marR="40639">
              <a:spcBef>
                <a:spcPts val="600"/>
              </a:spcBef>
              <a:buClr>
                <a:srgbClr val="000000"/>
              </a:buClr>
              <a:buFont typeface="Arial"/>
              <a:defRPr sz="2800"/>
            </a:pPr>
            <a:endParaRPr lang="en-US" altLang="en-US" sz="3400" dirty="0">
              <a:latin typeface="Arial" charset="0"/>
            </a:endParaRPr>
          </a:p>
        </p:txBody>
      </p:sp>
      <p:sp>
        <p:nvSpPr>
          <p:cNvPr id="2" name="Rectangle 1"/>
          <p:cNvSpPr/>
          <p:nvPr/>
        </p:nvSpPr>
        <p:spPr>
          <a:xfrm>
            <a:off x="-40602" y="-62079"/>
            <a:ext cx="4055317" cy="5380960"/>
          </a:xfrm>
          <a:prstGeom prst="rect">
            <a:avLst/>
          </a:prstGeom>
        </p:spPr>
        <p:txBody>
          <a:bodyPr wrap="square">
            <a:spAutoFit/>
          </a:bodyPr>
          <a:lstStyle/>
          <a:p>
            <a:pPr marL="40639" marR="40639">
              <a:lnSpc>
                <a:spcPct val="140000"/>
              </a:lnSpc>
              <a:spcBef>
                <a:spcPts val="600"/>
              </a:spcBef>
              <a:defRPr sz="1800">
                <a:uFillTx/>
              </a:defRPr>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፴፭.</a:t>
            </a:r>
            <a:r>
              <a:rPr lang="fr-FR" sz="4800" dirty="0" smtClean="0">
                <a:uFill>
                  <a:solidFill>
                    <a:srgbClr val="000000"/>
                  </a:solidFill>
                </a:uFill>
              </a:rPr>
              <a:t> </a:t>
            </a:r>
            <a:r>
              <a:rPr lang="fr-FR" sz="5000" dirty="0" err="1">
                <a:uFill>
                  <a:solidFill>
                    <a:srgbClr val="000000"/>
                  </a:solidFill>
                </a:uFill>
              </a:rPr>
              <a:t>ፈቃደ</a:t>
            </a:r>
            <a:r>
              <a:rPr lang="fr-FR" sz="5000" dirty="0">
                <a:uFill>
                  <a:solidFill>
                    <a:srgbClr val="000000"/>
                  </a:solidFill>
                </a:uFill>
              </a:rPr>
              <a:t> </a:t>
            </a:r>
            <a:r>
              <a:rPr lang="fr-FR" sz="5000" dirty="0" err="1">
                <a:uFill>
                  <a:solidFill>
                    <a:srgbClr val="000000"/>
                  </a:solidFill>
                </a:uFill>
              </a:rPr>
              <a:t>ኣቡሁ</a:t>
            </a:r>
            <a:r>
              <a:rPr lang="fr-FR" sz="5000" dirty="0">
                <a:uFill>
                  <a:solidFill>
                    <a:srgbClr val="000000"/>
                  </a:solidFill>
                </a:uFill>
              </a:rPr>
              <a:t> </a:t>
            </a:r>
            <a:r>
              <a:rPr lang="fr-FR" sz="5000" dirty="0" err="1">
                <a:uFill>
                  <a:solidFill>
                    <a:srgbClr val="000000"/>
                  </a:solidFill>
                </a:uFill>
              </a:rPr>
              <a:t>ይፈጽም</a:t>
            </a:r>
            <a:r>
              <a:rPr lang="fr-FR" sz="5000" dirty="0">
                <a:uFill>
                  <a:solidFill>
                    <a:srgbClr val="000000"/>
                  </a:solidFill>
                </a:uFill>
              </a:rPr>
              <a:t>፡ </a:t>
            </a:r>
            <a:r>
              <a:rPr lang="fr-FR" sz="5000" dirty="0" err="1">
                <a:uFill>
                  <a:solidFill>
                    <a:srgbClr val="000000"/>
                  </a:solidFill>
                </a:uFill>
              </a:rPr>
              <a:t>ወይኪድ</a:t>
            </a:r>
            <a:r>
              <a:rPr lang="fr-FR" sz="5000" dirty="0">
                <a:uFill>
                  <a:solidFill>
                    <a:srgbClr val="000000"/>
                  </a:solidFill>
                </a:uFill>
              </a:rPr>
              <a:t> </a:t>
            </a:r>
            <a:r>
              <a:rPr lang="fr-FR" sz="5000" dirty="0" err="1">
                <a:uFill>
                  <a:solidFill>
                    <a:srgbClr val="000000"/>
                  </a:solidFill>
                </a:uFill>
              </a:rPr>
              <a:t>ሲኦለ</a:t>
            </a:r>
            <a:r>
              <a:rPr lang="fr-FR" sz="5000" dirty="0">
                <a:uFill>
                  <a:solidFill>
                    <a:srgbClr val="000000"/>
                  </a:solidFill>
                </a:uFill>
              </a:rPr>
              <a:t>፡ </a:t>
            </a:r>
            <a:r>
              <a:rPr lang="fr-FR" sz="5000" dirty="0" err="1">
                <a:uFill>
                  <a:solidFill>
                    <a:srgbClr val="000000"/>
                  </a:solidFill>
                </a:uFill>
              </a:rPr>
              <a:t>ወያርሑ</a:t>
            </a:r>
            <a:r>
              <a:rPr lang="fr-FR" sz="5000" dirty="0">
                <a:uFill>
                  <a:solidFill>
                    <a:srgbClr val="000000"/>
                  </a:solidFill>
                </a:uFill>
              </a:rPr>
              <a:t> </a:t>
            </a:r>
            <a:r>
              <a:rPr lang="fr-FR" sz="5000" dirty="0" err="1">
                <a:uFill>
                  <a:solidFill>
                    <a:srgbClr val="000000"/>
                  </a:solidFill>
                </a:uFill>
              </a:rPr>
              <a:t>ዓናቅጸ</a:t>
            </a:r>
            <a:r>
              <a:rPr lang="fr-FR" sz="5000" dirty="0">
                <a:uFill>
                  <a:solidFill>
                    <a:srgbClr val="000000"/>
                  </a:solidFill>
                </a:uFill>
              </a:rPr>
              <a:t> </a:t>
            </a:r>
            <a:r>
              <a:rPr lang="fr-FR" sz="5000" dirty="0" err="1">
                <a:uFill>
                  <a:solidFill>
                    <a:srgbClr val="000000"/>
                  </a:solidFill>
                </a:uFill>
              </a:rPr>
              <a:t>ሕይወት</a:t>
            </a:r>
            <a:r>
              <a:rPr lang="fr-FR" sz="5000" dirty="0">
                <a:uFill>
                  <a:solidFill>
                    <a:srgbClr val="000000"/>
                  </a:solidFill>
                </a:uFill>
              </a:rPr>
              <a:t>።</a:t>
            </a:r>
            <a:endParaRPr lang="sk-SK" sz="5000" dirty="0">
              <a:solidFill>
                <a:srgbClr val="92D050"/>
              </a:solidFill>
            </a:endParaRPr>
          </a:p>
        </p:txBody>
      </p:sp>
    </p:spTree>
    <p:extLst>
      <p:ext uri="{BB962C8B-B14F-4D97-AF65-F5344CB8AC3E}">
        <p14:creationId xmlns:p14="http://schemas.microsoft.com/office/powerpoint/2010/main" val="148085682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64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6434" y="-28097"/>
            <a:ext cx="4648454" cy="6370975"/>
          </a:xfrm>
          <a:prstGeom prst="rect">
            <a:avLst/>
          </a:prstGeom>
        </p:spPr>
        <p:txBody>
          <a:bodyPr wrap="square">
            <a:spAutoFit/>
          </a:bodyPr>
          <a:lstStyle/>
          <a:p>
            <a:pPr marL="40639" marR="40639">
              <a:spcBef>
                <a:spcPts val="600"/>
              </a:spcBef>
              <a:buClr>
                <a:srgbClr val="000000"/>
              </a:buClr>
              <a:buFont typeface="Arial"/>
              <a:defRPr sz="2000"/>
            </a:pPr>
            <a:r>
              <a:rPr lang="en-US" sz="4800" b="1" dirty="0" err="1" smtClean="0">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a:t>
            </a:r>
            <a:r>
              <a:rPr lang="en-US" altLang="en-US" sz="4800" dirty="0">
                <a:latin typeface="Arial" charset="0"/>
              </a:rPr>
              <a:t> </a:t>
            </a:r>
            <a:r>
              <a:rPr lang="pt-BR" sz="1400" dirty="0" smtClean="0">
                <a:solidFill>
                  <a:srgbClr val="FFC000"/>
                </a:solidFill>
              </a:rPr>
              <a:t>36. </a:t>
            </a:r>
            <a:r>
              <a:rPr lang="hr-HR" sz="4800" dirty="0"/>
              <a:t>ንጻድቃን ኬብርህ፡ ሥርዓት ኪተክል ንጸልማት ኬርሕቕ ንሕፃናት ኬዕቢ፡ ትንሣኤኡውን ኬግህድ እዩ</a:t>
            </a:r>
            <a:r>
              <a:rPr lang="hr-HR" sz="4800" dirty="0" smtClean="0"/>
              <a:t>።</a:t>
            </a:r>
            <a:endParaRPr lang="en-CA" sz="4800" dirty="0" smtClean="0"/>
          </a:p>
          <a:p>
            <a:pPr marL="40639" marR="40639">
              <a:spcBef>
                <a:spcPts val="600"/>
              </a:spcBef>
              <a:buClr>
                <a:srgbClr val="000000"/>
              </a:buClr>
              <a:buFont typeface="Arial"/>
              <a:defRPr sz="2000"/>
            </a:pPr>
            <a:endParaRPr lang="hr-HR" sz="1400" dirty="0"/>
          </a:p>
          <a:p>
            <a:pPr marL="40639" marR="40639">
              <a:spcBef>
                <a:spcPts val="600"/>
              </a:spcBef>
              <a:buClr>
                <a:srgbClr val="000000"/>
              </a:buClr>
              <a:buFont typeface="Arial"/>
              <a:defRPr sz="2000"/>
            </a:pPr>
            <a:r>
              <a:rPr lang="hr-HR" sz="4800" dirty="0"/>
              <a:t>በታ ንኣኡ ዚሓዙላ ለይቲ እቲኣ።</a:t>
            </a:r>
          </a:p>
        </p:txBody>
      </p:sp>
      <p:sp>
        <p:nvSpPr>
          <p:cNvPr id="20" name="Rectangle 19"/>
          <p:cNvSpPr/>
          <p:nvPr/>
        </p:nvSpPr>
        <p:spPr>
          <a:xfrm>
            <a:off x="8229004" y="40359"/>
            <a:ext cx="3962996" cy="7786747"/>
          </a:xfrm>
          <a:prstGeom prst="rect">
            <a:avLst/>
          </a:prstGeom>
        </p:spPr>
        <p:txBody>
          <a:bodyPr wrap="square">
            <a:spAutoFit/>
          </a:bodyPr>
          <a:lstStyle/>
          <a:p>
            <a:pPr marL="40639" marR="40639">
              <a:spcBef>
                <a:spcPts val="600"/>
              </a:spcBef>
              <a:buClr>
                <a:srgbClr val="000000"/>
              </a:buClr>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36</a:t>
            </a:r>
            <a:r>
              <a:rPr lang="en-US" altLang="en-US" sz="1400" i="1" dirty="0" smtClean="0">
                <a:solidFill>
                  <a:srgbClr val="FFC000"/>
                </a:solidFill>
                <a:latin typeface="Arial" charset="0"/>
              </a:rPr>
              <a:t>. </a:t>
            </a:r>
            <a:r>
              <a:rPr lang="en-US" sz="3600" dirty="0"/>
              <a:t>enlighten the righteous, </a:t>
            </a:r>
            <a:endParaRPr lang="en-US" sz="3600" dirty="0" smtClean="0"/>
          </a:p>
          <a:p>
            <a:pPr marL="40639" marR="40639">
              <a:spcBef>
                <a:spcPts val="600"/>
              </a:spcBef>
              <a:buClr>
                <a:srgbClr val="000000"/>
              </a:buClr>
              <a:defRPr sz="2800"/>
            </a:pPr>
            <a:r>
              <a:rPr lang="en-US" sz="3600" dirty="0" smtClean="0"/>
              <a:t>establish </a:t>
            </a:r>
            <a:r>
              <a:rPr lang="en-US" sz="3600" dirty="0"/>
              <a:t>the law, remove the darkness, cause the children to grow, and make known his resurrection. </a:t>
            </a:r>
            <a:endParaRPr lang="en-US" sz="3600" dirty="0" smtClean="0"/>
          </a:p>
          <a:p>
            <a:pPr marL="40639" marR="40639">
              <a:spcBef>
                <a:spcPts val="600"/>
              </a:spcBef>
              <a:buClr>
                <a:srgbClr val="000000"/>
              </a:buClr>
              <a:defRPr sz="2800"/>
            </a:pPr>
            <a:r>
              <a:rPr lang="en-US" sz="1400" dirty="0"/>
              <a:t/>
            </a:r>
            <a:br>
              <a:rPr lang="en-US" sz="1400" dirty="0"/>
            </a:br>
            <a:r>
              <a:rPr lang="en-US" sz="3600" dirty="0"/>
              <a:t>In the same night in which they betrayed </a:t>
            </a:r>
            <a:r>
              <a:rPr lang="en-US" sz="3600" dirty="0" smtClean="0"/>
              <a:t>him. </a:t>
            </a:r>
            <a:endParaRPr lang="en-US" sz="3600" dirty="0"/>
          </a:p>
          <a:p>
            <a:pPr marL="40639" marR="40639">
              <a:spcBef>
                <a:spcPts val="600"/>
              </a:spcBef>
              <a:buClr>
                <a:srgbClr val="000000"/>
              </a:buClr>
              <a:defRPr sz="2800"/>
            </a:pPr>
            <a:endParaRPr lang="en-US" sz="3600" b="1" dirty="0">
              <a:solidFill>
                <a:srgbClr val="92D050"/>
              </a:solidFill>
            </a:endParaRPr>
          </a:p>
          <a:p>
            <a:pPr marL="40639" marR="40639">
              <a:spcBef>
                <a:spcPts val="600"/>
              </a:spcBef>
              <a:buClr>
                <a:srgbClr val="000000"/>
              </a:buClr>
              <a:buFont typeface="Arial"/>
              <a:defRPr sz="2800"/>
            </a:pPr>
            <a:endParaRPr lang="en-US" altLang="en-US" sz="3400" dirty="0">
              <a:latin typeface="Arial" charset="0"/>
            </a:endParaRPr>
          </a:p>
        </p:txBody>
      </p:sp>
      <p:sp>
        <p:nvSpPr>
          <p:cNvPr id="2" name="Rectangle 1"/>
          <p:cNvSpPr/>
          <p:nvPr/>
        </p:nvSpPr>
        <p:spPr>
          <a:xfrm>
            <a:off x="-63462" y="-62079"/>
            <a:ext cx="4223982" cy="6447919"/>
          </a:xfrm>
          <a:prstGeom prst="rect">
            <a:avLst/>
          </a:prstGeom>
        </p:spPr>
        <p:txBody>
          <a:bodyPr wrap="square">
            <a:spAutoFit/>
          </a:bodyPr>
          <a:lstStyle/>
          <a:p>
            <a:pPr marL="40639" marR="40639">
              <a:spcBef>
                <a:spcPts val="600"/>
              </a:spcBef>
              <a:buClr>
                <a:srgbClr val="000000"/>
              </a:buClr>
              <a:buFont typeface="Arial"/>
              <a:defRPr sz="2000"/>
            </a:pPr>
            <a:r>
              <a:rPr lang="en-US" sz="4800" b="1" dirty="0" err="1" smtClean="0">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a:t>
            </a:r>
            <a:r>
              <a:rPr lang="en-US" altLang="en-US" sz="4800" dirty="0">
                <a:latin typeface="Arial" charset="0"/>
              </a:rPr>
              <a:t> </a:t>
            </a:r>
            <a:r>
              <a:rPr lang="en-CA" sz="1400" dirty="0" smtClean="0">
                <a:solidFill>
                  <a:srgbClr val="FFC000"/>
                </a:solidFill>
              </a:rPr>
              <a:t>፴፮. </a:t>
            </a:r>
            <a:r>
              <a:rPr lang="fr-FR" sz="4800" dirty="0" smtClean="0">
                <a:uFill>
                  <a:solidFill>
                    <a:srgbClr val="000000"/>
                  </a:solidFill>
                </a:uFill>
              </a:rPr>
              <a:t> </a:t>
            </a:r>
            <a:r>
              <a:rPr lang="fr-FR" sz="4800" dirty="0" err="1"/>
              <a:t>ለጻድቃን</a:t>
            </a:r>
            <a:r>
              <a:rPr lang="fr-FR" sz="4800" dirty="0"/>
              <a:t> </a:t>
            </a:r>
            <a:r>
              <a:rPr lang="fr-FR" sz="4800" dirty="0" err="1"/>
              <a:t>ያብርህ</a:t>
            </a:r>
            <a:r>
              <a:rPr lang="fr-FR" sz="4800" dirty="0"/>
              <a:t> </a:t>
            </a:r>
            <a:r>
              <a:rPr lang="fr-FR" sz="4800" dirty="0" err="1"/>
              <a:t>ሥርዓተ</a:t>
            </a:r>
            <a:r>
              <a:rPr lang="fr-FR" sz="4800" dirty="0"/>
              <a:t> </a:t>
            </a:r>
            <a:r>
              <a:rPr lang="fr-FR" sz="4800" dirty="0" err="1"/>
              <a:t>ይትክል</a:t>
            </a:r>
            <a:r>
              <a:rPr lang="fr-FR" sz="4800" dirty="0"/>
              <a:t> </a:t>
            </a:r>
            <a:r>
              <a:rPr lang="fr-FR" sz="4800" dirty="0" err="1"/>
              <a:t>ጽልመተ</a:t>
            </a:r>
            <a:r>
              <a:rPr lang="fr-FR" sz="4800" dirty="0"/>
              <a:t> </a:t>
            </a:r>
            <a:r>
              <a:rPr lang="fr-FR" sz="4800" dirty="0" err="1"/>
              <a:t>ያእትት</a:t>
            </a:r>
            <a:r>
              <a:rPr lang="fr-FR" sz="4800" dirty="0"/>
              <a:t>፡ </a:t>
            </a:r>
            <a:r>
              <a:rPr lang="fr-FR" sz="4800" dirty="0" err="1"/>
              <a:t>ወሕፃናተ</a:t>
            </a:r>
            <a:r>
              <a:rPr lang="fr-FR" sz="4800" dirty="0"/>
              <a:t> </a:t>
            </a:r>
            <a:r>
              <a:rPr lang="fr-FR" sz="4800" dirty="0" err="1" smtClean="0"/>
              <a:t>ያልሕቅ</a:t>
            </a:r>
            <a:r>
              <a:rPr lang="fr-FR" sz="4800" dirty="0" smtClean="0"/>
              <a:t>  ፤ </a:t>
            </a:r>
            <a:r>
              <a:rPr lang="fr-FR" sz="4800" dirty="0" err="1" smtClean="0"/>
              <a:t>ወትንሣ</a:t>
            </a:r>
            <a:endParaRPr lang="fr-FR" sz="4800" dirty="0" smtClean="0"/>
          </a:p>
          <a:p>
            <a:pPr marL="40639" marR="40639">
              <a:spcBef>
                <a:spcPts val="600"/>
              </a:spcBef>
              <a:buClr>
                <a:srgbClr val="000000"/>
              </a:buClr>
              <a:buFont typeface="Arial"/>
              <a:defRPr sz="2000"/>
            </a:pPr>
            <a:r>
              <a:rPr lang="fr-FR" sz="4800" dirty="0" err="1" smtClean="0"/>
              <a:t>ኤሁ</a:t>
            </a:r>
            <a:r>
              <a:rPr lang="fr-FR" sz="4800" dirty="0" smtClean="0"/>
              <a:t> </a:t>
            </a:r>
            <a:r>
              <a:rPr lang="fr-FR" sz="4800" dirty="0" err="1"/>
              <a:t>ያግህድ</a:t>
            </a:r>
            <a:r>
              <a:rPr lang="fr-FR" sz="4800" dirty="0" smtClean="0"/>
              <a:t>።</a:t>
            </a:r>
          </a:p>
          <a:p>
            <a:pPr marL="40639" marR="40639">
              <a:spcBef>
                <a:spcPts val="600"/>
              </a:spcBef>
              <a:buClr>
                <a:srgbClr val="000000"/>
              </a:buClr>
              <a:buFont typeface="Arial"/>
              <a:defRPr sz="2000"/>
            </a:pPr>
            <a:endParaRPr lang="fr-FR" sz="1400" dirty="0"/>
          </a:p>
          <a:p>
            <a:pPr marL="40639" marR="40639">
              <a:spcBef>
                <a:spcPts val="600"/>
              </a:spcBef>
              <a:buClr>
                <a:srgbClr val="000000"/>
              </a:buClr>
              <a:buFont typeface="Arial"/>
              <a:defRPr sz="2000"/>
            </a:pPr>
            <a:r>
              <a:rPr lang="fr-FR" sz="4800" dirty="0" err="1"/>
              <a:t>በይእቲ</a:t>
            </a:r>
            <a:r>
              <a:rPr lang="fr-FR" sz="4800" dirty="0"/>
              <a:t> </a:t>
            </a:r>
            <a:r>
              <a:rPr lang="fr-FR" sz="4800" dirty="0" err="1"/>
              <a:t>ሌሊት</a:t>
            </a:r>
            <a:r>
              <a:rPr lang="fr-FR" sz="4800" dirty="0"/>
              <a:t> </a:t>
            </a:r>
            <a:r>
              <a:rPr lang="fr-FR" sz="4800" dirty="0" err="1"/>
              <a:t>እንተ</a:t>
            </a:r>
            <a:r>
              <a:rPr lang="fr-FR" sz="4800" dirty="0"/>
              <a:t> </a:t>
            </a:r>
            <a:r>
              <a:rPr lang="fr-FR" sz="4800" dirty="0" err="1"/>
              <a:t>ባቲ</a:t>
            </a:r>
            <a:r>
              <a:rPr lang="fr-FR" sz="4800" dirty="0"/>
              <a:t> </a:t>
            </a:r>
            <a:r>
              <a:rPr lang="fr-FR" sz="4800" dirty="0" err="1"/>
              <a:t>ኣመ</a:t>
            </a:r>
            <a:r>
              <a:rPr lang="fr-FR" sz="4800" dirty="0"/>
              <a:t> </a:t>
            </a:r>
            <a:r>
              <a:rPr lang="fr-FR" sz="4800" dirty="0" err="1"/>
              <a:t>ያገብእዎ</a:t>
            </a:r>
            <a:r>
              <a:rPr lang="fr-FR" sz="4800" dirty="0"/>
              <a:t>።</a:t>
            </a:r>
          </a:p>
        </p:txBody>
      </p:sp>
    </p:spTree>
    <p:extLst>
      <p:ext uri="{BB962C8B-B14F-4D97-AF65-F5344CB8AC3E}">
        <p14:creationId xmlns:p14="http://schemas.microsoft.com/office/powerpoint/2010/main" val="2977769699"/>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04820" cy="6389441"/>
          </a:xfrm>
          <a:prstGeom prst="rect">
            <a:avLst/>
          </a:prstGeom>
        </p:spPr>
        <p:txBody>
          <a:bodyPr wrap="square">
            <a:spAutoFit/>
          </a:bodyPr>
          <a:lstStyle/>
          <a:p>
            <a:pPr lvl="0" fontAlgn="base">
              <a:lnSpc>
                <a:spcPct val="120000"/>
              </a:lnSpc>
              <a:spcBef>
                <a:spcPct val="20000"/>
              </a:spcBef>
              <a:spcAft>
                <a:spcPct val="0"/>
              </a:spcAft>
            </a:pPr>
            <a:r>
              <a:rPr lang="en-US" altLang="en-US" sz="4300" dirty="0" err="1" smtClean="0">
                <a:solidFill>
                  <a:srgbClr val="92D050"/>
                </a:solidFill>
                <a:latin typeface="Arial" charset="0"/>
              </a:rPr>
              <a:t>ይ.ዲ</a:t>
            </a:r>
            <a:r>
              <a:rPr lang="en-US" altLang="en-US" sz="4300" dirty="0">
                <a:solidFill>
                  <a:srgbClr val="92D050"/>
                </a:solidFill>
                <a:latin typeface="Arial" charset="0"/>
              </a:rPr>
              <a:t>.</a:t>
            </a:r>
            <a:r>
              <a:rPr lang="en-US" altLang="en-US" sz="4300" dirty="0" smtClean="0">
                <a:solidFill>
                  <a:srgbClr val="92D050"/>
                </a:solidFill>
                <a:latin typeface="Arial" charset="0"/>
              </a:rPr>
              <a:t> </a:t>
            </a:r>
            <a:r>
              <a:rPr lang="en-US" altLang="en-US" sz="1400" dirty="0" smtClean="0">
                <a:solidFill>
                  <a:srgbClr val="FFC000"/>
                </a:solidFill>
                <a:latin typeface="Arial" charset="0"/>
              </a:rPr>
              <a:t>37.  </a:t>
            </a:r>
            <a:r>
              <a:rPr lang="en-US" altLang="en-US" sz="4300" dirty="0" err="1" smtClean="0">
                <a:latin typeface="Arial" charset="0"/>
              </a:rPr>
              <a:t>ቀሳውስት</a:t>
            </a:r>
            <a:r>
              <a:rPr lang="en-US" altLang="en-US" sz="4300" dirty="0" smtClean="0">
                <a:latin typeface="Arial" charset="0"/>
              </a:rPr>
              <a:t> </a:t>
            </a:r>
            <a:r>
              <a:rPr lang="en-US" altLang="en-US" sz="4300" dirty="0" err="1">
                <a:latin typeface="Arial" charset="0"/>
              </a:rPr>
              <a:t>ኣኣዳውኩም</a:t>
            </a:r>
            <a:r>
              <a:rPr lang="en-US" altLang="en-US" sz="4300" dirty="0">
                <a:latin typeface="Arial" charset="0"/>
              </a:rPr>
              <a:t> </a:t>
            </a:r>
            <a:r>
              <a:rPr lang="en-US" altLang="en-US" sz="4300" dirty="0" err="1">
                <a:latin typeface="Arial" charset="0"/>
              </a:rPr>
              <a:t>ኣልዕሉ</a:t>
            </a:r>
            <a:r>
              <a:rPr lang="en-US" altLang="en-US" sz="4300" dirty="0" smtClean="0">
                <a:latin typeface="Arial" charset="0"/>
              </a:rPr>
              <a:t>።</a:t>
            </a:r>
          </a:p>
          <a:p>
            <a:endParaRPr lang="pt-BR" sz="1400" dirty="0" smtClean="0"/>
          </a:p>
          <a:p>
            <a:r>
              <a:rPr lang="pt-BR" sz="4400" dirty="0" smtClean="0">
                <a:solidFill>
                  <a:srgbClr val="FF0000"/>
                </a:solidFill>
              </a:rPr>
              <a:t>ይ.ካ</a:t>
            </a:r>
            <a:r>
              <a:rPr lang="pt-BR" sz="4400" dirty="0">
                <a:solidFill>
                  <a:srgbClr val="FF0000"/>
                </a:solidFill>
              </a:rPr>
              <a:t>. </a:t>
            </a:r>
            <a:r>
              <a:rPr lang="pt-BR" sz="1200" dirty="0" smtClean="0">
                <a:solidFill>
                  <a:srgbClr val="FFC000"/>
                </a:solidFill>
              </a:rPr>
              <a:t>38. </a:t>
            </a:r>
            <a:r>
              <a:rPr lang="pt-BR" sz="4400" dirty="0"/>
              <a:t>ቅዱሳት ብፁዓት ብዝኮና ነውሪ ብዘይብለን ኣእዳዉ ኅብስቲ ኃዘ</a:t>
            </a:r>
            <a:r>
              <a:rPr lang="pt-BR" sz="4400" dirty="0" smtClean="0"/>
              <a:t>።</a:t>
            </a:r>
          </a:p>
          <a:p>
            <a:endParaRPr lang="pt-BR" sz="4400" dirty="0"/>
          </a:p>
          <a:p>
            <a:endParaRPr lang="pt-BR" sz="1200" dirty="0"/>
          </a:p>
          <a:p>
            <a:endParaRPr lang="en-CA" sz="2000" dirty="0"/>
          </a:p>
          <a:p>
            <a:pPr algn="ctr"/>
            <a:endParaRPr lang="pt-BR" sz="2000" dirty="0" smtClean="0">
              <a:solidFill>
                <a:srgbClr val="FFC000"/>
              </a:solidFill>
            </a:endParaRPr>
          </a:p>
          <a:p>
            <a:pPr algn="ctr"/>
            <a:r>
              <a:rPr lang="pt-BR" sz="2000" dirty="0" smtClean="0">
                <a:solidFill>
                  <a:srgbClr val="FFC000"/>
                </a:solidFill>
              </a:rPr>
              <a:t>ኣብዚ </a:t>
            </a:r>
            <a:r>
              <a:rPr lang="pt-BR" sz="2000" dirty="0">
                <a:solidFill>
                  <a:srgbClr val="FFC000"/>
                </a:solidFill>
              </a:rPr>
              <a:t>ግዜዚ ኅብስቲ </a:t>
            </a:r>
            <a:r>
              <a:rPr lang="pt-BR" sz="2000" dirty="0" smtClean="0">
                <a:solidFill>
                  <a:srgbClr val="FFC000"/>
                </a:solidFill>
              </a:rPr>
              <a:t>የልዕል</a:t>
            </a:r>
            <a:endParaRPr lang="en-CA" sz="2000" dirty="0">
              <a:solidFill>
                <a:srgbClr val="FFC000"/>
              </a:solidFill>
            </a:endParaRPr>
          </a:p>
        </p:txBody>
      </p:sp>
      <p:sp>
        <p:nvSpPr>
          <p:cNvPr id="20" name="Rectangle 19"/>
          <p:cNvSpPr/>
          <p:nvPr/>
        </p:nvSpPr>
        <p:spPr>
          <a:xfrm>
            <a:off x="7818461" y="-125376"/>
            <a:ext cx="4455959" cy="6794168"/>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3300" i="1" dirty="0" smtClean="0">
                <a:solidFill>
                  <a:srgbClr val="92D050"/>
                </a:solidFill>
                <a:latin typeface="Arial" charset="0"/>
              </a:rPr>
              <a:t>Deacon</a:t>
            </a:r>
            <a:r>
              <a:rPr lang="en-US" altLang="en-US" sz="3300" dirty="0" smtClean="0">
                <a:solidFill>
                  <a:srgbClr val="92D050"/>
                </a:solidFill>
                <a:latin typeface="Arial" charset="0"/>
              </a:rPr>
              <a:t>: </a:t>
            </a:r>
            <a:r>
              <a:rPr lang="en-US" altLang="en-US" sz="1400" dirty="0" smtClean="0">
                <a:solidFill>
                  <a:srgbClr val="FFC000"/>
                </a:solidFill>
                <a:latin typeface="Arial" charset="0"/>
              </a:rPr>
              <a:t>37. </a:t>
            </a:r>
            <a:r>
              <a:rPr lang="en-US" altLang="en-US" sz="3300" dirty="0">
                <a:latin typeface="Arial" charset="0"/>
              </a:rPr>
              <a:t>Priests, raise up your hands</a:t>
            </a:r>
            <a:r>
              <a:rPr lang="en-US" altLang="en-US" sz="3300" dirty="0" smtClean="0">
                <a:latin typeface="Arial" charset="0"/>
              </a:rPr>
              <a:t>.</a:t>
            </a:r>
          </a:p>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3300" dirty="0" smtClean="0">
                <a:solidFill>
                  <a:srgbClr val="FF0000"/>
                </a:solidFill>
                <a:latin typeface="Arial" charset="0"/>
              </a:rPr>
              <a:t>Priest : </a:t>
            </a:r>
            <a:r>
              <a:rPr lang="en-US" altLang="en-US" sz="1400" dirty="0">
                <a:solidFill>
                  <a:srgbClr val="FFC000"/>
                </a:solidFill>
                <a:latin typeface="Arial" charset="0"/>
              </a:rPr>
              <a:t>3</a:t>
            </a:r>
            <a:r>
              <a:rPr lang="en-US" altLang="en-US" sz="1400" dirty="0" smtClean="0">
                <a:solidFill>
                  <a:srgbClr val="FFC000"/>
                </a:solidFill>
                <a:latin typeface="Arial" charset="0"/>
              </a:rPr>
              <a:t>8. </a:t>
            </a:r>
            <a:r>
              <a:rPr lang="en-US" sz="3600" dirty="0"/>
              <a:t>he took bread in his Holy, blessed and spotless </a:t>
            </a:r>
            <a:r>
              <a:rPr lang="en-US" sz="3600" dirty="0" smtClean="0"/>
              <a:t>hands</a:t>
            </a:r>
            <a:r>
              <a:rPr lang="en-US" altLang="en-US" sz="3300" dirty="0" smtClean="0">
                <a:latin typeface="Arial" charset="0"/>
              </a:rPr>
              <a:t>.</a:t>
            </a:r>
          </a:p>
          <a:p>
            <a:pPr marL="40639" marR="40639">
              <a:lnSpc>
                <a:spcPct val="150000"/>
              </a:lnSpc>
              <a:spcBef>
                <a:spcPts val="600"/>
              </a:spcBef>
              <a:buClr>
                <a:srgbClr val="000000"/>
              </a:buClr>
              <a:defRPr sz="2800"/>
            </a:pPr>
            <a:endParaRPr lang="en-US" altLang="en-US" sz="3300" dirty="0">
              <a:latin typeface="Arial" charset="0"/>
            </a:endParaRPr>
          </a:p>
          <a:p>
            <a:pPr marL="40639" marR="40639">
              <a:lnSpc>
                <a:spcPct val="150000"/>
              </a:lnSpc>
              <a:spcBef>
                <a:spcPts val="600"/>
              </a:spcBef>
              <a:buClr>
                <a:srgbClr val="000000"/>
              </a:buClr>
              <a:defRPr sz="2800"/>
            </a:pPr>
            <a:r>
              <a:rPr lang="en-US" altLang="en-US" sz="2000" dirty="0">
                <a:solidFill>
                  <a:srgbClr val="FFC000"/>
                </a:solidFill>
                <a:latin typeface="Arial" charset="0"/>
              </a:rPr>
              <a:t>At this time he shall raise the Bread.  </a:t>
            </a:r>
            <a:endParaRPr lang="en-US" sz="2000" dirty="0">
              <a:solidFill>
                <a:srgbClr val="FFC000"/>
              </a:solidFill>
            </a:endParaRPr>
          </a:p>
        </p:txBody>
      </p:sp>
      <p:sp>
        <p:nvSpPr>
          <p:cNvPr id="2" name="Rectangle 1"/>
          <p:cNvSpPr/>
          <p:nvPr/>
        </p:nvSpPr>
        <p:spPr>
          <a:xfrm>
            <a:off x="24713" y="-62079"/>
            <a:ext cx="4107232" cy="6540252"/>
          </a:xfrm>
          <a:prstGeom prst="rect">
            <a:avLst/>
          </a:prstGeom>
        </p:spPr>
        <p:txBody>
          <a:bodyPr wrap="square">
            <a:spAutoFit/>
          </a:bodyPr>
          <a:lstStyle/>
          <a:p>
            <a:pPr lvl="0" fontAlgn="base">
              <a:lnSpc>
                <a:spcPct val="120000"/>
              </a:lnSpc>
              <a:spcBef>
                <a:spcPct val="20000"/>
              </a:spcBef>
              <a:spcAft>
                <a:spcPct val="0"/>
              </a:spcAft>
            </a:pPr>
            <a:r>
              <a:rPr lang="en-US" altLang="en-US" sz="4500" dirty="0" err="1" smtClean="0">
                <a:solidFill>
                  <a:srgbClr val="92D050"/>
                </a:solidFill>
                <a:latin typeface="Arial" charset="0"/>
              </a:rPr>
              <a:t>ይ.ዲ</a:t>
            </a:r>
            <a:r>
              <a:rPr lang="en-US" altLang="en-US" sz="4500" dirty="0">
                <a:solidFill>
                  <a:srgbClr val="92D050"/>
                </a:solidFill>
                <a:latin typeface="Arial" charset="0"/>
              </a:rPr>
              <a:t>.</a:t>
            </a:r>
            <a:r>
              <a:rPr lang="en-US" altLang="en-US" sz="4500" dirty="0" smtClean="0">
                <a:solidFill>
                  <a:srgbClr val="92D050"/>
                </a:solidFill>
                <a:latin typeface="Arial" charset="0"/>
              </a:rPr>
              <a:t> </a:t>
            </a:r>
            <a:r>
              <a:rPr lang="en-CA" sz="1400" dirty="0" smtClean="0">
                <a:solidFill>
                  <a:srgbClr val="FFC000"/>
                </a:solidFill>
              </a:rPr>
              <a:t>፴፯. </a:t>
            </a:r>
            <a:r>
              <a:rPr lang="en-US" altLang="en-US" sz="4500" dirty="0" err="1" smtClean="0">
                <a:latin typeface="Arial" charset="0"/>
              </a:rPr>
              <a:t>ኣንሥኡ</a:t>
            </a:r>
            <a:r>
              <a:rPr lang="en-US" altLang="en-US" sz="4500" dirty="0" smtClean="0">
                <a:latin typeface="Arial" charset="0"/>
              </a:rPr>
              <a:t> </a:t>
            </a:r>
            <a:r>
              <a:rPr lang="en-US" altLang="en-US" sz="4500" dirty="0" err="1">
                <a:latin typeface="Arial" charset="0"/>
              </a:rPr>
              <a:t>እደዊክሙ</a:t>
            </a:r>
            <a:r>
              <a:rPr lang="en-US" altLang="en-US" sz="4500" dirty="0">
                <a:latin typeface="Arial" charset="0"/>
              </a:rPr>
              <a:t> </a:t>
            </a:r>
            <a:r>
              <a:rPr lang="en-US" altLang="en-US" sz="4500" dirty="0" err="1" smtClean="0">
                <a:latin typeface="Arial" charset="0"/>
              </a:rPr>
              <a:t>ቀሳውስት</a:t>
            </a:r>
            <a:r>
              <a:rPr lang="en-US" altLang="en-US" sz="4500" dirty="0" smtClean="0">
                <a:latin typeface="Arial" charset="0"/>
              </a:rPr>
              <a:t> </a:t>
            </a:r>
            <a:endParaRPr lang="en-US" altLang="en-US" sz="4500" dirty="0">
              <a:latin typeface="Arial" charset="0"/>
            </a:endParaRPr>
          </a:p>
          <a:p>
            <a:endParaRPr lang="pt-BR" sz="1400" dirty="0" smtClean="0"/>
          </a:p>
          <a:p>
            <a:r>
              <a:rPr lang="pt-BR" sz="4500" dirty="0" smtClean="0">
                <a:solidFill>
                  <a:srgbClr val="FF0000"/>
                </a:solidFill>
              </a:rPr>
              <a:t>ይ.ካ</a:t>
            </a:r>
            <a:r>
              <a:rPr lang="pt-BR" sz="4500" dirty="0">
                <a:solidFill>
                  <a:srgbClr val="FF0000"/>
                </a:solidFill>
              </a:rPr>
              <a:t>. </a:t>
            </a:r>
            <a:r>
              <a:rPr lang="en-CA" sz="1400" dirty="0" smtClean="0">
                <a:solidFill>
                  <a:srgbClr val="FFC000"/>
                </a:solidFill>
              </a:rPr>
              <a:t>፴፰. </a:t>
            </a:r>
            <a:r>
              <a:rPr lang="sk-SK" sz="4800" dirty="0"/>
              <a:t>ነሥኣ ኅብስተ በእደዊሁ ቅዱሳት ወብፁዓት እለ እንበለ ነውር።</a:t>
            </a:r>
          </a:p>
          <a:p>
            <a:endParaRPr lang="pt-BR" sz="4500" dirty="0" smtClean="0"/>
          </a:p>
          <a:p>
            <a:endParaRPr lang="pt-BR" sz="1400" dirty="0"/>
          </a:p>
          <a:p>
            <a:endParaRPr lang="en-CA" sz="1400" dirty="0"/>
          </a:p>
          <a:p>
            <a:pPr marL="40639" marR="40639">
              <a:lnSpc>
                <a:spcPct val="135000"/>
              </a:lnSpc>
              <a:spcBef>
                <a:spcPts val="600"/>
              </a:spcBef>
              <a:buClr>
                <a:srgbClr val="FF2C79"/>
              </a:buClr>
              <a:buFont typeface="Arial"/>
              <a:defRPr sz="2000">
                <a:solidFill>
                  <a:srgbClr val="FF2C79"/>
                </a:solidFill>
                <a:uFill>
                  <a:solidFill>
                    <a:srgbClr val="FF2C79"/>
                  </a:solidFill>
                </a:uFill>
              </a:defRPr>
            </a:pPr>
            <a:r>
              <a:rPr lang="en-CA" sz="2000" dirty="0" smtClean="0">
                <a:solidFill>
                  <a:srgbClr val="FFC000"/>
                </a:solidFill>
              </a:rPr>
              <a:t>        </a:t>
            </a:r>
            <a:r>
              <a:rPr lang="sk-SK" sz="2000" dirty="0" smtClean="0">
                <a:solidFill>
                  <a:srgbClr val="FFC000"/>
                </a:solidFill>
              </a:rPr>
              <a:t>በዝየ </a:t>
            </a:r>
            <a:r>
              <a:rPr lang="sk-SK" sz="2000" dirty="0">
                <a:solidFill>
                  <a:srgbClr val="FFC000"/>
                </a:solidFill>
              </a:rPr>
              <a:t>ያንሥእ </a:t>
            </a:r>
            <a:r>
              <a:rPr lang="sk-SK" sz="2000" dirty="0" smtClean="0">
                <a:solidFill>
                  <a:srgbClr val="FFC000"/>
                </a:solidFill>
              </a:rPr>
              <a:t>ኅብስተ</a:t>
            </a:r>
            <a:endParaRPr lang="sk-SK" sz="2000" dirty="0">
              <a:solidFill>
                <a:srgbClr val="FFC000"/>
              </a:solidFill>
            </a:endParaRPr>
          </a:p>
        </p:txBody>
      </p:sp>
    </p:spTree>
    <p:extLst>
      <p:ext uri="{BB962C8B-B14F-4D97-AF65-F5344CB8AC3E}">
        <p14:creationId xmlns:p14="http://schemas.microsoft.com/office/powerpoint/2010/main" val="2357118786"/>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250668"/>
          </a:xfrm>
          <a:prstGeom prst="rect">
            <a:avLst/>
          </a:prstGeom>
        </p:spPr>
        <p:txBody>
          <a:bodyPr wrap="square">
            <a:spAutoFit/>
          </a:bodyPr>
          <a:lstStyle/>
          <a:p>
            <a:r>
              <a:rPr lang="pt-BR" sz="5500" dirty="0">
                <a:solidFill>
                  <a:srgbClr val="FFFF00"/>
                </a:solidFill>
              </a:rPr>
              <a:t>ይ.ሕ. </a:t>
            </a:r>
            <a:endParaRPr lang="pt-BR" sz="5500" dirty="0" smtClean="0">
              <a:solidFill>
                <a:srgbClr val="FFFF00"/>
              </a:solidFill>
            </a:endParaRPr>
          </a:p>
          <a:p>
            <a:r>
              <a:rPr lang="pt-BR" sz="1400" dirty="0" smtClean="0">
                <a:solidFill>
                  <a:srgbClr val="FFC000"/>
                </a:solidFill>
              </a:rPr>
              <a:t>39. </a:t>
            </a:r>
            <a:r>
              <a:rPr lang="pt-BR" sz="5500" dirty="0"/>
              <a:t>ንኣምን እዚ ብሓቂ ሥጋኡ ኸም ዝኾነ ንኣምን።</a:t>
            </a:r>
            <a:endParaRPr lang="en-CA" sz="55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endParaRPr lang="en-US" altLang="en-US" sz="40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39. </a:t>
            </a:r>
            <a:r>
              <a:rPr lang="en-US" altLang="en-US" sz="4000" dirty="0" smtClean="0">
                <a:latin typeface="Arial" charset="0"/>
              </a:rPr>
              <a:t>We believe</a:t>
            </a:r>
          </a:p>
          <a:p>
            <a:pPr marL="40639" marR="40639">
              <a:lnSpc>
                <a:spcPct val="150000"/>
              </a:lnSpc>
              <a:spcBef>
                <a:spcPts val="600"/>
              </a:spcBef>
              <a:buClr>
                <a:srgbClr val="000000"/>
              </a:buClr>
              <a:defRPr sz="2800"/>
            </a:pPr>
            <a:r>
              <a:rPr lang="en-US" altLang="en-US" sz="4000" dirty="0" smtClean="0">
                <a:latin typeface="Arial" charset="0"/>
              </a:rPr>
              <a:t> </a:t>
            </a:r>
            <a:r>
              <a:rPr lang="en-US" altLang="en-US" sz="4000" dirty="0">
                <a:latin typeface="Arial" charset="0"/>
              </a:rPr>
              <a:t>that this is he,</a:t>
            </a:r>
          </a:p>
          <a:p>
            <a:pPr marL="40639" marR="40639">
              <a:lnSpc>
                <a:spcPct val="150000"/>
              </a:lnSpc>
              <a:spcBef>
                <a:spcPts val="600"/>
              </a:spcBef>
              <a:buClr>
                <a:srgbClr val="000000"/>
              </a:buClr>
              <a:defRPr sz="2800"/>
            </a:pPr>
            <a:r>
              <a:rPr lang="en-US" altLang="en-US" sz="4000" dirty="0">
                <a:latin typeface="Arial" charset="0"/>
              </a:rPr>
              <a:t>truly we believe</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0971" y="812316"/>
            <a:ext cx="3792393" cy="4755148"/>
          </a:xfrm>
          <a:prstGeom prst="rect">
            <a:avLst/>
          </a:prstGeom>
        </p:spPr>
        <p:txBody>
          <a:bodyPr wrap="square">
            <a:spAutoFit/>
          </a:bodyPr>
          <a:lstStyle/>
          <a:p>
            <a:r>
              <a:rPr lang="en-CA" sz="5500" dirty="0" err="1">
                <a:solidFill>
                  <a:srgbClr val="FFFF00"/>
                </a:solidFill>
              </a:rPr>
              <a:t>ይ.ሕ</a:t>
            </a:r>
            <a:r>
              <a:rPr lang="en-CA" sz="5500" dirty="0">
                <a:solidFill>
                  <a:srgbClr val="FFFF00"/>
                </a:solidFill>
              </a:rPr>
              <a:t>. </a:t>
            </a:r>
            <a:endParaRPr lang="en-CA" sz="5500" dirty="0" smtClean="0">
              <a:solidFill>
                <a:srgbClr val="FFFF00"/>
              </a:solidFill>
            </a:endParaRPr>
          </a:p>
          <a:p>
            <a:r>
              <a:rPr lang="en-CA" sz="1400" dirty="0" smtClean="0">
                <a:solidFill>
                  <a:srgbClr val="FFC000"/>
                </a:solidFill>
              </a:rPr>
              <a:t>፴፱. </a:t>
            </a:r>
            <a:r>
              <a:rPr lang="en-CA" sz="5500" dirty="0" err="1"/>
              <a:t>ነአምን</a:t>
            </a:r>
            <a:r>
              <a:rPr lang="en-CA" sz="5500" dirty="0"/>
              <a:t> </a:t>
            </a:r>
            <a:endParaRPr lang="en-CA" sz="5500" dirty="0" smtClean="0"/>
          </a:p>
          <a:p>
            <a:r>
              <a:rPr lang="en-CA" sz="5500" dirty="0" err="1" smtClean="0"/>
              <a:t>ከመ</a:t>
            </a:r>
            <a:r>
              <a:rPr lang="en-CA" sz="5500" dirty="0" smtClean="0"/>
              <a:t> </a:t>
            </a:r>
            <a:r>
              <a:rPr lang="en-CA" sz="5500" dirty="0" err="1" smtClean="0"/>
              <a:t>ዝንቱ</a:t>
            </a:r>
            <a:endParaRPr lang="en-CA" sz="5500" dirty="0" smtClean="0"/>
          </a:p>
          <a:p>
            <a:r>
              <a:rPr lang="en-CA" sz="5500" dirty="0" err="1" smtClean="0"/>
              <a:t>ውእቱ</a:t>
            </a:r>
            <a:r>
              <a:rPr lang="en-CA" sz="5500" dirty="0" smtClean="0"/>
              <a:t> </a:t>
            </a:r>
            <a:r>
              <a:rPr lang="en-CA" sz="5500" dirty="0" err="1"/>
              <a:t>በአማን</a:t>
            </a:r>
            <a:r>
              <a:rPr lang="en-CA" sz="5500" dirty="0"/>
              <a:t> </a:t>
            </a:r>
            <a:r>
              <a:rPr lang="en-CA" sz="5500" dirty="0" err="1"/>
              <a:t>ንአምን</a:t>
            </a:r>
            <a:r>
              <a:rPr lang="en-CA" sz="5500" dirty="0"/>
              <a:t>። </a:t>
            </a:r>
          </a:p>
          <a:p>
            <a:endParaRPr lang="pt-BR" sz="1400" dirty="0"/>
          </a:p>
          <a:p>
            <a:endParaRPr lang="en-CA" sz="1400" dirty="0"/>
          </a:p>
        </p:txBody>
      </p:sp>
    </p:spTree>
    <p:extLst>
      <p:ext uri="{BB962C8B-B14F-4D97-AF65-F5344CB8AC3E}">
        <p14:creationId xmlns:p14="http://schemas.microsoft.com/office/powerpoint/2010/main" val="3116180832"/>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617196"/>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40. </a:t>
            </a:r>
            <a:r>
              <a:rPr lang="pt-BR" sz="4800" dirty="0"/>
              <a:t> </a:t>
            </a:r>
            <a:r>
              <a:rPr lang="pt-BR" sz="4800" dirty="0" smtClean="0"/>
              <a:t>ኣመስገነ ባረኸ ቆረሰውን።</a:t>
            </a:r>
          </a:p>
          <a:p>
            <a:r>
              <a:rPr lang="pt-BR" sz="2000" dirty="0" smtClean="0">
                <a:solidFill>
                  <a:srgbClr val="FFC000"/>
                </a:solidFill>
              </a:rPr>
              <a:t>ሠለስተ ግዜ ይባርኽ ብዓባይዓባይቶ ኣጻብዑ ናብ ሓሙሽተ ቦታ የንቅዓዮ</a:t>
            </a:r>
          </a:p>
          <a:p>
            <a:r>
              <a:rPr lang="pt-BR" sz="4800" dirty="0" smtClean="0"/>
              <a:t> ንደቀ መዛሙርቱ “እዚ ኅብስቲዚ </a:t>
            </a:r>
            <a:r>
              <a:rPr lang="pt-BR" sz="2000" dirty="0" smtClean="0">
                <a:solidFill>
                  <a:srgbClr val="FFC000"/>
                </a:solidFill>
              </a:rPr>
              <a:t>(</a:t>
            </a:r>
            <a:r>
              <a:rPr lang="pt-BR" sz="2000" dirty="0">
                <a:solidFill>
                  <a:srgbClr val="FFC000"/>
                </a:solidFill>
              </a:rPr>
              <a:t>ምልክታ) </a:t>
            </a:r>
            <a:r>
              <a:rPr lang="pt-BR" sz="4800" dirty="0" smtClean="0"/>
              <a:t>ንሕድገት ኃጢኣት ምእንታኻትኩም ዝቑረስ ሥጋይ እንኩ ብልዑ” ኢሉ ሃቦም።</a:t>
            </a:r>
          </a:p>
        </p:txBody>
      </p:sp>
      <p:sp>
        <p:nvSpPr>
          <p:cNvPr id="20" name="Rectangle 19"/>
          <p:cNvSpPr/>
          <p:nvPr/>
        </p:nvSpPr>
        <p:spPr>
          <a:xfrm>
            <a:off x="8229005" y="46074"/>
            <a:ext cx="3886796" cy="6463308"/>
          </a:xfrm>
          <a:prstGeom prst="rect">
            <a:avLst/>
          </a:prstGeom>
        </p:spPr>
        <p:txBody>
          <a:bodyPr wrap="square">
            <a:spAutoFit/>
          </a:bodyPr>
          <a:lstStyle/>
          <a:p>
            <a:pPr marL="40639" marR="40639">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40</a:t>
            </a:r>
            <a:r>
              <a:rPr lang="en-US" altLang="en-US" sz="1400" i="1" dirty="0" smtClean="0">
                <a:solidFill>
                  <a:srgbClr val="FFC000"/>
                </a:solidFill>
                <a:latin typeface="Arial" charset="0"/>
              </a:rPr>
              <a:t>. </a:t>
            </a:r>
            <a:r>
              <a:rPr lang="en-US" altLang="en-US" sz="3400" dirty="0" smtClean="0">
                <a:latin typeface="Arial" charset="0"/>
              </a:rPr>
              <a:t>Gave thanks </a:t>
            </a:r>
            <a:r>
              <a:rPr lang="en-US" altLang="en-US" sz="3400" dirty="0">
                <a:latin typeface="Arial" charset="0"/>
              </a:rPr>
              <a:t>and broke. </a:t>
            </a:r>
            <a:r>
              <a:rPr lang="en-US" altLang="en-US" sz="2000" dirty="0" smtClean="0">
                <a:solidFill>
                  <a:srgbClr val="FFC000"/>
                </a:solidFill>
                <a:latin typeface="Arial" charset="0"/>
              </a:rPr>
              <a:t>(Benediction </a:t>
            </a:r>
            <a:r>
              <a:rPr lang="en-US" altLang="en-US" sz="2000" dirty="0">
                <a:solidFill>
                  <a:srgbClr val="FFC000"/>
                </a:solidFill>
                <a:latin typeface="Arial" charset="0"/>
              </a:rPr>
              <a:t>three times. Then he shall </a:t>
            </a:r>
            <a:r>
              <a:rPr lang="en-US" altLang="en-US" sz="2000" dirty="0" smtClean="0">
                <a:solidFill>
                  <a:srgbClr val="FFC000"/>
                </a:solidFill>
                <a:latin typeface="Arial" charset="0"/>
              </a:rPr>
              <a:t>indent the </a:t>
            </a:r>
            <a:r>
              <a:rPr lang="en-US" altLang="en-US" sz="2000" dirty="0">
                <a:solidFill>
                  <a:srgbClr val="FFC000"/>
                </a:solidFill>
                <a:latin typeface="Arial" charset="0"/>
              </a:rPr>
              <a:t>Host with his thumb) </a:t>
            </a:r>
            <a:r>
              <a:rPr lang="en-US" altLang="en-US" sz="3400" dirty="0" smtClean="0">
                <a:latin typeface="Arial" charset="0"/>
              </a:rPr>
              <a:t>and gave it to his disciples saying unto them: Take, eat this </a:t>
            </a:r>
            <a:r>
              <a:rPr lang="en-US" altLang="en-US" sz="2000" dirty="0" smtClean="0">
                <a:solidFill>
                  <a:srgbClr val="FFC000"/>
                </a:solidFill>
                <a:latin typeface="Arial" charset="0"/>
              </a:rPr>
              <a:t>(pointing</a:t>
            </a:r>
            <a:r>
              <a:rPr lang="en-US" altLang="en-US" sz="2000" dirty="0">
                <a:solidFill>
                  <a:srgbClr val="FFC000"/>
                </a:solidFill>
                <a:latin typeface="Arial" charset="0"/>
              </a:rPr>
              <a:t>) </a:t>
            </a:r>
            <a:r>
              <a:rPr lang="en-US" altLang="en-US" sz="3400" dirty="0" smtClean="0">
                <a:latin typeface="Arial" charset="0"/>
              </a:rPr>
              <a:t>bread is my body which will be broken for you for the forgiveness of sin. </a:t>
            </a:r>
          </a:p>
        </p:txBody>
      </p:sp>
      <p:sp>
        <p:nvSpPr>
          <p:cNvPr id="2" name="Rectangle 1"/>
          <p:cNvSpPr/>
          <p:nvPr/>
        </p:nvSpPr>
        <p:spPr>
          <a:xfrm>
            <a:off x="-40602" y="-62079"/>
            <a:ext cx="4225381" cy="7001917"/>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፵. </a:t>
            </a:r>
            <a:r>
              <a:rPr lang="en-CA" sz="4800" dirty="0" err="1" smtClean="0"/>
              <a:t>አእኮተ</a:t>
            </a:r>
            <a:r>
              <a:rPr lang="en-CA" sz="4800" dirty="0" smtClean="0"/>
              <a:t> </a:t>
            </a:r>
            <a:r>
              <a:rPr lang="en-CA" sz="4800" dirty="0" err="1" smtClean="0"/>
              <a:t>ባረከ</a:t>
            </a:r>
            <a:r>
              <a:rPr lang="en-CA" sz="4800" dirty="0"/>
              <a:t> </a:t>
            </a:r>
            <a:r>
              <a:rPr lang="en-CA" sz="4800" dirty="0" err="1" smtClean="0"/>
              <a:t>ወፈተተ</a:t>
            </a:r>
            <a:r>
              <a:rPr lang="en-CA" sz="4800" dirty="0" smtClean="0"/>
              <a:t>። </a:t>
            </a:r>
          </a:p>
          <a:p>
            <a:r>
              <a:rPr lang="en-CA" sz="2000" dirty="0" err="1" smtClean="0">
                <a:solidFill>
                  <a:srgbClr val="FFC000"/>
                </a:solidFill>
              </a:rPr>
              <a:t>ቡራኬ</a:t>
            </a:r>
            <a:r>
              <a:rPr lang="en-CA" sz="2000" dirty="0" smtClean="0">
                <a:solidFill>
                  <a:srgbClr val="FFC000"/>
                </a:solidFill>
              </a:rPr>
              <a:t> ፫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ያንቅዖ</a:t>
            </a:r>
            <a:endParaRPr lang="en-CA" sz="2000" dirty="0" smtClean="0">
              <a:solidFill>
                <a:srgbClr val="FFC000"/>
              </a:solidFill>
            </a:endParaRPr>
          </a:p>
          <a:p>
            <a:r>
              <a:rPr lang="en-CA" sz="4700" dirty="0" err="1" smtClean="0"/>
              <a:t>ወመጠወ</a:t>
            </a:r>
            <a:r>
              <a:rPr lang="en-CA" sz="4700" dirty="0"/>
              <a:t> </a:t>
            </a:r>
            <a:r>
              <a:rPr lang="en-CA" sz="4700" dirty="0" err="1" smtClean="0"/>
              <a:t>ለአርዳኢሁ</a:t>
            </a:r>
            <a:r>
              <a:rPr lang="en-CA" sz="4700" dirty="0" smtClean="0"/>
              <a:t> </a:t>
            </a:r>
            <a:r>
              <a:rPr lang="en-CA" sz="4700" dirty="0" err="1" smtClean="0"/>
              <a:t>ነጊሮ</a:t>
            </a:r>
            <a:r>
              <a:rPr lang="en-CA" sz="4700" dirty="0" smtClean="0"/>
              <a:t> </a:t>
            </a:r>
            <a:r>
              <a:rPr lang="en-CA" sz="4700" dirty="0" err="1" smtClean="0"/>
              <a:t>እንዘ</a:t>
            </a:r>
            <a:r>
              <a:rPr lang="en-CA" sz="4700" dirty="0" smtClean="0"/>
              <a:t> </a:t>
            </a:r>
            <a:r>
              <a:rPr lang="en-CA" sz="4700" dirty="0" err="1" smtClean="0"/>
              <a:t>ይብል</a:t>
            </a:r>
            <a:r>
              <a:rPr lang="en-CA" sz="4700" dirty="0" smtClean="0"/>
              <a:t> </a:t>
            </a:r>
            <a:r>
              <a:rPr lang="en-CA" sz="4700" dirty="0" err="1" smtClean="0"/>
              <a:t>ብልዑ</a:t>
            </a:r>
            <a:r>
              <a:rPr lang="en-CA" sz="4700" dirty="0" smtClean="0"/>
              <a:t>  ዝ</a:t>
            </a:r>
            <a:r>
              <a:rPr lang="en-CA" sz="2000" dirty="0" smtClean="0">
                <a:solidFill>
                  <a:srgbClr val="FFC000"/>
                </a:solidFill>
              </a:rPr>
              <a:t>(</a:t>
            </a:r>
            <a:r>
              <a:rPr lang="en-CA" sz="2000" dirty="0" err="1" smtClean="0">
                <a:solidFill>
                  <a:srgbClr val="FFC000"/>
                </a:solidFill>
              </a:rPr>
              <a:t>እማሬ</a:t>
            </a:r>
            <a:r>
              <a:rPr lang="en-CA" sz="2000" dirty="0">
                <a:solidFill>
                  <a:srgbClr val="FFC000"/>
                </a:solidFill>
              </a:rPr>
              <a:t>) </a:t>
            </a:r>
            <a:r>
              <a:rPr lang="en-CA" sz="4700" dirty="0" err="1" smtClean="0"/>
              <a:t>ኅብስት</a:t>
            </a:r>
            <a:r>
              <a:rPr lang="en-CA" sz="4700" dirty="0"/>
              <a:t> </a:t>
            </a:r>
            <a:r>
              <a:rPr lang="en-CA" sz="4700" dirty="0" err="1" smtClean="0"/>
              <a:t>ሥጋየ</a:t>
            </a:r>
            <a:r>
              <a:rPr lang="en-CA" sz="4700" dirty="0" smtClean="0"/>
              <a:t> </a:t>
            </a:r>
            <a:r>
              <a:rPr lang="en-CA" sz="4700" dirty="0" err="1" smtClean="0"/>
              <a:t>ውእቱ</a:t>
            </a:r>
            <a:r>
              <a:rPr lang="en-CA" sz="4700" dirty="0" smtClean="0"/>
              <a:t> </a:t>
            </a:r>
            <a:r>
              <a:rPr lang="en-CA" sz="4700" dirty="0" err="1" smtClean="0"/>
              <a:t>ለዘበእንቲአክሙ</a:t>
            </a:r>
            <a:r>
              <a:rPr lang="en-CA" sz="4700" dirty="0" smtClean="0"/>
              <a:t> </a:t>
            </a:r>
            <a:r>
              <a:rPr lang="en-CA" sz="4700" dirty="0" err="1" smtClean="0"/>
              <a:t>ይትፌተት</a:t>
            </a:r>
            <a:r>
              <a:rPr lang="en-CA" sz="4700" dirty="0" smtClean="0"/>
              <a:t> </a:t>
            </a:r>
            <a:r>
              <a:rPr lang="en-CA" sz="4700" dirty="0" err="1" smtClean="0"/>
              <a:t>ለኅድገተ</a:t>
            </a:r>
            <a:r>
              <a:rPr lang="en-CA" sz="4700" dirty="0" smtClean="0"/>
              <a:t> </a:t>
            </a:r>
            <a:r>
              <a:rPr lang="en-CA" sz="4700" dirty="0" err="1" smtClean="0"/>
              <a:t>ኃጢአት</a:t>
            </a:r>
            <a:r>
              <a:rPr lang="en-CA" sz="4700" dirty="0" smtClean="0"/>
              <a:t>።</a:t>
            </a:r>
            <a:endParaRPr lang="en-CA" sz="4700" dirty="0">
              <a:solidFill>
                <a:srgbClr val="FFC000"/>
              </a:solidFill>
            </a:endParaRPr>
          </a:p>
        </p:txBody>
      </p:sp>
    </p:spTree>
    <p:extLst>
      <p:ext uri="{BB962C8B-B14F-4D97-AF65-F5344CB8AC3E}">
        <p14:creationId xmlns:p14="http://schemas.microsoft.com/office/powerpoint/2010/main" val="1128094624"/>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41.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41.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፵፩.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3325086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42436"/>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7063472"/>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42. </a:t>
            </a:r>
            <a:r>
              <a:rPr lang="mr-IN" sz="4700" dirty="0"/>
              <a:t>ነዚ ክትገብሩ ከለኹም ንመዘከርታይ ግበርዎ ከምኡውን ጸዋዕ ወይኒ ሓዊስካ ኣመስጊንካ </a:t>
            </a:r>
            <a:r>
              <a:rPr lang="mr-IN" sz="4700" dirty="0" smtClean="0"/>
              <a:t>ቀዲስካ</a:t>
            </a:r>
            <a:endParaRPr lang="en-CA" sz="4700" dirty="0" smtClean="0"/>
          </a:p>
          <a:p>
            <a:r>
              <a:rPr lang="mr-IN" sz="4700" dirty="0" smtClean="0"/>
              <a:t>ውን </a:t>
            </a:r>
            <a:r>
              <a:rPr lang="mr-IN" sz="4700" dirty="0"/>
              <a:t>ሃብካዮም</a:t>
            </a:r>
            <a:r>
              <a:rPr lang="mr-IN" sz="4700" dirty="0" smtClean="0"/>
              <a:t>።</a:t>
            </a:r>
            <a:endParaRPr lang="pt-BR" sz="4700" dirty="0" smtClean="0"/>
          </a:p>
          <a:p>
            <a:pPr marL="40639" marR="40639">
              <a:spcBef>
                <a:spcPts val="600"/>
              </a:spcBef>
              <a:buClr>
                <a:srgbClr val="000000"/>
              </a:buClr>
              <a:buFont typeface="Arial"/>
              <a:defRPr sz="2800"/>
            </a:pPr>
            <a:r>
              <a:rPr lang="pt-BR" sz="2000" dirty="0" smtClean="0">
                <a:solidFill>
                  <a:srgbClr val="FFC000"/>
                </a:solidFill>
              </a:rPr>
              <a:t>ሠለስተ ግዜ ይባርኽ </a:t>
            </a:r>
          </a:p>
          <a:p>
            <a:pPr marL="40639" marR="40639">
              <a:spcBef>
                <a:spcPts val="600"/>
              </a:spcBef>
              <a:buClr>
                <a:srgbClr val="000000"/>
              </a:buClr>
              <a:buFont typeface="Arial"/>
              <a:defRPr sz="2800"/>
            </a:pPr>
            <a:r>
              <a:rPr lang="pt-BR" sz="2000" dirty="0" smtClean="0">
                <a:solidFill>
                  <a:srgbClr val="FFC000"/>
                </a:solidFill>
              </a:rPr>
              <a:t> </a:t>
            </a:r>
            <a:r>
              <a:rPr lang="mr-IN" sz="4700" dirty="0" smtClean="0"/>
              <a:t>ብሓቂ </a:t>
            </a:r>
            <a:r>
              <a:rPr lang="mr-IN" sz="4700" dirty="0"/>
              <a:t>እዚ ደምካ እዩ፡ </a:t>
            </a:r>
            <a:r>
              <a:rPr lang="mr-IN" sz="2000" dirty="0">
                <a:solidFill>
                  <a:srgbClr val="FFC000"/>
                </a:solidFill>
                <a:uFill>
                  <a:solidFill>
                    <a:srgbClr val="FF2C79"/>
                  </a:solidFill>
                </a:uFill>
              </a:rPr>
              <a:t>(</a:t>
            </a:r>
            <a:r>
              <a:rPr lang="mr-IN" sz="2000" dirty="0" smtClean="0">
                <a:solidFill>
                  <a:srgbClr val="FFC000"/>
                </a:solidFill>
                <a:uFill>
                  <a:solidFill>
                    <a:srgbClr val="FF2C79"/>
                  </a:solidFill>
                </a:uFill>
              </a:rPr>
              <a:t>ምልክ</a:t>
            </a:r>
            <a:r>
              <a:rPr lang="en-CA" sz="2000" dirty="0">
                <a:solidFill>
                  <a:srgbClr val="FFC000"/>
                </a:solidFill>
                <a:uFill>
                  <a:solidFill>
                    <a:srgbClr val="FF2C79"/>
                  </a:solidFill>
                </a:uFill>
              </a:rPr>
              <a:t>ታ</a:t>
            </a:r>
            <a:r>
              <a:rPr lang="mr-IN" sz="2000" dirty="0" smtClean="0">
                <a:solidFill>
                  <a:srgbClr val="FFC000"/>
                </a:solidFill>
                <a:uFill>
                  <a:solidFill>
                    <a:srgbClr val="FF2C79"/>
                  </a:solidFill>
                </a:uFill>
              </a:rPr>
              <a:t>)</a:t>
            </a:r>
            <a:r>
              <a:rPr lang="mr-IN" sz="2000" dirty="0" smtClean="0">
                <a:solidFill>
                  <a:srgbClr val="FFC000"/>
                </a:solidFill>
              </a:rPr>
              <a:t> </a:t>
            </a:r>
            <a:r>
              <a:rPr lang="mr-IN" sz="4700" dirty="0"/>
              <a:t>ምእንቲ ኃጢኣትና ዝፈሰሰ። </a:t>
            </a:r>
          </a:p>
        </p:txBody>
      </p:sp>
      <p:sp>
        <p:nvSpPr>
          <p:cNvPr id="20" name="Rectangle 19"/>
          <p:cNvSpPr/>
          <p:nvPr/>
        </p:nvSpPr>
        <p:spPr>
          <a:xfrm>
            <a:off x="8229004" y="46074"/>
            <a:ext cx="4012525" cy="6832640"/>
          </a:xfrm>
          <a:prstGeom prst="rect">
            <a:avLst/>
          </a:prstGeom>
        </p:spPr>
        <p:txBody>
          <a:bodyPr wrap="square">
            <a:spAutoFit/>
          </a:bodyPr>
          <a:lstStyle/>
          <a:p>
            <a:pPr marL="40639" marR="40639">
              <a:spcBef>
                <a:spcPts val="600"/>
              </a:spcBef>
              <a:buClr>
                <a:srgbClr val="000000"/>
              </a:buClr>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42</a:t>
            </a:r>
            <a:r>
              <a:rPr lang="en-US" altLang="en-US" sz="1400" i="1" dirty="0" smtClean="0">
                <a:solidFill>
                  <a:srgbClr val="FFC000"/>
                </a:solidFill>
                <a:latin typeface="Arial" charset="0"/>
              </a:rPr>
              <a:t>. </a:t>
            </a:r>
            <a:r>
              <a:rPr lang="en-US" sz="3400" dirty="0"/>
              <a:t>When you do this do it in remembrance of me. And likewise also the cup, putting wine into it, giving thanks, blessing, hallowing, you gave to them. </a:t>
            </a:r>
            <a:endParaRPr lang="en-US" sz="3400" dirty="0" smtClean="0"/>
          </a:p>
          <a:p>
            <a:pPr marL="40639" marR="40639">
              <a:spcBef>
                <a:spcPts val="600"/>
              </a:spcBef>
              <a:buClr>
                <a:srgbClr val="000000"/>
              </a:buClr>
              <a:defRPr sz="2800"/>
            </a:pPr>
            <a:r>
              <a:rPr lang="en-US" sz="2000" i="1" dirty="0" smtClean="0">
                <a:solidFill>
                  <a:srgbClr val="FFC000"/>
                </a:solidFill>
                <a:uFill>
                  <a:solidFill>
                    <a:srgbClr val="FF2C79"/>
                  </a:solidFill>
                </a:uFill>
              </a:rPr>
              <a:t>(</a:t>
            </a:r>
            <a:r>
              <a:rPr lang="en-US" sz="2000" i="1" dirty="0">
                <a:solidFill>
                  <a:srgbClr val="FFC000"/>
                </a:solidFill>
                <a:uFill>
                  <a:solidFill>
                    <a:srgbClr val="FF2C79"/>
                  </a:solidFill>
                </a:uFill>
              </a:rPr>
              <a:t>benediction three times).</a:t>
            </a:r>
            <a:r>
              <a:rPr lang="en-US" sz="2000" i="1" dirty="0">
                <a:solidFill>
                  <a:srgbClr val="FFC000"/>
                </a:solidFill>
              </a:rPr>
              <a:t> </a:t>
            </a:r>
            <a:endParaRPr lang="en-US" sz="2000" i="1" dirty="0" smtClean="0">
              <a:solidFill>
                <a:srgbClr val="FFC000"/>
              </a:solidFill>
            </a:endParaRPr>
          </a:p>
          <a:p>
            <a:pPr marL="40639" marR="40639">
              <a:spcBef>
                <a:spcPts val="600"/>
              </a:spcBef>
              <a:buClr>
                <a:srgbClr val="000000"/>
              </a:buClr>
              <a:defRPr sz="2800"/>
            </a:pPr>
            <a:r>
              <a:rPr lang="en-US" sz="3400" dirty="0" smtClean="0"/>
              <a:t>Truly </a:t>
            </a:r>
            <a:r>
              <a:rPr lang="en-US" sz="3400" dirty="0"/>
              <a:t>this </a:t>
            </a:r>
            <a:r>
              <a:rPr lang="en-US" sz="2000" i="1" dirty="0">
                <a:solidFill>
                  <a:srgbClr val="FFC000"/>
                </a:solidFill>
                <a:uFill>
                  <a:solidFill>
                    <a:srgbClr val="FF2C79"/>
                  </a:solidFill>
                </a:uFill>
              </a:rPr>
              <a:t>(pointing)</a:t>
            </a:r>
            <a:r>
              <a:rPr lang="en-US" sz="2000" i="1" dirty="0">
                <a:solidFill>
                  <a:srgbClr val="FFC000"/>
                </a:solidFill>
              </a:rPr>
              <a:t> </a:t>
            </a:r>
            <a:r>
              <a:rPr lang="en-US" sz="3400" dirty="0"/>
              <a:t>is your blood which has been shed for our sins.  </a:t>
            </a:r>
          </a:p>
        </p:txBody>
      </p:sp>
      <p:sp>
        <p:nvSpPr>
          <p:cNvPr id="2" name="Rectangle 1"/>
          <p:cNvSpPr/>
          <p:nvPr/>
        </p:nvSpPr>
        <p:spPr>
          <a:xfrm>
            <a:off x="-40602" y="-62079"/>
            <a:ext cx="4225381" cy="7771358"/>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፵፪. </a:t>
            </a:r>
            <a:r>
              <a:rPr lang="mr-IN" sz="4800" dirty="0"/>
              <a:t>ሶበ ዘንተ ትገብሩ ተዝካረ ዚኣየ ግበሩ። ወከማሁ ጽዋዓ ወይን ቶሲሓከ ኣእኲተከ ባሪከከ ወቀዲሰከ </a:t>
            </a:r>
            <a:r>
              <a:rPr lang="mr-IN" sz="4800" dirty="0" smtClean="0"/>
              <a:t>ወሀቦሙ</a:t>
            </a:r>
            <a:r>
              <a:rPr lang="en-CA" sz="4800" dirty="0" smtClean="0"/>
              <a:t>። </a:t>
            </a:r>
          </a:p>
          <a:p>
            <a:r>
              <a:rPr lang="en-CA" sz="2000" dirty="0" err="1" smtClean="0">
                <a:solidFill>
                  <a:srgbClr val="FFC000"/>
                </a:solidFill>
              </a:rPr>
              <a:t>ቡራኬ</a:t>
            </a:r>
            <a:r>
              <a:rPr lang="en-CA" sz="2000" dirty="0" smtClean="0">
                <a:solidFill>
                  <a:srgbClr val="FFC000"/>
                </a:solidFill>
              </a:rPr>
              <a:t> ፫ </a:t>
            </a:r>
            <a:r>
              <a:rPr lang="en-CA" sz="2000" dirty="0" err="1" smtClean="0">
                <a:solidFill>
                  <a:srgbClr val="FFC000"/>
                </a:solidFill>
              </a:rPr>
              <a:t>ጊዜ</a:t>
            </a:r>
            <a:r>
              <a:rPr lang="en-CA" sz="2000" dirty="0" smtClean="0">
                <a:solidFill>
                  <a:srgbClr val="FFC000"/>
                </a:solidFill>
              </a:rPr>
              <a:t> </a:t>
            </a:r>
          </a:p>
          <a:p>
            <a:r>
              <a:rPr lang="mr-IN" sz="4800" dirty="0"/>
              <a:t>በኣማን ደምከ </a:t>
            </a:r>
            <a:endParaRPr lang="en-CA" sz="4800" dirty="0" smtClean="0"/>
          </a:p>
          <a:p>
            <a:r>
              <a:rPr lang="mr-IN" sz="4800" dirty="0" smtClean="0"/>
              <a:t>ዝንቱ </a:t>
            </a:r>
            <a:r>
              <a:rPr lang="mr-IN" sz="2000" dirty="0">
                <a:solidFill>
                  <a:srgbClr val="FFC000"/>
                </a:solidFill>
                <a:uFill>
                  <a:solidFill>
                    <a:srgbClr val="FF2C79"/>
                  </a:solidFill>
                </a:uFill>
              </a:rPr>
              <a:t>(እማሬ)</a:t>
            </a:r>
            <a:r>
              <a:rPr lang="mr-IN" sz="2000" dirty="0">
                <a:solidFill>
                  <a:srgbClr val="FFC000"/>
                </a:solidFill>
              </a:rPr>
              <a:t> </a:t>
            </a:r>
            <a:r>
              <a:rPr lang="mr-IN" sz="4800" dirty="0"/>
              <a:t>ዘተክዕወ በእንተ ኃጢኣትነ።</a:t>
            </a:r>
          </a:p>
          <a:p>
            <a:r>
              <a:rPr lang="en-CA" sz="4700" dirty="0" smtClean="0"/>
              <a:t>።</a:t>
            </a:r>
            <a:endParaRPr lang="en-CA" sz="4700" dirty="0">
              <a:solidFill>
                <a:srgbClr val="FFC000"/>
              </a:solidFill>
            </a:endParaRPr>
          </a:p>
        </p:txBody>
      </p:sp>
    </p:spTree>
    <p:extLst>
      <p:ext uri="{BB962C8B-B14F-4D97-AF65-F5344CB8AC3E}">
        <p14:creationId xmlns:p14="http://schemas.microsoft.com/office/powerpoint/2010/main" val="2800876203"/>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4833"/>
            <a:ext cx="4420158" cy="2923877"/>
          </a:xfrm>
          <a:prstGeom prst="rect">
            <a:avLst/>
          </a:prstGeom>
        </p:spPr>
        <p:txBody>
          <a:bodyPr wrap="square">
            <a:spAutoFit/>
          </a:bodyPr>
          <a:lstStyle/>
          <a:p>
            <a:endParaRPr lang="pt-BR" sz="4800" dirty="0" smtClean="0"/>
          </a:p>
          <a:p>
            <a:endParaRPr lang="pt-BR" sz="4800" dirty="0"/>
          </a:p>
          <a:p>
            <a:pPr algn="ctr"/>
            <a:endParaRPr lang="en-CA" sz="4800" dirty="0" smtClean="0"/>
          </a:p>
          <a:p>
            <a:pPr algn="ctr"/>
            <a:r>
              <a:rPr lang="pt-BR" sz="2000" dirty="0" smtClean="0">
                <a:solidFill>
                  <a:srgbClr val="FFC000"/>
                </a:solidFill>
              </a:rPr>
              <a:t>ነቲ </a:t>
            </a:r>
            <a:r>
              <a:rPr lang="pt-BR" sz="2000" dirty="0">
                <a:solidFill>
                  <a:srgbClr val="FFC000"/>
                </a:solidFill>
              </a:rPr>
              <a:t>ጽዋዕ፥ </a:t>
            </a:r>
            <a:endParaRPr lang="pt-BR" sz="2000" dirty="0" smtClean="0">
              <a:solidFill>
                <a:srgbClr val="FFC000"/>
              </a:solidFill>
            </a:endParaRPr>
          </a:p>
          <a:p>
            <a:pPr algn="ctr"/>
            <a:r>
              <a:rPr lang="pt-BR" sz="2000" dirty="0" smtClean="0">
                <a:solidFill>
                  <a:srgbClr val="FFC000"/>
                </a:solidFill>
              </a:rPr>
              <a:t>ብየማናይ </a:t>
            </a:r>
            <a:r>
              <a:rPr lang="pt-BR" sz="2000" dirty="0">
                <a:solidFill>
                  <a:srgbClr val="FFC000"/>
                </a:solidFill>
              </a:rPr>
              <a:t>ኢዱ ብትእምርተ መስቀል ይነቕንቆ</a:t>
            </a:r>
            <a:r>
              <a:rPr lang="pt-BR" sz="2000" dirty="0" smtClean="0">
                <a:solidFill>
                  <a:srgbClr val="FFC000"/>
                </a:solidFill>
              </a:rPr>
              <a:t>።</a:t>
            </a:r>
            <a:endParaRPr lang="en-CA" sz="2000" dirty="0">
              <a:solidFill>
                <a:srgbClr val="FFC000"/>
              </a:solidFill>
            </a:endParaRPr>
          </a:p>
        </p:txBody>
      </p:sp>
      <p:sp>
        <p:nvSpPr>
          <p:cNvPr id="20" name="Rectangle 19"/>
          <p:cNvSpPr/>
          <p:nvPr/>
        </p:nvSpPr>
        <p:spPr>
          <a:xfrm>
            <a:off x="8299454" y="554833"/>
            <a:ext cx="4109681" cy="3108543"/>
          </a:xfrm>
          <a:prstGeom prst="rect">
            <a:avLst/>
          </a:prstGeom>
        </p:spPr>
        <p:txBody>
          <a:bodyPr wrap="square">
            <a:spAutoFit/>
          </a:bodyPr>
          <a:lstStyle/>
          <a:p>
            <a:pPr marL="40639" marR="40639">
              <a:spcBef>
                <a:spcPts val="600"/>
              </a:spcBef>
              <a:buClr>
                <a:srgbClr val="000000"/>
              </a:buClr>
              <a:buFont typeface="Arial"/>
              <a:defRPr sz="2800"/>
            </a:pPr>
            <a:endParaRPr lang="en-US" altLang="en-US" sz="3300" dirty="0" smtClean="0">
              <a:latin typeface="Arial" charset="0"/>
            </a:endParaRPr>
          </a:p>
          <a:p>
            <a:pPr marL="40639" marR="40639">
              <a:spcBef>
                <a:spcPts val="600"/>
              </a:spcBef>
              <a:buClr>
                <a:srgbClr val="000000"/>
              </a:buClr>
              <a:buFont typeface="Arial"/>
              <a:defRPr sz="2800"/>
            </a:pPr>
            <a:endParaRPr lang="en-US" altLang="en-US" sz="3300" dirty="0">
              <a:latin typeface="Arial" charset="0"/>
            </a:endParaRPr>
          </a:p>
          <a:p>
            <a:pPr marL="40639" marR="40639" algn="ctr">
              <a:spcBef>
                <a:spcPts val="600"/>
              </a:spcBef>
              <a:buClr>
                <a:srgbClr val="000000"/>
              </a:buClr>
              <a:buFont typeface="Arial"/>
              <a:defRPr sz="2800"/>
            </a:pPr>
            <a:endParaRPr lang="en-US" altLang="en-US" sz="2000" dirty="0" smtClean="0">
              <a:solidFill>
                <a:srgbClr val="FFC000"/>
              </a:solidFill>
              <a:latin typeface="Arial" charset="0"/>
            </a:endParaRPr>
          </a:p>
          <a:p>
            <a:pPr marL="40639" marR="40639" algn="ctr">
              <a:spcBef>
                <a:spcPts val="600"/>
              </a:spcBef>
              <a:buClr>
                <a:srgbClr val="000000"/>
              </a:buClr>
              <a:buFont typeface="Arial"/>
              <a:defRPr sz="2800"/>
            </a:pPr>
            <a:endParaRPr lang="en-US" altLang="en-US" sz="2000" dirty="0">
              <a:solidFill>
                <a:srgbClr val="FFC000"/>
              </a:solidFill>
              <a:latin typeface="Arial" charset="0"/>
            </a:endParaRPr>
          </a:p>
          <a:p>
            <a:pPr marL="40639" marR="40639" algn="ctr">
              <a:spcBef>
                <a:spcPts val="600"/>
              </a:spcBef>
              <a:buClr>
                <a:srgbClr val="000000"/>
              </a:buClr>
              <a:buFont typeface="Arial"/>
              <a:defRPr sz="2800"/>
            </a:pPr>
            <a:r>
              <a:rPr lang="en-US" altLang="en-US" sz="2000" dirty="0" smtClean="0">
                <a:solidFill>
                  <a:srgbClr val="FFC000"/>
                </a:solidFill>
                <a:latin typeface="Arial" charset="0"/>
              </a:rPr>
              <a:t>He </a:t>
            </a:r>
            <a:r>
              <a:rPr lang="en-US" altLang="en-US" sz="2000" dirty="0">
                <a:solidFill>
                  <a:srgbClr val="FFC000"/>
                </a:solidFill>
                <a:latin typeface="Arial" charset="0"/>
              </a:rPr>
              <a:t>shall then move </a:t>
            </a:r>
            <a:r>
              <a:rPr lang="en-US" altLang="en-US" sz="2000" dirty="0" smtClean="0">
                <a:solidFill>
                  <a:srgbClr val="FFC000"/>
                </a:solidFill>
                <a:latin typeface="Arial" charset="0"/>
              </a:rPr>
              <a:t>the cup</a:t>
            </a:r>
          </a:p>
          <a:p>
            <a:pPr marL="40639" marR="40639" algn="ctr">
              <a:spcBef>
                <a:spcPts val="600"/>
              </a:spcBef>
              <a:buClr>
                <a:srgbClr val="000000"/>
              </a:buClr>
              <a:buFont typeface="Arial"/>
              <a:defRPr sz="2800"/>
            </a:pPr>
            <a:r>
              <a:rPr lang="en-US" altLang="en-US" sz="2000" dirty="0" smtClean="0">
                <a:solidFill>
                  <a:srgbClr val="FFC000"/>
                </a:solidFill>
                <a:latin typeface="Arial" charset="0"/>
              </a:rPr>
              <a:t> </a:t>
            </a:r>
            <a:r>
              <a:rPr lang="en-US" altLang="en-US" sz="2000" dirty="0">
                <a:solidFill>
                  <a:srgbClr val="FFC000"/>
                </a:solidFill>
                <a:latin typeface="Arial" charset="0"/>
              </a:rPr>
              <a:t>with his right hand in </a:t>
            </a:r>
            <a:r>
              <a:rPr lang="en-US" altLang="en-US" sz="2000" dirty="0" smtClean="0">
                <a:solidFill>
                  <a:srgbClr val="FFC000"/>
                </a:solidFill>
                <a:latin typeface="Arial" charset="0"/>
              </a:rPr>
              <a:t>the</a:t>
            </a:r>
          </a:p>
          <a:p>
            <a:pPr marL="40639" marR="40639" algn="ctr">
              <a:spcBef>
                <a:spcPts val="600"/>
              </a:spcBef>
              <a:buClr>
                <a:srgbClr val="000000"/>
              </a:buClr>
              <a:buFont typeface="Arial"/>
              <a:defRPr sz="2800"/>
            </a:pPr>
            <a:r>
              <a:rPr lang="en-US" altLang="en-US" sz="2000" dirty="0" smtClean="0">
                <a:solidFill>
                  <a:srgbClr val="FFC000"/>
                </a:solidFill>
                <a:latin typeface="Arial" charset="0"/>
              </a:rPr>
              <a:t> </a:t>
            </a:r>
            <a:r>
              <a:rPr lang="en-US" altLang="en-US" sz="2000" dirty="0">
                <a:solidFill>
                  <a:srgbClr val="FFC000"/>
                </a:solidFill>
                <a:latin typeface="Arial" charset="0"/>
              </a:rPr>
              <a:t>sign of </a:t>
            </a:r>
            <a:r>
              <a:rPr lang="en-US" altLang="en-US" sz="2000" dirty="0" smtClean="0">
                <a:solidFill>
                  <a:srgbClr val="FFC000"/>
                </a:solidFill>
                <a:latin typeface="Arial" charset="0"/>
              </a:rPr>
              <a:t>the cross.</a:t>
            </a:r>
            <a:endParaRPr lang="en-US" altLang="en-US" sz="2000" dirty="0">
              <a:solidFill>
                <a:srgbClr val="FFC000"/>
              </a:solidFill>
              <a:latin typeface="Arial" charset="0"/>
            </a:endParaRPr>
          </a:p>
        </p:txBody>
      </p:sp>
      <p:sp>
        <p:nvSpPr>
          <p:cNvPr id="2" name="Rectangle 1"/>
          <p:cNvSpPr/>
          <p:nvPr/>
        </p:nvSpPr>
        <p:spPr>
          <a:xfrm>
            <a:off x="110903" y="475131"/>
            <a:ext cx="4225381" cy="3354765"/>
          </a:xfrm>
          <a:prstGeom prst="rect">
            <a:avLst/>
          </a:prstGeom>
        </p:spPr>
        <p:txBody>
          <a:bodyPr wrap="square">
            <a:spAutoFit/>
          </a:bodyPr>
          <a:lstStyle/>
          <a:p>
            <a:endParaRPr lang="en-CA" sz="4800" dirty="0"/>
          </a:p>
          <a:p>
            <a:r>
              <a:rPr lang="en-CA" sz="4800" dirty="0" smtClean="0"/>
              <a:t> </a:t>
            </a:r>
          </a:p>
          <a:p>
            <a:endParaRPr lang="en-CA" sz="4800" dirty="0" smtClean="0"/>
          </a:p>
          <a:p>
            <a:pPr algn="ctr"/>
            <a:r>
              <a:rPr lang="en-CA" sz="4800" dirty="0" smtClean="0"/>
              <a:t> </a:t>
            </a:r>
            <a:r>
              <a:rPr lang="en-CA" sz="2000" dirty="0" err="1">
                <a:solidFill>
                  <a:srgbClr val="FFC000"/>
                </a:solidFill>
              </a:rPr>
              <a:t>ወይነክንኮ</a:t>
            </a:r>
            <a:r>
              <a:rPr lang="en-CA" sz="2000" dirty="0">
                <a:solidFill>
                  <a:srgbClr val="FFC000"/>
                </a:solidFill>
              </a:rPr>
              <a:t> </a:t>
            </a:r>
            <a:r>
              <a:rPr lang="en-CA" sz="2000" dirty="0" err="1">
                <a:solidFill>
                  <a:srgbClr val="FFC000"/>
                </a:solidFill>
              </a:rPr>
              <a:t>ለጽዋዕ</a:t>
            </a:r>
            <a:r>
              <a:rPr lang="en-CA" sz="2000" dirty="0">
                <a:solidFill>
                  <a:srgbClr val="FFC000"/>
                </a:solidFill>
              </a:rPr>
              <a:t> </a:t>
            </a:r>
            <a:endParaRPr lang="en-CA" sz="2000" dirty="0" smtClean="0">
              <a:solidFill>
                <a:srgbClr val="FFC000"/>
              </a:solidFill>
            </a:endParaRPr>
          </a:p>
          <a:p>
            <a:pPr algn="ctr"/>
            <a:r>
              <a:rPr lang="en-CA" sz="2000" dirty="0" err="1" smtClean="0">
                <a:solidFill>
                  <a:srgbClr val="FFC000"/>
                </a:solidFill>
              </a:rPr>
              <a:t>በትእምርተ</a:t>
            </a:r>
            <a:r>
              <a:rPr lang="en-CA" sz="2000" dirty="0" smtClean="0">
                <a:solidFill>
                  <a:srgbClr val="FFC000"/>
                </a:solidFill>
              </a:rPr>
              <a:t> </a:t>
            </a:r>
            <a:r>
              <a:rPr lang="en-CA" sz="2000" dirty="0" err="1" smtClean="0">
                <a:solidFill>
                  <a:srgbClr val="FFC000"/>
                </a:solidFill>
              </a:rPr>
              <a:t>መስቀል</a:t>
            </a:r>
            <a:r>
              <a:rPr lang="en-CA" sz="2000" dirty="0" smtClean="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smtClean="0">
                <a:solidFill>
                  <a:srgbClr val="FFC000"/>
                </a:solidFill>
              </a:rPr>
              <a:t>ዘየማን</a:t>
            </a:r>
            <a:endParaRPr lang="en-CA" sz="2000" dirty="0">
              <a:solidFill>
                <a:srgbClr val="FFC000"/>
              </a:solidFill>
            </a:endParaRPr>
          </a:p>
        </p:txBody>
      </p:sp>
    </p:spTree>
    <p:extLst>
      <p:ext uri="{BB962C8B-B14F-4D97-AF65-F5344CB8AC3E}">
        <p14:creationId xmlns:p14="http://schemas.microsoft.com/office/powerpoint/2010/main" val="286031270"/>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43.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43.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፵፫.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4682028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2079" y="1138070"/>
            <a:ext cx="4420158" cy="3581301"/>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44. </a:t>
            </a:r>
            <a:r>
              <a:rPr lang="nb-NO" sz="4800" dirty="0"/>
              <a:t>ኦ ጐይታ ሕጂውን ሞትካን ትንሣኤኻን እናዘከርና ነመስግነካ ኣሎና።</a:t>
            </a:r>
          </a:p>
        </p:txBody>
      </p:sp>
      <p:sp>
        <p:nvSpPr>
          <p:cNvPr id="20" name="Rectangle 19"/>
          <p:cNvSpPr/>
          <p:nvPr/>
        </p:nvSpPr>
        <p:spPr>
          <a:xfrm>
            <a:off x="8324166" y="1257654"/>
            <a:ext cx="3997373" cy="3016210"/>
          </a:xfrm>
          <a:prstGeom prst="rect">
            <a:avLst/>
          </a:prstGeom>
        </p:spPr>
        <p:txBody>
          <a:bodyPr wrap="square">
            <a:spAutoFit/>
          </a:bodyPr>
          <a:lstStyle/>
          <a:p>
            <a:pPr marL="40639" marR="40639">
              <a:spcBef>
                <a:spcPts val="600"/>
              </a:spcBef>
              <a:buClr>
                <a:srgbClr val="000000"/>
              </a:buClr>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44</a:t>
            </a:r>
            <a:r>
              <a:rPr lang="en-US" altLang="en-US" sz="1400" i="1" dirty="0" smtClean="0">
                <a:solidFill>
                  <a:srgbClr val="FFC000"/>
                </a:solidFill>
                <a:latin typeface="Arial" charset="0"/>
              </a:rPr>
              <a:t>. </a:t>
            </a:r>
            <a:r>
              <a:rPr lang="en-US" sz="3800" dirty="0"/>
              <a:t>Now, Lord, remembering thy death and resurrection, we believe in thee. </a:t>
            </a:r>
          </a:p>
        </p:txBody>
      </p:sp>
      <p:sp>
        <p:nvSpPr>
          <p:cNvPr id="2" name="Rectangle 1"/>
          <p:cNvSpPr/>
          <p:nvPr/>
        </p:nvSpPr>
        <p:spPr>
          <a:xfrm>
            <a:off x="0" y="1138071"/>
            <a:ext cx="4225381" cy="3581301"/>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፵፬. </a:t>
            </a:r>
            <a:r>
              <a:rPr lang="fr-FR" sz="4800" dirty="0" err="1"/>
              <a:t>ይእዜኒ</a:t>
            </a:r>
            <a:r>
              <a:rPr lang="fr-FR" sz="4800" dirty="0"/>
              <a:t> </a:t>
            </a:r>
            <a:r>
              <a:rPr lang="fr-FR" sz="4800" dirty="0" err="1"/>
              <a:t>እግዚኦ</a:t>
            </a:r>
            <a:r>
              <a:rPr lang="fr-FR" sz="4800" dirty="0"/>
              <a:t> </a:t>
            </a:r>
            <a:r>
              <a:rPr lang="fr-FR" sz="4800" dirty="0" err="1"/>
              <a:t>ንዜኑ</a:t>
            </a:r>
            <a:r>
              <a:rPr lang="fr-FR" sz="4800" dirty="0"/>
              <a:t> </a:t>
            </a:r>
            <a:r>
              <a:rPr lang="fr-FR" sz="4800" dirty="0" err="1"/>
              <a:t>ሞተከ</a:t>
            </a:r>
            <a:r>
              <a:rPr lang="fr-FR" sz="4800" dirty="0"/>
              <a:t> </a:t>
            </a:r>
            <a:r>
              <a:rPr lang="fr-FR" sz="4800" dirty="0" err="1"/>
              <a:t>ወትንሣኤከ</a:t>
            </a:r>
            <a:r>
              <a:rPr lang="fr-FR" sz="4800" dirty="0"/>
              <a:t> </a:t>
            </a:r>
            <a:r>
              <a:rPr lang="fr-FR" sz="4800" dirty="0" err="1"/>
              <a:t>ንትኣመነከ</a:t>
            </a:r>
            <a:r>
              <a:rPr lang="fr-FR" sz="4800" dirty="0" smtClean="0"/>
              <a:t>።</a:t>
            </a:r>
            <a:endParaRPr lang="fr-FR" sz="4800" dirty="0"/>
          </a:p>
        </p:txBody>
      </p:sp>
    </p:spTree>
    <p:extLst>
      <p:ext uri="{BB962C8B-B14F-4D97-AF65-F5344CB8AC3E}">
        <p14:creationId xmlns:p14="http://schemas.microsoft.com/office/powerpoint/2010/main" val="1854508502"/>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1" y="-28097"/>
            <a:ext cx="4023480" cy="7017306"/>
          </a:xfrm>
          <a:prstGeom prst="rect">
            <a:avLst/>
          </a:prstGeom>
        </p:spPr>
        <p:txBody>
          <a:bodyPr wrap="square">
            <a:spAutoFit/>
          </a:bodyPr>
          <a:lstStyle/>
          <a:p>
            <a:pPr marL="40639" marR="40639">
              <a:spcBef>
                <a:spcPts val="600"/>
              </a:spcBef>
              <a:buClr>
                <a:srgbClr val="FF2600"/>
              </a:buClr>
              <a:buFont typeface="GeezTypeNet"/>
              <a:defRPr sz="2800"/>
            </a:pPr>
            <a:r>
              <a:rPr lang="fr-FR" sz="4400" b="1" dirty="0" err="1">
                <a:solidFill>
                  <a:srgbClr val="FFFF00"/>
                </a:solidFill>
              </a:rPr>
              <a:t>ይ.ሕ</a:t>
            </a:r>
            <a:r>
              <a:rPr lang="fr-FR" sz="4400" b="1" dirty="0">
                <a:solidFill>
                  <a:srgbClr val="FFFF00"/>
                </a:solidFill>
              </a:rPr>
              <a:t>.  </a:t>
            </a:r>
            <a:r>
              <a:rPr lang="en-US" sz="1400" dirty="0" smtClean="0">
                <a:solidFill>
                  <a:srgbClr val="FFC000"/>
                </a:solidFill>
                <a:latin typeface="Arial" charset="0"/>
              </a:rPr>
              <a:t>45</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ሙማትካን</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ትንሣኤኻን</a:t>
            </a:r>
            <a:r>
              <a:rPr lang="en-US" altLang="en-US" sz="4400" dirty="0" smtClean="0">
                <a:latin typeface="Arial" charset="0"/>
              </a:rPr>
              <a:t> </a:t>
            </a:r>
            <a:r>
              <a:rPr lang="en-US" altLang="en-US" sz="4400" dirty="0" err="1" smtClean="0">
                <a:latin typeface="Arial" charset="0"/>
              </a:rPr>
              <a:t>ነዘንቱ</a:t>
            </a:r>
            <a:r>
              <a:rPr lang="en-US" altLang="en-US" sz="4400" dirty="0" smtClean="0">
                <a:latin typeface="Arial" charset="0"/>
              </a:rPr>
              <a:t> ፥  </a:t>
            </a:r>
            <a:r>
              <a:rPr lang="en-US" altLang="en-US" sz="4400" dirty="0" err="1" smtClean="0">
                <a:latin typeface="Arial" charset="0"/>
              </a:rPr>
              <a:t>ዕርገት</a:t>
            </a:r>
            <a:r>
              <a:rPr lang="en-US" altLang="en-US" sz="4400" dirty="0" smtClean="0">
                <a:latin typeface="Arial" charset="0"/>
              </a:rPr>
              <a:t> </a:t>
            </a: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ዳግማይ</a:t>
            </a:r>
            <a:r>
              <a:rPr lang="en-US" altLang="en-US" sz="4400" dirty="0" smtClean="0">
                <a:latin typeface="Arial" charset="0"/>
              </a:rPr>
              <a:t> </a:t>
            </a:r>
            <a:r>
              <a:rPr lang="en-US" altLang="en-US" sz="4400" dirty="0" err="1" smtClean="0">
                <a:latin typeface="Arial" charset="0"/>
              </a:rPr>
              <a:t>ምጽኣትካንውን</a:t>
            </a:r>
            <a:r>
              <a:rPr lang="en-US" altLang="en-US" sz="4400" dirty="0" smtClean="0">
                <a:latin typeface="Arial" charset="0"/>
              </a:rPr>
              <a:t> </a:t>
            </a:r>
            <a:r>
              <a:rPr lang="en-US" altLang="en-US" sz="4400" dirty="0" err="1" smtClean="0">
                <a:latin typeface="Arial" charset="0"/>
              </a:rPr>
              <a:t>ንኣምን</a:t>
            </a:r>
            <a:r>
              <a:rPr lang="en-US" altLang="en-US" sz="4400" dirty="0" smtClean="0">
                <a:latin typeface="Arial" charset="0"/>
              </a:rPr>
              <a:t>። </a:t>
            </a:r>
            <a:r>
              <a:rPr lang="en-US" altLang="en-US" sz="4400" dirty="0" err="1" smtClean="0">
                <a:latin typeface="Arial" charset="0"/>
              </a:rPr>
              <a:t>ነመስግነካን</a:t>
            </a:r>
            <a:r>
              <a:rPr lang="en-US" altLang="en-US" sz="4400" dirty="0" smtClean="0">
                <a:latin typeface="Arial" charset="0"/>
              </a:rPr>
              <a:t> </a:t>
            </a:r>
            <a:r>
              <a:rPr lang="en-US" altLang="en-US" sz="4400" dirty="0" err="1" smtClean="0">
                <a:latin typeface="Arial" charset="0"/>
              </a:rPr>
              <a:t>ንእመነካን</a:t>
            </a:r>
            <a:r>
              <a:rPr lang="en-US" altLang="en-US" sz="4400" dirty="0" smtClean="0">
                <a:latin typeface="Arial" charset="0"/>
              </a:rPr>
              <a:t> ።  ኦ </a:t>
            </a:r>
            <a:r>
              <a:rPr lang="en-US" altLang="en-US" sz="4400" dirty="0" err="1" smtClean="0">
                <a:latin typeface="Arial" charset="0"/>
              </a:rPr>
              <a:t>ጐይታናን</a:t>
            </a:r>
            <a:r>
              <a:rPr lang="en-US" altLang="en-US" sz="4400" dirty="0" smtClean="0">
                <a:latin typeface="Arial" charset="0"/>
              </a:rPr>
              <a:t> </a:t>
            </a:r>
            <a:r>
              <a:rPr lang="en-US" altLang="en-US" sz="4400" dirty="0" err="1" smtClean="0">
                <a:latin typeface="Arial" charset="0"/>
              </a:rPr>
              <a:t>ኣምላኽናን</a:t>
            </a:r>
            <a:r>
              <a:rPr lang="en-US" altLang="en-US" sz="4400" dirty="0" smtClean="0">
                <a:latin typeface="Arial" charset="0"/>
              </a:rPr>
              <a:t> </a:t>
            </a:r>
            <a:r>
              <a:rPr lang="en-US" altLang="en-US" sz="4400" dirty="0" err="1" smtClean="0">
                <a:latin typeface="Arial" charset="0"/>
              </a:rPr>
              <a:t>ንልምነካን</a:t>
            </a:r>
            <a:r>
              <a:rPr lang="en-US" altLang="en-US" sz="4400" dirty="0" smtClean="0">
                <a:latin typeface="Arial" charset="0"/>
              </a:rPr>
              <a:t> </a:t>
            </a:r>
            <a:r>
              <a:rPr lang="en-US" altLang="en-US" sz="4400" dirty="0" err="1" smtClean="0">
                <a:latin typeface="Arial" charset="0"/>
              </a:rPr>
              <a:t>ንምሕጸነ</a:t>
            </a:r>
            <a:endParaRPr lang="en-US" altLang="en-US" sz="4400" dirty="0" smtClean="0">
              <a:latin typeface="Arial" charset="0"/>
            </a:endParaRPr>
          </a:p>
          <a:p>
            <a:pPr marL="40639" marR="40639">
              <a:spcBef>
                <a:spcPts val="600"/>
              </a:spcBef>
              <a:buClr>
                <a:srgbClr val="FF2600"/>
              </a:buClr>
              <a:buFont typeface="GeezTypeNet"/>
              <a:defRPr sz="2800"/>
            </a:pP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ኣሎና</a:t>
            </a:r>
            <a:r>
              <a:rPr lang="en-US" altLang="en-US" sz="4400" dirty="0" smtClean="0">
                <a:latin typeface="Arial" charset="0"/>
              </a:rPr>
              <a:t>።</a:t>
            </a:r>
            <a:endParaRPr lang="sk-SK" sz="44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125376"/>
            <a:ext cx="4306143" cy="7294305"/>
          </a:xfrm>
          <a:prstGeom prst="rect">
            <a:avLst/>
          </a:prstGeom>
        </p:spPr>
        <p:txBody>
          <a:bodyPr wrap="square">
            <a:spAutoFit/>
          </a:bodyPr>
          <a:lstStyle/>
          <a:p>
            <a:pPr marL="40639" marR="40639">
              <a:spcBef>
                <a:spcPts val="600"/>
              </a:spcBef>
              <a:buClr>
                <a:srgbClr val="004DD6"/>
              </a:buClr>
              <a:buFont typeface="Arial"/>
              <a:defRPr sz="2800"/>
            </a:pPr>
            <a:r>
              <a:rPr lang="en-US" sz="3500" b="1" dirty="0">
                <a:solidFill>
                  <a:srgbClr val="FFFF00"/>
                </a:solidFill>
                <a:uFill>
                  <a:solidFill>
                    <a:srgbClr val="004DD6"/>
                  </a:solidFill>
                </a:uFill>
              </a:rPr>
              <a:t>People</a:t>
            </a:r>
            <a:r>
              <a:rPr lang="en-US" sz="3500" b="1" dirty="0" smtClean="0">
                <a:solidFill>
                  <a:srgbClr val="FFFF00"/>
                </a:solidFill>
                <a:uFill>
                  <a:solidFill>
                    <a:srgbClr val="004DD6"/>
                  </a:solidFill>
                </a:uFill>
              </a:rPr>
              <a:t>:</a:t>
            </a:r>
            <a:r>
              <a:rPr lang="en-US" sz="3500" dirty="0" smtClean="0">
                <a:solidFill>
                  <a:srgbClr val="FFFF00"/>
                </a:solidFill>
                <a:uFill>
                  <a:solidFill>
                    <a:srgbClr val="004DD6"/>
                  </a:solidFill>
                </a:uFill>
              </a:rPr>
              <a:t>  </a:t>
            </a:r>
            <a:r>
              <a:rPr lang="en-US" sz="1400" dirty="0" smtClean="0">
                <a:solidFill>
                  <a:srgbClr val="FFC000"/>
                </a:solidFill>
                <a:latin typeface="Arial" charset="0"/>
              </a:rPr>
              <a:t>45</a:t>
            </a:r>
            <a:r>
              <a:rPr lang="en-US" altLang="en-US" sz="1400" dirty="0" smtClean="0">
                <a:solidFill>
                  <a:srgbClr val="FFC000"/>
                </a:solidFill>
                <a:latin typeface="Arial" charset="0"/>
              </a:rPr>
              <a:t>. </a:t>
            </a:r>
            <a:r>
              <a:rPr lang="en-US" sz="3500" dirty="0" smtClean="0">
                <a:solidFill>
                  <a:schemeClr val="tx1">
                    <a:lumMod val="95000"/>
                  </a:schemeClr>
                </a:solidFill>
                <a:uFill>
                  <a:solidFill>
                    <a:srgbClr val="004DD6"/>
                  </a:solidFill>
                </a:uFill>
              </a:rPr>
              <a:t>We </a:t>
            </a:r>
            <a:r>
              <a:rPr lang="en-US" sz="35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r>
              <a:rPr lang="en-US" sz="3500" dirty="0" smtClean="0">
                <a:solidFill>
                  <a:schemeClr val="tx1">
                    <a:lumMod val="95000"/>
                  </a:schemeClr>
                </a:solidFill>
                <a:uFill>
                  <a:solidFill>
                    <a:srgbClr val="004DD6"/>
                  </a:solidFill>
                </a:uFill>
              </a:rPr>
              <a:t>.</a:t>
            </a:r>
            <a:endParaRPr lang="en-US" sz="3500" dirty="0">
              <a:solidFill>
                <a:schemeClr val="tx1">
                  <a:lumMod val="95000"/>
                </a:schemeClr>
              </a:solidFill>
              <a:uFill>
                <a:solidFill>
                  <a:srgbClr val="004DD6"/>
                </a:solidFill>
              </a:uFill>
            </a:endParaRPr>
          </a:p>
        </p:txBody>
      </p:sp>
      <p:sp>
        <p:nvSpPr>
          <p:cNvPr id="2" name="Rectangle 1"/>
          <p:cNvSpPr/>
          <p:nvPr/>
        </p:nvSpPr>
        <p:spPr>
          <a:xfrm>
            <a:off x="-83776" y="-62079"/>
            <a:ext cx="4461466" cy="6894195"/>
          </a:xfrm>
          <a:prstGeom prst="rect">
            <a:avLst/>
          </a:prstGeom>
        </p:spPr>
        <p:txBody>
          <a:bodyPr wrap="square">
            <a:spAutoFit/>
          </a:bodyPr>
          <a:lstStyle/>
          <a:p>
            <a:pPr marL="40639" marR="40639">
              <a:spcBef>
                <a:spcPts val="600"/>
              </a:spcBef>
              <a:buClr>
                <a:srgbClr val="FF2600"/>
              </a:buClr>
              <a:buFont typeface="GeezTypeNet"/>
              <a:defRPr sz="2800"/>
            </a:pPr>
            <a:r>
              <a:rPr lang="fr-FR" sz="4800" b="1" dirty="0" err="1">
                <a:solidFill>
                  <a:srgbClr val="FFFF00"/>
                </a:solidFill>
              </a:rPr>
              <a:t>ይ.ሕ</a:t>
            </a:r>
            <a:r>
              <a:rPr lang="fr-FR" sz="4800" b="1" dirty="0" smtClean="0">
                <a:solidFill>
                  <a:srgbClr val="FFFF00"/>
                </a:solidFill>
              </a:rPr>
              <a:t>. </a:t>
            </a:r>
            <a:r>
              <a:rPr lang="en-US" sz="1400" b="1" dirty="0" smtClean="0">
                <a:solidFill>
                  <a:srgbClr val="FFC000"/>
                </a:solidFill>
                <a:latin typeface="Arial" charset="0"/>
              </a:rPr>
              <a:t>፵፭</a:t>
            </a:r>
            <a:r>
              <a:rPr lang="en-US" altLang="en-US" sz="1400" b="1" dirty="0" smtClean="0">
                <a:solidFill>
                  <a:srgbClr val="FFC000"/>
                </a:solidFill>
                <a:latin typeface="Arial" charset="0"/>
              </a:rPr>
              <a:t>. </a:t>
            </a:r>
            <a:r>
              <a:rPr lang="en-US" altLang="en-US" sz="4800" b="1" dirty="0" err="1" smtClean="0">
                <a:latin typeface="Arial" charset="0"/>
              </a:rPr>
              <a:t>ንዜኑ</a:t>
            </a:r>
            <a:r>
              <a:rPr lang="en-US" altLang="en-US" sz="4800" b="1" dirty="0" smtClean="0">
                <a:latin typeface="Arial" charset="0"/>
              </a:rPr>
              <a:t> </a:t>
            </a:r>
            <a:r>
              <a:rPr lang="en-US" altLang="en-US" sz="4800" b="1" dirty="0" err="1" smtClean="0">
                <a:latin typeface="Arial" charset="0"/>
              </a:rPr>
              <a:t>ሞተከ</a:t>
            </a:r>
            <a:r>
              <a:rPr lang="en-US" altLang="en-US" sz="4800" b="1" dirty="0" smtClean="0">
                <a:latin typeface="Arial" charset="0"/>
              </a:rPr>
              <a:t> </a:t>
            </a:r>
            <a:r>
              <a:rPr lang="en-US" altLang="en-US" sz="4800" b="1" dirty="0" err="1" smtClean="0">
                <a:latin typeface="Arial" charset="0"/>
              </a:rPr>
              <a:t>እግዚኦ</a:t>
            </a:r>
            <a:r>
              <a:rPr lang="en-US" altLang="en-US" sz="4800" b="1" dirty="0" smtClean="0">
                <a:latin typeface="Arial" charset="0"/>
              </a:rPr>
              <a:t>፥ </a:t>
            </a:r>
            <a:r>
              <a:rPr lang="en-US" altLang="en-US" sz="4800" b="1" dirty="0" err="1" smtClean="0">
                <a:latin typeface="Arial" charset="0"/>
              </a:rPr>
              <a:t>ወትንሣኤከ</a:t>
            </a:r>
            <a:r>
              <a:rPr lang="en-US" altLang="en-US" sz="4800" b="1" dirty="0" smtClean="0">
                <a:latin typeface="Arial" charset="0"/>
              </a:rPr>
              <a:t> </a:t>
            </a:r>
            <a:r>
              <a:rPr lang="en-US" altLang="en-US" sz="4800" b="1" dirty="0" err="1" smtClean="0">
                <a:latin typeface="Arial" charset="0"/>
              </a:rPr>
              <a:t>ቅድስተ</a:t>
            </a:r>
            <a:r>
              <a:rPr lang="en-US" altLang="en-US" sz="4800" b="1" dirty="0" smtClean="0">
                <a:latin typeface="Arial" charset="0"/>
              </a:rPr>
              <a:t>፥ </a:t>
            </a:r>
            <a:r>
              <a:rPr lang="en-US" altLang="en-US" sz="4800" b="1" dirty="0" err="1" smtClean="0">
                <a:latin typeface="Arial" charset="0"/>
              </a:rPr>
              <a:t>ነአምን</a:t>
            </a:r>
            <a:r>
              <a:rPr lang="en-US" altLang="en-US" sz="4800" b="1" dirty="0" smtClean="0">
                <a:latin typeface="Arial" charset="0"/>
              </a:rPr>
              <a:t> </a:t>
            </a:r>
            <a:r>
              <a:rPr lang="en-US" altLang="en-US" sz="4800" b="1" dirty="0" err="1" smtClean="0">
                <a:latin typeface="Arial" charset="0"/>
              </a:rPr>
              <a:t>ዕርገተከ</a:t>
            </a:r>
            <a:r>
              <a:rPr lang="en-US" altLang="en-US" sz="4800" b="1" dirty="0" smtClean="0">
                <a:latin typeface="Arial" charset="0"/>
              </a:rPr>
              <a:t> </a:t>
            </a:r>
            <a:r>
              <a:rPr lang="en-US" altLang="en-US" sz="4800" b="1" dirty="0" err="1" smtClean="0">
                <a:latin typeface="Arial" charset="0"/>
              </a:rPr>
              <a:t>ወዳግመ</a:t>
            </a:r>
            <a:r>
              <a:rPr lang="en-US" altLang="en-US" sz="4800" b="1" dirty="0" smtClean="0">
                <a:latin typeface="Arial" charset="0"/>
              </a:rPr>
              <a:t> </a:t>
            </a:r>
            <a:r>
              <a:rPr lang="en-US" altLang="en-US" sz="4800" b="1" dirty="0" err="1" smtClean="0">
                <a:latin typeface="Arial" charset="0"/>
              </a:rPr>
              <a:t>ምጽአተከ</a:t>
            </a:r>
            <a:r>
              <a:rPr lang="en-US" altLang="en-US" sz="4800" b="1" dirty="0" smtClean="0">
                <a:latin typeface="Arial" charset="0"/>
              </a:rPr>
              <a:t>፥ </a:t>
            </a:r>
            <a:r>
              <a:rPr lang="en-US" altLang="en-US" sz="4800" b="1" dirty="0" err="1" smtClean="0">
                <a:latin typeface="Arial" charset="0"/>
              </a:rPr>
              <a:t>ንሴብሓከ</a:t>
            </a:r>
            <a:r>
              <a:rPr lang="en-US" altLang="en-US" sz="4800" b="1" dirty="0" smtClean="0">
                <a:latin typeface="Arial" charset="0"/>
              </a:rPr>
              <a:t> </a:t>
            </a:r>
            <a:r>
              <a:rPr lang="en-US" altLang="en-US" sz="4800" b="1" dirty="0" err="1" smtClean="0">
                <a:latin typeface="Arial" charset="0"/>
              </a:rPr>
              <a:t>ወንተአምነከ</a:t>
            </a:r>
            <a:r>
              <a:rPr lang="en-US" altLang="en-US" sz="4800" b="1" dirty="0" smtClean="0">
                <a:latin typeface="Arial" charset="0"/>
              </a:rPr>
              <a:t>፥  </a:t>
            </a:r>
            <a:r>
              <a:rPr lang="en-US" altLang="en-US" sz="4800" b="1" dirty="0" err="1" smtClean="0">
                <a:latin typeface="Arial" charset="0"/>
              </a:rPr>
              <a:t>ንስእ</a:t>
            </a:r>
            <a:endParaRPr lang="en-US" altLang="en-US" sz="4800" b="1" dirty="0" smtClean="0">
              <a:latin typeface="Arial" charset="0"/>
            </a:endParaRPr>
          </a:p>
          <a:p>
            <a:pPr marL="40639" marR="40639">
              <a:spcBef>
                <a:spcPts val="600"/>
              </a:spcBef>
              <a:buClr>
                <a:srgbClr val="FF2600"/>
              </a:buClr>
              <a:buFont typeface="GeezTypeNet"/>
              <a:defRPr sz="2800"/>
            </a:pPr>
            <a:r>
              <a:rPr lang="en-US" altLang="en-US" sz="4800" b="1" dirty="0" err="1" smtClean="0">
                <a:latin typeface="Arial" charset="0"/>
              </a:rPr>
              <a:t>ለከ</a:t>
            </a:r>
            <a:r>
              <a:rPr lang="en-US" altLang="en-US" sz="4800" b="1" dirty="0" smtClean="0">
                <a:latin typeface="Arial" charset="0"/>
              </a:rPr>
              <a:t> </a:t>
            </a:r>
            <a:r>
              <a:rPr lang="en-US" altLang="en-US" sz="4800" b="1" dirty="0" err="1" smtClean="0">
                <a:latin typeface="Arial" charset="0"/>
              </a:rPr>
              <a:t>ወናስተበቍዐከ</a:t>
            </a:r>
            <a:r>
              <a:rPr lang="en-US" altLang="en-US" sz="4800" b="1" dirty="0" smtClean="0">
                <a:latin typeface="Arial" charset="0"/>
              </a:rPr>
              <a:t>፥ ኦ </a:t>
            </a:r>
            <a:r>
              <a:rPr lang="en-US" altLang="en-US" sz="4800" b="1" dirty="0" err="1" smtClean="0">
                <a:latin typeface="Arial" charset="0"/>
              </a:rPr>
              <a:t>እግዚእነ</a:t>
            </a:r>
            <a:r>
              <a:rPr lang="en-US" altLang="en-US" sz="4800" b="1" dirty="0" smtClean="0">
                <a:latin typeface="Arial" charset="0"/>
              </a:rPr>
              <a:t>  </a:t>
            </a:r>
          </a:p>
          <a:p>
            <a:pPr marL="40639" marR="40639">
              <a:spcBef>
                <a:spcPts val="600"/>
              </a:spcBef>
              <a:buClr>
                <a:srgbClr val="FF2600"/>
              </a:buClr>
              <a:buFont typeface="GeezTypeNet"/>
              <a:defRPr sz="2800"/>
            </a:pPr>
            <a:r>
              <a:rPr lang="en-US" altLang="en-US" sz="4800" b="1" dirty="0">
                <a:latin typeface="Arial" charset="0"/>
              </a:rPr>
              <a:t> </a:t>
            </a:r>
            <a:r>
              <a:rPr lang="en-US" altLang="en-US" sz="4800" b="1" dirty="0" smtClean="0">
                <a:latin typeface="Arial" charset="0"/>
              </a:rPr>
              <a:t>   </a:t>
            </a:r>
            <a:r>
              <a:rPr lang="en-US" altLang="en-US" sz="4800" b="1" dirty="0" err="1" smtClean="0">
                <a:latin typeface="Arial" charset="0"/>
              </a:rPr>
              <a:t>ወአምላክነ</a:t>
            </a:r>
            <a:r>
              <a:rPr lang="en-US" altLang="en-US" sz="4800" b="1" dirty="0" smtClean="0">
                <a:latin typeface="Arial" charset="0"/>
              </a:rPr>
              <a:t>።</a:t>
            </a:r>
            <a:endParaRPr lang="mr-IN" sz="48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1727802493"/>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740307"/>
          </a:xfrm>
          <a:prstGeom prst="rect">
            <a:avLst/>
          </a:prstGeom>
        </p:spPr>
        <p:txBody>
          <a:bodyPr wrap="square">
            <a:spAutoFit/>
          </a:bodyPr>
          <a:lstStyle/>
          <a:p>
            <a:pPr marL="40639" marR="40639">
              <a:spcBef>
                <a:spcPts val="600"/>
              </a:spcBef>
              <a:buClr>
                <a:srgbClr val="000000"/>
              </a:buClr>
              <a:buFont typeface="Arial"/>
              <a:defRPr sz="20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46. </a:t>
            </a:r>
            <a:r>
              <a:rPr lang="sk-SK" sz="4800" dirty="0"/>
              <a:t>ቅድሚ ዓለም ንዝነበርካ መድኃኒ ኣምላኽ ንኣኻ ንበይንኻ </a:t>
            </a:r>
            <a:r>
              <a:rPr lang="sk-SK" sz="4800" dirty="0" smtClean="0"/>
              <a:t>እናመስገንና</a:t>
            </a:r>
            <a:r>
              <a:rPr lang="en-CA" sz="4800" dirty="0" smtClean="0"/>
              <a:t> </a:t>
            </a:r>
            <a:r>
              <a:rPr lang="sk-SK" sz="4800" dirty="0" smtClean="0"/>
              <a:t>፡ </a:t>
            </a:r>
            <a:r>
              <a:rPr lang="sk-SK" sz="4800" dirty="0"/>
              <a:t>እዚ ኅብስቲዝን እዚ ጸዋዕ እዝን፡ ነቕርበልካ ኣሎና፡ ኣብ ቅድሜኻ ክንቀውም ንኣኻ ከነገልግል </a:t>
            </a:r>
            <a:r>
              <a:rPr lang="sk-SK" sz="4800" dirty="0" smtClean="0"/>
              <a:t>ንስኻ</a:t>
            </a:r>
            <a:endParaRPr lang="sk-SK" sz="4800" dirty="0">
              <a:solidFill>
                <a:schemeClr val="tx1">
                  <a:lumMod val="95000"/>
                </a:schemeClr>
              </a:solidFill>
            </a:endParaRPr>
          </a:p>
        </p:txBody>
      </p:sp>
      <p:sp>
        <p:nvSpPr>
          <p:cNvPr id="20" name="Rectangle 19"/>
          <p:cNvSpPr/>
          <p:nvPr/>
        </p:nvSpPr>
        <p:spPr>
          <a:xfrm>
            <a:off x="8229004" y="46074"/>
            <a:ext cx="4012525" cy="6186309"/>
          </a:xfrm>
          <a:prstGeom prst="rect">
            <a:avLst/>
          </a:prstGeom>
        </p:spPr>
        <p:txBody>
          <a:bodyPr wrap="square">
            <a:spAutoFit/>
          </a:bodyPr>
          <a:lstStyle/>
          <a:p>
            <a:pPr marL="40639" marR="40639">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46</a:t>
            </a:r>
            <a:r>
              <a:rPr lang="en-US" altLang="en-US" sz="1400" i="1" dirty="0" smtClean="0">
                <a:solidFill>
                  <a:srgbClr val="FFC000"/>
                </a:solidFill>
                <a:latin typeface="Arial" charset="0"/>
              </a:rPr>
              <a:t>. </a:t>
            </a:r>
            <a:r>
              <a:rPr lang="en-US" sz="3600" dirty="0"/>
              <a:t>And we offer thee this bread and this cup giving thanks unto thee alone, 0 God the </a:t>
            </a:r>
            <a:r>
              <a:rPr lang="en-US" sz="3600" dirty="0" err="1"/>
              <a:t>Saviour</a:t>
            </a:r>
            <a:r>
              <a:rPr lang="en-US" sz="3600" dirty="0"/>
              <a:t> of the world, because thou didst order us to stand before thee and to serve thee</a:t>
            </a:r>
            <a:r>
              <a:rPr lang="en-US" sz="3600"/>
              <a:t>. </a:t>
            </a:r>
            <a:endParaRPr lang="en-US" sz="3600" dirty="0" smtClean="0"/>
          </a:p>
        </p:txBody>
      </p:sp>
      <p:sp>
        <p:nvSpPr>
          <p:cNvPr id="2" name="Rectangle 1"/>
          <p:cNvSpPr/>
          <p:nvPr/>
        </p:nvSpPr>
        <p:spPr>
          <a:xfrm>
            <a:off x="-40602" y="-62079"/>
            <a:ext cx="4225381" cy="6740307"/>
          </a:xfrm>
          <a:prstGeom prst="rect">
            <a:avLst/>
          </a:prstGeom>
        </p:spPr>
        <p:txBody>
          <a:bodyPr wrap="square">
            <a:spAutoFit/>
          </a:bodyPr>
          <a:lstStyle/>
          <a:p>
            <a:pPr marL="40639" marR="40639">
              <a:spcBef>
                <a:spcPts val="600"/>
              </a:spcBef>
              <a:buClr>
                <a:srgbClr val="000000"/>
              </a:buClr>
              <a:buFont typeface="Arial"/>
              <a:defRPr sz="20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፵፮. </a:t>
            </a:r>
            <a:r>
              <a:rPr lang="en-US" sz="4800" dirty="0" err="1"/>
              <a:t>ወናቀርብ</a:t>
            </a:r>
            <a:r>
              <a:rPr lang="en-US" sz="4800" dirty="0"/>
              <a:t> </a:t>
            </a:r>
            <a:r>
              <a:rPr lang="en-US" sz="4800" dirty="0" err="1"/>
              <a:t>ለከ</a:t>
            </a:r>
            <a:r>
              <a:rPr lang="en-US" sz="4800" dirty="0"/>
              <a:t> </a:t>
            </a:r>
            <a:r>
              <a:rPr lang="en-US" sz="4800" dirty="0" err="1"/>
              <a:t>ዘንተ</a:t>
            </a:r>
            <a:r>
              <a:rPr lang="en-US" sz="4800" dirty="0"/>
              <a:t> </a:t>
            </a:r>
            <a:r>
              <a:rPr lang="en-US" sz="4800" dirty="0" err="1"/>
              <a:t>ኅብስተ</a:t>
            </a:r>
            <a:r>
              <a:rPr lang="en-US" sz="4800" dirty="0"/>
              <a:t> </a:t>
            </a:r>
            <a:r>
              <a:rPr lang="en-US" sz="4800" dirty="0" err="1"/>
              <a:t>ወዘንተ</a:t>
            </a:r>
            <a:r>
              <a:rPr lang="en-US" sz="4800" dirty="0"/>
              <a:t> </a:t>
            </a:r>
            <a:r>
              <a:rPr lang="en-US" sz="4800" dirty="0" err="1"/>
              <a:t>ጽዋዓ</a:t>
            </a:r>
            <a:r>
              <a:rPr lang="en-US" sz="4800" dirty="0"/>
              <a:t> </a:t>
            </a:r>
            <a:r>
              <a:rPr lang="en-US" sz="4800" dirty="0" err="1"/>
              <a:t>እንዘ</a:t>
            </a:r>
            <a:r>
              <a:rPr lang="en-US" sz="4800" dirty="0"/>
              <a:t> </a:t>
            </a:r>
            <a:r>
              <a:rPr lang="en-US" sz="4800" dirty="0" err="1"/>
              <a:t>ነኣኵተከ</a:t>
            </a:r>
            <a:r>
              <a:rPr lang="en-US" sz="4800" dirty="0"/>
              <a:t> </a:t>
            </a:r>
            <a:r>
              <a:rPr lang="en-US" sz="4800" dirty="0" err="1"/>
              <a:t>ለከ</a:t>
            </a:r>
            <a:r>
              <a:rPr lang="en-US" sz="4800" dirty="0"/>
              <a:t> </a:t>
            </a:r>
            <a:r>
              <a:rPr lang="en-US" sz="4800" dirty="0" err="1"/>
              <a:t>ለዘባሕቲተከ</a:t>
            </a:r>
            <a:r>
              <a:rPr lang="en-US" sz="4800" dirty="0"/>
              <a:t> </a:t>
            </a:r>
            <a:r>
              <a:rPr lang="en-US" sz="4800" dirty="0" err="1"/>
              <a:t>ዘእምዓለም</a:t>
            </a:r>
            <a:r>
              <a:rPr lang="en-US" sz="4800" dirty="0"/>
              <a:t> </a:t>
            </a:r>
            <a:r>
              <a:rPr lang="en-US" sz="4800" dirty="0" err="1"/>
              <a:t>መድኅን</a:t>
            </a:r>
            <a:r>
              <a:rPr lang="en-US" sz="4800" dirty="0"/>
              <a:t> </a:t>
            </a:r>
            <a:r>
              <a:rPr lang="en-US" sz="4800" dirty="0" err="1"/>
              <a:t>ኣምላክ</a:t>
            </a:r>
            <a:r>
              <a:rPr lang="en-US" sz="4800" dirty="0"/>
              <a:t>፡ </a:t>
            </a:r>
            <a:r>
              <a:rPr lang="en-US" sz="4800" dirty="0" err="1"/>
              <a:t>እስመ</a:t>
            </a:r>
            <a:r>
              <a:rPr lang="en-US" sz="4800" dirty="0"/>
              <a:t> </a:t>
            </a:r>
            <a:r>
              <a:rPr lang="en-US" sz="4800" dirty="0" err="1"/>
              <a:t>ኣዘዝከነ</a:t>
            </a:r>
            <a:r>
              <a:rPr lang="en-US" sz="4800" dirty="0"/>
              <a:t> </a:t>
            </a:r>
            <a:r>
              <a:rPr lang="en-US" sz="4800" dirty="0" err="1"/>
              <a:t>ንቁም</a:t>
            </a:r>
            <a:r>
              <a:rPr lang="en-US" sz="4800" dirty="0"/>
              <a:t> </a:t>
            </a:r>
            <a:r>
              <a:rPr lang="en-US" sz="4800" dirty="0" err="1"/>
              <a:t>ቅድሜከ</a:t>
            </a:r>
            <a:r>
              <a:rPr lang="en-US" sz="4800" dirty="0"/>
              <a:t> </a:t>
            </a:r>
            <a:r>
              <a:rPr lang="en-US" sz="4800" dirty="0" err="1" smtClean="0"/>
              <a:t>ወለከ</a:t>
            </a:r>
            <a:endParaRPr lang="en-CA" sz="4700" dirty="0">
              <a:solidFill>
                <a:srgbClr val="FFC000"/>
              </a:solidFill>
            </a:endParaRPr>
          </a:p>
        </p:txBody>
      </p:sp>
    </p:spTree>
    <p:extLst>
      <p:ext uri="{BB962C8B-B14F-4D97-AF65-F5344CB8AC3E}">
        <p14:creationId xmlns:p14="http://schemas.microsoft.com/office/powerpoint/2010/main" val="19215104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894195"/>
          </a:xfrm>
          <a:prstGeom prst="rect">
            <a:avLst/>
          </a:prstGeom>
        </p:spPr>
        <p:txBody>
          <a:bodyPr wrap="square">
            <a:spAutoFit/>
          </a:bodyPr>
          <a:lstStyle/>
          <a:p>
            <a:pPr marL="40639" marR="40639">
              <a:spcBef>
                <a:spcPts val="600"/>
              </a:spcBef>
              <a:buClr>
                <a:srgbClr val="000000"/>
              </a:buClr>
              <a:buFont typeface="Arial"/>
              <a:defRPr sz="2000"/>
            </a:pPr>
            <a:r>
              <a:rPr lang="sk-SK" sz="4800" dirty="0" smtClean="0"/>
              <a:t>ኣዚዝካና </a:t>
            </a:r>
            <a:r>
              <a:rPr lang="sk-SK" sz="4800" dirty="0"/>
              <a:t>ኢኻ እሞ፡ ስለዚ ንሕና ባሮትካ ኦጐይታ ነመስግነካ ኣሎና።</a:t>
            </a:r>
          </a:p>
          <a:p>
            <a:pPr marL="40639" marR="40639">
              <a:spcBef>
                <a:spcPts val="600"/>
              </a:spcBef>
              <a:buClr>
                <a:srgbClr val="0433FF"/>
              </a:buClr>
              <a:buFont typeface="Arial"/>
              <a:defRPr sz="2000">
                <a:solidFill>
                  <a:srgbClr val="0433FF"/>
                </a:solidFill>
                <a:uFill>
                  <a:solidFill>
                    <a:srgbClr val="0433FF"/>
                  </a:solidFill>
                </a:uFill>
              </a:defRPr>
            </a:pPr>
            <a:r>
              <a:rPr lang="sk-SK" sz="4800" dirty="0">
                <a:solidFill>
                  <a:srgbClr val="FFFF00"/>
                </a:solidFill>
              </a:rPr>
              <a:t>ይ.ሕ. </a:t>
            </a:r>
            <a:r>
              <a:rPr lang="sk-SK" sz="4800" dirty="0">
                <a:solidFill>
                  <a:schemeClr val="tx1">
                    <a:lumMod val="95000"/>
                  </a:schemeClr>
                </a:solidFill>
              </a:rPr>
              <a:t>ኣሜን</a:t>
            </a:r>
            <a:r>
              <a:rPr lang="sk-SK" sz="4800" dirty="0" smtClean="0">
                <a:solidFill>
                  <a:schemeClr val="tx1">
                    <a:lumMod val="95000"/>
                  </a:schemeClr>
                </a:solidFill>
              </a:rPr>
              <a:t>።</a:t>
            </a:r>
            <a:endParaRPr lang="en-CA" sz="4800" dirty="0" smtClean="0">
              <a:solidFill>
                <a:schemeClr val="tx1">
                  <a:lumMod val="95000"/>
                </a:schemeClr>
              </a:solidFill>
            </a:endParaRPr>
          </a:p>
          <a:p>
            <a:pPr marL="40639" marR="40639">
              <a:spcBef>
                <a:spcPts val="600"/>
              </a:spcBef>
              <a:buClr>
                <a:srgbClr val="0433FF"/>
              </a:buClr>
              <a:defRPr sz="2000">
                <a:solidFill>
                  <a:srgbClr val="0433FF"/>
                </a:solidFill>
                <a:uFill>
                  <a:solidFill>
                    <a:srgbClr val="0433FF"/>
                  </a:solidFill>
                </a:uFill>
              </a:defRPr>
            </a:pPr>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47. </a:t>
            </a:r>
            <a:r>
              <a:rPr lang="mr-IN" sz="4800" dirty="0" smtClean="0">
                <a:solidFill>
                  <a:srgbClr val="F2F2F2"/>
                </a:solidFill>
              </a:rPr>
              <a:t>ኦ </a:t>
            </a:r>
            <a:r>
              <a:rPr lang="mr-IN" sz="4800" dirty="0">
                <a:solidFill>
                  <a:srgbClr val="F2F2F2"/>
                </a:solidFill>
              </a:rPr>
              <a:t>ጐይታ ናብዚ ኅብስቲ </a:t>
            </a:r>
            <a:r>
              <a:rPr lang="mr-IN" sz="4800" dirty="0" smtClean="0">
                <a:solidFill>
                  <a:srgbClr val="F2F2F2"/>
                </a:solidFill>
              </a:rPr>
              <a:t>እዝን</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a:t>
            </a:r>
            <a:r>
              <a:rPr lang="mr-IN" sz="2000" dirty="0" smtClean="0">
                <a:solidFill>
                  <a:srgbClr val="FFC000"/>
                </a:solidFill>
              </a:rPr>
              <a:t>  </a:t>
            </a:r>
            <a:r>
              <a:rPr lang="mr-IN" sz="4800" dirty="0">
                <a:solidFill>
                  <a:srgbClr val="F2F2F2"/>
                </a:solidFill>
              </a:rPr>
              <a:t>ናብዚ </a:t>
            </a:r>
            <a:r>
              <a:rPr lang="mr-IN" sz="4800" dirty="0" smtClean="0">
                <a:solidFill>
                  <a:srgbClr val="F2F2F2"/>
                </a:solidFill>
              </a:rPr>
              <a:t>ጸዋዕ እዝን</a:t>
            </a:r>
            <a:r>
              <a:rPr lang="en-CA" sz="4800" dirty="0" smtClean="0">
                <a:solidFill>
                  <a:srgbClr val="FFC000"/>
                </a:solidFill>
              </a:rPr>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a:t>
            </a:r>
            <a:endParaRPr lang="sk-SK" sz="4800" dirty="0">
              <a:solidFill>
                <a:srgbClr val="FFC000"/>
              </a:solidFill>
            </a:endParaRPr>
          </a:p>
        </p:txBody>
      </p:sp>
      <p:sp>
        <p:nvSpPr>
          <p:cNvPr id="20" name="Rectangle 19"/>
          <p:cNvSpPr/>
          <p:nvPr/>
        </p:nvSpPr>
        <p:spPr>
          <a:xfrm>
            <a:off x="8229004" y="46074"/>
            <a:ext cx="4012525" cy="6894195"/>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For </a:t>
            </a:r>
            <a:r>
              <a:rPr lang="en-US" sz="3800" dirty="0"/>
              <a:t>this reason, we, thy servants, glorify thee, 0 Lord. </a:t>
            </a:r>
            <a:br>
              <a:rPr lang="en-US" sz="3800" dirty="0"/>
            </a:br>
            <a:r>
              <a:rPr lang="en-US" sz="3800" b="1" i="1" dirty="0">
                <a:solidFill>
                  <a:srgbClr val="0433FF"/>
                </a:solidFill>
                <a:uFill>
                  <a:solidFill>
                    <a:srgbClr val="0433FF"/>
                  </a:solidFill>
                </a:uFill>
              </a:rPr>
              <a:t> </a:t>
            </a:r>
            <a:r>
              <a:rPr lang="en-US" sz="3800" b="1" dirty="0">
                <a:solidFill>
                  <a:srgbClr val="FFFF00"/>
                </a:solidFill>
                <a:uFill>
                  <a:solidFill>
                    <a:srgbClr val="0433FF"/>
                  </a:solidFill>
                </a:uFill>
              </a:rPr>
              <a:t>people፡</a:t>
            </a:r>
            <a:r>
              <a:rPr lang="en-US" sz="3800" dirty="0">
                <a:solidFill>
                  <a:srgbClr val="FFFF00"/>
                </a:solidFill>
                <a:uFill>
                  <a:solidFill>
                    <a:srgbClr val="0433FF"/>
                  </a:solidFill>
                </a:uFill>
              </a:rPr>
              <a:t> </a:t>
            </a:r>
            <a:r>
              <a:rPr lang="en-US" sz="3800" i="1" dirty="0">
                <a:solidFill>
                  <a:srgbClr val="FFFFFF"/>
                </a:solidFill>
                <a:uFill>
                  <a:solidFill>
                    <a:srgbClr val="0433FF"/>
                  </a:solidFill>
                </a:uFill>
              </a:rPr>
              <a:t>Amen</a:t>
            </a:r>
            <a:r>
              <a:rPr lang="en-US" sz="3800" dirty="0"/>
              <a:t>. </a:t>
            </a:r>
            <a:endParaRPr lang="en-US" sz="3800" dirty="0" smtClean="0"/>
          </a:p>
          <a:p>
            <a:pPr marL="40639" marR="40639">
              <a:lnSpc>
                <a:spcPct val="130000"/>
              </a:lnSpc>
              <a:spcBef>
                <a:spcPts val="600"/>
              </a:spcBef>
              <a:buClr>
                <a:srgbClr val="000000"/>
              </a:buClr>
              <a:buFont typeface="Arial"/>
              <a:defRPr sz="2800"/>
            </a:pPr>
            <a:r>
              <a:rPr lang="en-US" sz="3800" b="1" dirty="0">
                <a:solidFill>
                  <a:srgbClr val="FF0000"/>
                </a:solidFill>
              </a:rPr>
              <a:t>Priest</a:t>
            </a:r>
            <a:r>
              <a:rPr lang="en-US" sz="3800" b="1" dirty="0" smtClean="0">
                <a:solidFill>
                  <a:srgbClr val="FF0000"/>
                </a:solidFill>
              </a:rPr>
              <a:t>: </a:t>
            </a:r>
            <a:r>
              <a:rPr lang="en-US" sz="1400" b="1" dirty="0" smtClean="0">
                <a:solidFill>
                  <a:srgbClr val="FFC000"/>
                </a:solidFill>
              </a:rPr>
              <a:t>47.</a:t>
            </a:r>
            <a:r>
              <a:rPr lang="en-US" sz="1400" dirty="0" smtClean="0">
                <a:solidFill>
                  <a:srgbClr val="FFC000"/>
                </a:solidFill>
              </a:rPr>
              <a:t>   </a:t>
            </a:r>
            <a:r>
              <a:rPr lang="en-US" sz="3800" dirty="0" smtClean="0"/>
              <a:t>Lord</a:t>
            </a:r>
            <a:r>
              <a:rPr lang="en-US" sz="3800" dirty="0"/>
              <a:t>, we pray and beseech thee to send the Holy Spirit and power </a:t>
            </a:r>
            <a:r>
              <a:rPr lang="en-US" sz="3800" dirty="0" smtClean="0"/>
              <a:t>upon</a:t>
            </a:r>
            <a:endParaRPr lang="en-US" sz="2000" dirty="0">
              <a:solidFill>
                <a:srgbClr val="FFC000"/>
              </a:solidFill>
            </a:endParaRPr>
          </a:p>
        </p:txBody>
      </p:sp>
      <p:sp>
        <p:nvSpPr>
          <p:cNvPr id="2" name="Rectangle 1"/>
          <p:cNvSpPr/>
          <p:nvPr/>
        </p:nvSpPr>
        <p:spPr>
          <a:xfrm>
            <a:off x="-40602" y="-62079"/>
            <a:ext cx="4225381" cy="6971139"/>
          </a:xfrm>
          <a:prstGeom prst="rect">
            <a:avLst/>
          </a:prstGeom>
        </p:spPr>
        <p:txBody>
          <a:bodyPr wrap="square">
            <a:spAutoFit/>
          </a:bodyPr>
          <a:lstStyle/>
          <a:p>
            <a:pPr marL="40639" marR="40639">
              <a:spcBef>
                <a:spcPts val="600"/>
              </a:spcBef>
              <a:buClr>
                <a:srgbClr val="000000"/>
              </a:buClr>
              <a:buFont typeface="Arial"/>
              <a:defRPr sz="2000"/>
            </a:pPr>
            <a:r>
              <a:rPr lang="en-US" sz="4800" dirty="0" err="1" smtClean="0"/>
              <a:t>ንትከሀን</a:t>
            </a:r>
            <a:r>
              <a:rPr lang="en-US" sz="4800" dirty="0"/>
              <a:t>። </a:t>
            </a:r>
            <a:r>
              <a:rPr lang="en-US" sz="4800" dirty="0" err="1"/>
              <a:t>በእንተ</a:t>
            </a:r>
            <a:r>
              <a:rPr lang="en-US" sz="4800" dirty="0"/>
              <a:t> </a:t>
            </a:r>
            <a:r>
              <a:rPr lang="en-US" sz="4800" dirty="0" err="1"/>
              <a:t>ዝንቱ</a:t>
            </a:r>
            <a:r>
              <a:rPr lang="en-US" sz="4800" dirty="0"/>
              <a:t> </a:t>
            </a:r>
            <a:r>
              <a:rPr lang="en-US" sz="4800" dirty="0" err="1"/>
              <a:t>ንሕነ</a:t>
            </a:r>
            <a:r>
              <a:rPr lang="en-US" sz="4800" dirty="0"/>
              <a:t> </a:t>
            </a:r>
            <a:r>
              <a:rPr lang="en-US" sz="4800" dirty="0" err="1"/>
              <a:t>ኣግብርቲከ</a:t>
            </a:r>
            <a:r>
              <a:rPr lang="en-US" sz="4800" dirty="0"/>
              <a:t> </a:t>
            </a:r>
            <a:r>
              <a:rPr lang="en-US" sz="4800" dirty="0" err="1"/>
              <a:t>ንሰብሓከ</a:t>
            </a:r>
            <a:r>
              <a:rPr lang="en-US" sz="4800" dirty="0"/>
              <a:t> </a:t>
            </a:r>
            <a:r>
              <a:rPr lang="en-US" sz="4800" dirty="0" err="1"/>
              <a:t>እግዚኦ</a:t>
            </a:r>
            <a:r>
              <a:rPr lang="en-US" sz="4800" dirty="0"/>
              <a:t>።</a:t>
            </a:r>
          </a:p>
          <a:p>
            <a:pPr marL="40639" marR="40639">
              <a:spcBef>
                <a:spcPts val="600"/>
              </a:spcBef>
              <a:buClr>
                <a:srgbClr val="000000"/>
              </a:buClr>
              <a:defRPr sz="2000"/>
            </a:pPr>
            <a:r>
              <a:rPr lang="en-US" sz="4800" dirty="0" err="1">
                <a:solidFill>
                  <a:srgbClr val="FFFF00"/>
                </a:solidFill>
              </a:rPr>
              <a:t>ይ.ሕ</a:t>
            </a:r>
            <a:r>
              <a:rPr lang="en-US" sz="4800" dirty="0">
                <a:solidFill>
                  <a:srgbClr val="FFFF00"/>
                </a:solidFill>
              </a:rPr>
              <a:t>. </a:t>
            </a:r>
            <a:r>
              <a:rPr lang="en-US" sz="4800" dirty="0" err="1"/>
              <a:t>ኣሜን</a:t>
            </a:r>
            <a:r>
              <a:rPr lang="en-US" sz="4800" dirty="0" smtClean="0"/>
              <a:t>።</a:t>
            </a:r>
          </a:p>
          <a:p>
            <a:pPr marL="40639" marR="40639">
              <a:spcBef>
                <a:spcPts val="600"/>
              </a:spcBef>
              <a:buClr>
                <a:srgbClr val="000000"/>
              </a:buClr>
              <a:defRPr sz="2000"/>
            </a:pPr>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፵፯. </a:t>
            </a:r>
            <a:r>
              <a:rPr lang="mr-IN" sz="4800" dirty="0" smtClean="0"/>
              <a:t>ንስእለከ </a:t>
            </a:r>
            <a:r>
              <a:rPr lang="mr-IN" sz="4800" dirty="0"/>
              <a:t>እግዚኦ </a:t>
            </a:r>
            <a:r>
              <a:rPr lang="mr-IN" sz="4800" dirty="0" smtClean="0"/>
              <a:t>ወናስተበቍ</a:t>
            </a:r>
            <a:endParaRPr lang="en-CA" sz="4800" dirty="0" smtClean="0"/>
          </a:p>
          <a:p>
            <a:pPr marL="40639" marR="40639">
              <a:spcBef>
                <a:spcPts val="600"/>
              </a:spcBef>
              <a:buClr>
                <a:srgbClr val="000000"/>
              </a:buClr>
              <a:defRPr sz="2000"/>
            </a:pPr>
            <a:r>
              <a:rPr lang="mr-IN" sz="4800" dirty="0" smtClean="0"/>
              <a:t>ዓከ </a:t>
            </a:r>
            <a:r>
              <a:rPr lang="mr-IN" sz="4800" dirty="0"/>
              <a:t>ከመ ትፈኑ መንፈሰ </a:t>
            </a:r>
            <a:r>
              <a:rPr lang="mr-IN" sz="4800" dirty="0" smtClean="0"/>
              <a:t>ቅዱሰ</a:t>
            </a:r>
            <a:endParaRPr lang="en-CA" sz="4700" dirty="0">
              <a:solidFill>
                <a:srgbClr val="FFC000"/>
              </a:solidFill>
            </a:endParaRPr>
          </a:p>
        </p:txBody>
      </p:sp>
    </p:spTree>
    <p:extLst>
      <p:ext uri="{BB962C8B-B14F-4D97-AF65-F5344CB8AC3E}">
        <p14:creationId xmlns:p14="http://schemas.microsoft.com/office/powerpoint/2010/main" val="1291770641"/>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13822"/>
            <a:ext cx="4420158" cy="7201972"/>
          </a:xfrm>
          <a:prstGeom prst="rect">
            <a:avLst/>
          </a:prstGeom>
        </p:spPr>
        <p:txBody>
          <a:bodyPr wrap="square">
            <a:spAutoFit/>
          </a:bodyPr>
          <a:lstStyle/>
          <a:p>
            <a:pPr marL="40639" marR="40639">
              <a:spcBef>
                <a:spcPts val="600"/>
              </a:spcBef>
              <a:buClr>
                <a:srgbClr val="000000"/>
              </a:buClr>
              <a:defRPr sz="2000"/>
            </a:pPr>
            <a:r>
              <a:rPr lang="mr-IN" sz="4800" dirty="0">
                <a:solidFill>
                  <a:srgbClr val="F2F2F2"/>
                </a:solidFill>
              </a:rPr>
              <a:t>መንፈስ </a:t>
            </a:r>
            <a:r>
              <a:rPr lang="mr-IN" sz="4800" dirty="0"/>
              <a:t>ቅዱስን</a:t>
            </a:r>
            <a:endParaRPr lang="sk-SK" sz="4800" dirty="0"/>
          </a:p>
          <a:p>
            <a:pPr marL="40639" marR="40639">
              <a:spcBef>
                <a:spcPts val="600"/>
              </a:spcBef>
              <a:buClr>
                <a:srgbClr val="000000"/>
              </a:buClr>
              <a:buFont typeface="Arial"/>
              <a:defRPr sz="2000"/>
            </a:pPr>
            <a:r>
              <a:rPr lang="mr-IN" sz="4800" dirty="0" smtClean="0">
                <a:solidFill>
                  <a:srgbClr val="F2F2F2"/>
                </a:solidFill>
              </a:rPr>
              <a:t>ኃይልን ክትሰደልና፡ ንልምነካ ኣሎና። </a:t>
            </a:r>
            <a:endParaRPr lang="en-CA" sz="4800" dirty="0" smtClean="0">
              <a:solidFill>
                <a:srgbClr val="F2F2F2"/>
              </a:solidFill>
            </a:endParaRPr>
          </a:p>
          <a:p>
            <a:pPr marL="40639" marR="40639">
              <a:spcBef>
                <a:spcPts val="600"/>
              </a:spcBef>
              <a:buClr>
                <a:srgbClr val="000000"/>
              </a:buClr>
              <a:buFont typeface="Arial"/>
              <a:defRPr sz="2000"/>
            </a:pPr>
            <a:r>
              <a:rPr lang="en-CA" sz="1400" dirty="0" smtClean="0">
                <a:solidFill>
                  <a:srgbClr val="FFC000"/>
                </a:solidFill>
              </a:rPr>
              <a:t>48. </a:t>
            </a:r>
            <a:r>
              <a:rPr lang="mr-IN" sz="4800" dirty="0" smtClean="0">
                <a:solidFill>
                  <a:srgbClr val="F2F2F2"/>
                </a:solidFill>
              </a:rPr>
              <a:t>ናይ </a:t>
            </a:r>
            <a:r>
              <a:rPr lang="mr-IN" sz="4800" dirty="0">
                <a:solidFill>
                  <a:srgbClr val="F2F2F2"/>
                </a:solidFill>
              </a:rPr>
              <a:t>ጐይታናን መድኃኒናን ኢየሱስ ክርስቶስ ሥጋኡን </a:t>
            </a:r>
            <a:r>
              <a:rPr lang="en-CA" sz="2000" dirty="0" smtClean="0">
                <a:solidFill>
                  <a:srgbClr val="FFC000"/>
                </a:solidFill>
              </a:rPr>
              <a:t>(1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ይባርኽ</a:t>
            </a:r>
            <a:r>
              <a:rPr lang="en-CA" sz="2000" dirty="0" smtClean="0">
                <a:solidFill>
                  <a:srgbClr val="FFC000"/>
                </a:solidFill>
              </a:rPr>
              <a:t>) </a:t>
            </a:r>
            <a:r>
              <a:rPr lang="mr-IN" sz="4800" dirty="0" smtClean="0">
                <a:solidFill>
                  <a:srgbClr val="F2F2F2"/>
                </a:solidFill>
              </a:rPr>
              <a:t>ደሙን</a:t>
            </a:r>
            <a:r>
              <a:rPr lang="en-CA" sz="4800" dirty="0" smtClean="0">
                <a:solidFill>
                  <a:srgbClr val="F2F2F2"/>
                </a:solidFill>
              </a:rPr>
              <a:t> </a:t>
            </a:r>
            <a:r>
              <a:rPr lang="en-CA" sz="2000" dirty="0" smtClean="0">
                <a:solidFill>
                  <a:srgbClr val="FFC000"/>
                </a:solidFill>
              </a:rPr>
              <a:t>(</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2000" dirty="0" err="1" smtClean="0">
                <a:solidFill>
                  <a:srgbClr val="FFC000"/>
                </a:solidFill>
              </a:rPr>
              <a:t>ሳልሳይ</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ክልቲኦም</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ይባርኽ</a:t>
            </a:r>
            <a:r>
              <a:rPr lang="en-CA" sz="2000" dirty="0" smtClean="0">
                <a:solidFill>
                  <a:srgbClr val="FFC000"/>
                </a:solidFill>
              </a:rPr>
              <a:t>)</a:t>
            </a:r>
            <a:r>
              <a:rPr lang="mr-IN" sz="2000" dirty="0" smtClean="0">
                <a:solidFill>
                  <a:srgbClr val="FFC000"/>
                </a:solidFill>
                <a:uFill>
                  <a:solidFill>
                    <a:srgbClr val="FF2C79"/>
                  </a:solidFill>
                </a:uFill>
              </a:rPr>
              <a:t>   </a:t>
            </a:r>
            <a:r>
              <a:rPr lang="mr-IN" sz="4800" dirty="0">
                <a:solidFill>
                  <a:srgbClr val="F2F2F2"/>
                </a:solidFill>
                <a:uFill>
                  <a:solidFill>
                    <a:srgbClr val="FF2C79"/>
                  </a:solidFill>
                </a:uFill>
              </a:rPr>
              <a:t>ኪገብሮ ንዘለዓለም ዓለም</a:t>
            </a:r>
            <a:r>
              <a:rPr lang="mr-IN" sz="4800" dirty="0" smtClean="0">
                <a:solidFill>
                  <a:srgbClr val="F2F2F2"/>
                </a:solidFill>
                <a:uFill>
                  <a:solidFill>
                    <a:srgbClr val="FF2C79"/>
                  </a:solidFill>
                </a:uFill>
              </a:rPr>
              <a:t>።</a:t>
            </a:r>
            <a:endParaRPr lang="mr-IN" sz="4800" dirty="0">
              <a:solidFill>
                <a:srgbClr val="F2F2F2"/>
              </a:solidFill>
              <a:uFill>
                <a:solidFill>
                  <a:srgbClr val="FF2C79"/>
                </a:solidFill>
              </a:uFill>
            </a:endParaRPr>
          </a:p>
        </p:txBody>
      </p:sp>
      <p:sp>
        <p:nvSpPr>
          <p:cNvPr id="20" name="Rectangle 19"/>
          <p:cNvSpPr/>
          <p:nvPr/>
        </p:nvSpPr>
        <p:spPr>
          <a:xfrm>
            <a:off x="8286154" y="46074"/>
            <a:ext cx="4012525" cy="6632585"/>
          </a:xfrm>
          <a:prstGeom prst="rect">
            <a:avLst/>
          </a:prstGeom>
        </p:spPr>
        <p:txBody>
          <a:bodyPr wrap="square">
            <a:spAutoFit/>
          </a:bodyPr>
          <a:lstStyle/>
          <a:p>
            <a:pPr marL="40639" marR="40639">
              <a:spcBef>
                <a:spcPts val="600"/>
              </a:spcBef>
              <a:buClr>
                <a:srgbClr val="000000"/>
              </a:buClr>
              <a:defRPr sz="2800"/>
            </a:pPr>
            <a:r>
              <a:rPr lang="en-US" sz="3800" dirty="0"/>
              <a:t>this </a:t>
            </a:r>
            <a:r>
              <a:rPr lang="en-US" sz="2000" dirty="0">
                <a:solidFill>
                  <a:srgbClr val="FFC000"/>
                </a:solidFill>
              </a:rPr>
              <a:t>(</a:t>
            </a:r>
            <a:r>
              <a:rPr lang="en-US" sz="2000" dirty="0" smtClean="0">
                <a:solidFill>
                  <a:srgbClr val="FFC000"/>
                </a:solidFill>
              </a:rPr>
              <a:t>pointing) </a:t>
            </a:r>
            <a:r>
              <a:rPr lang="en-US" sz="3800" dirty="0" smtClean="0"/>
              <a:t>bread </a:t>
            </a:r>
            <a:r>
              <a:rPr lang="en-US" sz="3800" dirty="0"/>
              <a:t>and upon his </a:t>
            </a:r>
            <a:r>
              <a:rPr lang="en-US" sz="2000" dirty="0">
                <a:solidFill>
                  <a:srgbClr val="FFC000"/>
                </a:solidFill>
              </a:rPr>
              <a:t>(pointing) </a:t>
            </a:r>
            <a:r>
              <a:rPr lang="en-US" sz="3800" dirty="0"/>
              <a:t>cup </a:t>
            </a:r>
            <a:endParaRPr lang="en-US" sz="3800" dirty="0" smtClean="0"/>
          </a:p>
          <a:p>
            <a:pPr marL="40639" marR="40639">
              <a:spcBef>
                <a:spcPts val="600"/>
              </a:spcBef>
              <a:buClr>
                <a:srgbClr val="000000"/>
              </a:buClr>
              <a:buFont typeface="Arial"/>
              <a:defRPr sz="2800"/>
            </a:pPr>
            <a:r>
              <a:rPr lang="en-US" sz="1400" dirty="0" smtClean="0">
                <a:solidFill>
                  <a:srgbClr val="FFC000"/>
                </a:solidFill>
              </a:rPr>
              <a:t>48. </a:t>
            </a:r>
            <a:r>
              <a:rPr lang="en-US" sz="3800" dirty="0" smtClean="0"/>
              <a:t>to </a:t>
            </a:r>
            <a:r>
              <a:rPr lang="en-US" sz="3800" dirty="0"/>
              <a:t>make them the body </a:t>
            </a:r>
            <a:r>
              <a:rPr lang="en-US" sz="2000" dirty="0" smtClean="0">
                <a:solidFill>
                  <a:srgbClr val="FFC000"/>
                </a:solidFill>
              </a:rPr>
              <a:t>(Benediction </a:t>
            </a:r>
            <a:r>
              <a:rPr lang="en-US" sz="2000" dirty="0">
                <a:solidFill>
                  <a:srgbClr val="FFC000"/>
                </a:solidFill>
              </a:rPr>
              <a:t>once) </a:t>
            </a:r>
            <a:r>
              <a:rPr lang="en-US" sz="3800" dirty="0"/>
              <a:t>and the blood </a:t>
            </a:r>
            <a:r>
              <a:rPr lang="en-US" sz="2000" dirty="0" smtClean="0">
                <a:solidFill>
                  <a:srgbClr val="FFC000"/>
                </a:solidFill>
              </a:rPr>
              <a:t>(</a:t>
            </a:r>
            <a:r>
              <a:rPr lang="en-US" sz="2000" dirty="0">
                <a:solidFill>
                  <a:srgbClr val="FFC000"/>
                </a:solidFill>
              </a:rPr>
              <a:t>Benediction</a:t>
            </a:r>
            <a:r>
              <a:rPr lang="en-US" sz="2000" dirty="0" smtClean="0">
                <a:solidFill>
                  <a:srgbClr val="FFC000"/>
                </a:solidFill>
              </a:rPr>
              <a:t> </a:t>
            </a:r>
            <a:r>
              <a:rPr lang="en-US" sz="2000" dirty="0">
                <a:solidFill>
                  <a:srgbClr val="FFC000"/>
                </a:solidFill>
              </a:rPr>
              <a:t>once, then Benediction</a:t>
            </a:r>
            <a:r>
              <a:rPr lang="en-US" sz="2000" dirty="0" smtClean="0">
                <a:solidFill>
                  <a:srgbClr val="FFC000"/>
                </a:solidFill>
              </a:rPr>
              <a:t> </a:t>
            </a:r>
            <a:r>
              <a:rPr lang="en-US" sz="2000" dirty="0">
                <a:solidFill>
                  <a:srgbClr val="FFC000"/>
                </a:solidFill>
              </a:rPr>
              <a:t>once more </a:t>
            </a:r>
            <a:r>
              <a:rPr lang="en-US" sz="2000" dirty="0" smtClean="0">
                <a:solidFill>
                  <a:srgbClr val="FFC000"/>
                </a:solidFill>
              </a:rPr>
              <a:t>over both</a:t>
            </a:r>
            <a:r>
              <a:rPr lang="en-US" sz="2000" dirty="0">
                <a:solidFill>
                  <a:srgbClr val="FFC000"/>
                </a:solidFill>
              </a:rPr>
              <a:t>) </a:t>
            </a:r>
            <a:r>
              <a:rPr lang="en-US" sz="3800" i="1" dirty="0"/>
              <a:t>then </a:t>
            </a:r>
            <a:r>
              <a:rPr lang="en-US" sz="3800" dirty="0"/>
              <a:t>of our Lord and our </a:t>
            </a:r>
            <a:r>
              <a:rPr lang="en-US" sz="3800" dirty="0" err="1"/>
              <a:t>Saviour</a:t>
            </a:r>
            <a:r>
              <a:rPr lang="en-US" sz="3800" dirty="0"/>
              <a:t> Jesus Christ for ever. </a:t>
            </a:r>
          </a:p>
        </p:txBody>
      </p:sp>
      <p:sp>
        <p:nvSpPr>
          <p:cNvPr id="2" name="Rectangle 1"/>
          <p:cNvSpPr/>
          <p:nvPr/>
        </p:nvSpPr>
        <p:spPr>
          <a:xfrm>
            <a:off x="-40602" y="-62079"/>
            <a:ext cx="4225381" cy="8279190"/>
          </a:xfrm>
          <a:prstGeom prst="rect">
            <a:avLst/>
          </a:prstGeom>
        </p:spPr>
        <p:txBody>
          <a:bodyPr wrap="square">
            <a:spAutoFit/>
          </a:bodyPr>
          <a:lstStyle/>
          <a:p>
            <a:pPr marL="40639" marR="40639">
              <a:spcBef>
                <a:spcPts val="600"/>
              </a:spcBef>
              <a:buClr>
                <a:srgbClr val="000000"/>
              </a:buClr>
              <a:buFont typeface="Arial"/>
              <a:defRPr sz="2000"/>
            </a:pPr>
            <a:r>
              <a:rPr lang="mr-IN" sz="4800" dirty="0" smtClean="0"/>
              <a:t>ወኃይለ </a:t>
            </a:r>
            <a:r>
              <a:rPr lang="mr-IN" sz="4800" dirty="0"/>
              <a:t>ዲበ </a:t>
            </a:r>
            <a:r>
              <a:rPr lang="mr-IN" sz="4800" dirty="0" smtClean="0"/>
              <a:t>ዝንቱ</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a:t>
            </a:r>
            <a:r>
              <a:rPr lang="mr-IN" sz="2000" dirty="0" smtClean="0">
                <a:solidFill>
                  <a:srgbClr val="FFC000"/>
                </a:solidFill>
              </a:rPr>
              <a:t>  </a:t>
            </a:r>
            <a:r>
              <a:rPr lang="mr-IN" sz="4800" dirty="0"/>
              <a:t>ኅብስት፡ </a:t>
            </a:r>
            <a:r>
              <a:rPr lang="mr-IN" sz="4800" dirty="0" smtClean="0"/>
              <a:t>ወላዕለ</a:t>
            </a:r>
            <a:r>
              <a:rPr lang="en-CA" sz="4800" dirty="0"/>
              <a:t> </a:t>
            </a:r>
            <a:r>
              <a:rPr lang="mr-IN" sz="4800" dirty="0" smtClean="0"/>
              <a:t>ዝ</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a:t>
            </a:r>
            <a:r>
              <a:rPr lang="mr-IN" sz="2000" dirty="0" smtClean="0">
                <a:solidFill>
                  <a:srgbClr val="FFC000"/>
                </a:solidFill>
              </a:rPr>
              <a:t> </a:t>
            </a:r>
            <a:r>
              <a:rPr lang="mr-IN" sz="4800" dirty="0" smtClean="0"/>
              <a:t>ጽዋዕ</a:t>
            </a:r>
            <a:r>
              <a:rPr lang="en-CA" sz="4800" dirty="0" smtClean="0"/>
              <a:t>።</a:t>
            </a:r>
            <a:r>
              <a:rPr lang="mr-IN" sz="4800" dirty="0" smtClean="0"/>
              <a:t> </a:t>
            </a:r>
            <a:r>
              <a:rPr lang="en-CA" sz="1400" dirty="0" smtClean="0">
                <a:solidFill>
                  <a:srgbClr val="FFC000"/>
                </a:solidFill>
              </a:rPr>
              <a:t>፵፰.  </a:t>
            </a:r>
            <a:r>
              <a:rPr lang="mr-IN" sz="4800" dirty="0" smtClean="0"/>
              <a:t>ይረስዮ ሥጋሁ</a:t>
            </a:r>
            <a:r>
              <a:rPr lang="en-CA" sz="4800" dirty="0" smtClean="0"/>
              <a:t> </a:t>
            </a:r>
            <a:r>
              <a:rPr lang="en-CA" sz="2000" dirty="0" smtClean="0">
                <a:solidFill>
                  <a:srgbClr val="FFC000"/>
                </a:solidFill>
              </a:rPr>
              <a:t>(</a:t>
            </a:r>
            <a:r>
              <a:rPr lang="en-CA" sz="2000" dirty="0" err="1" smtClean="0">
                <a:solidFill>
                  <a:srgbClr val="FFC000"/>
                </a:solidFill>
              </a:rPr>
              <a:t>ቡራኬ</a:t>
            </a:r>
            <a:r>
              <a:rPr lang="en-CA" sz="2000" dirty="0" smtClean="0">
                <a:solidFill>
                  <a:srgbClr val="FFC000"/>
                </a:solidFill>
              </a:rPr>
              <a:t> ፩ </a:t>
            </a:r>
            <a:r>
              <a:rPr lang="en-CA" sz="2000" dirty="0" err="1" smtClean="0">
                <a:solidFill>
                  <a:srgbClr val="FFC000"/>
                </a:solidFill>
              </a:rPr>
              <a:t>ጊዜ</a:t>
            </a:r>
            <a:r>
              <a:rPr lang="en-CA" sz="2000" dirty="0" smtClean="0">
                <a:solidFill>
                  <a:srgbClr val="FFC000"/>
                </a:solidFill>
              </a:rPr>
              <a:t>)</a:t>
            </a:r>
            <a:r>
              <a:rPr lang="mr-IN" sz="2000" dirty="0" smtClean="0">
                <a:solidFill>
                  <a:srgbClr val="FFC000"/>
                </a:solidFill>
              </a:rPr>
              <a:t> </a:t>
            </a:r>
            <a:r>
              <a:rPr lang="mr-IN" sz="4800" dirty="0" smtClean="0"/>
              <a:t>ወደሞ</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፩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ዓዲ</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፪ኤሆሙ ፩ </a:t>
            </a:r>
            <a:r>
              <a:rPr lang="en-CA" sz="2000" dirty="0" err="1" smtClean="0">
                <a:solidFill>
                  <a:srgbClr val="FFC000"/>
                </a:solidFill>
              </a:rPr>
              <a:t>ጊዜ</a:t>
            </a:r>
            <a:r>
              <a:rPr lang="en-CA" sz="2000" dirty="0" smtClean="0">
                <a:solidFill>
                  <a:srgbClr val="FFC000"/>
                </a:solidFill>
              </a:rPr>
              <a:t>)</a:t>
            </a:r>
            <a:r>
              <a:rPr lang="mr-IN" sz="2000" dirty="0" smtClean="0">
                <a:solidFill>
                  <a:srgbClr val="FFC000"/>
                </a:solidFill>
              </a:rPr>
              <a:t> </a:t>
            </a:r>
            <a:r>
              <a:rPr lang="mr-IN" sz="4800" dirty="0"/>
              <a:t>ለእግዚእነ ወመድኃኒነ ኢየሱስ ክርስቶስ ለዓለም ዓለም።</a:t>
            </a:r>
          </a:p>
          <a:p>
            <a:pPr marL="40639" marR="40639">
              <a:spcBef>
                <a:spcPts val="600"/>
              </a:spcBef>
              <a:buClr>
                <a:srgbClr val="000000"/>
              </a:buClr>
              <a:defRPr sz="2000"/>
            </a:pPr>
            <a:endParaRPr lang="en-US" sz="4800" dirty="0"/>
          </a:p>
          <a:p>
            <a:endParaRPr lang="en-CA" sz="4700" dirty="0">
              <a:solidFill>
                <a:srgbClr val="FFC000"/>
              </a:solidFill>
            </a:endParaRPr>
          </a:p>
        </p:txBody>
      </p:sp>
    </p:spTree>
    <p:extLst>
      <p:ext uri="{BB962C8B-B14F-4D97-AF65-F5344CB8AC3E}">
        <p14:creationId xmlns:p14="http://schemas.microsoft.com/office/powerpoint/2010/main" val="784624704"/>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 </a:t>
            </a:r>
            <a:r>
              <a:rPr lang="pt-BR" sz="5500" dirty="0"/>
              <a:t>ኣሜን፥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sz="1400" b="1" dirty="0" smtClean="0">
                <a:solidFill>
                  <a:srgbClr val="FFC000"/>
                </a:solidFill>
              </a:rPr>
              <a:t> </a:t>
            </a: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 </a:t>
            </a:r>
            <a:r>
              <a:rPr lang="pt-BR" sz="6000" b="1" dirty="0"/>
              <a:t>አሜን </a:t>
            </a:r>
            <a:endParaRPr lang="pt-BR" sz="6000" b="1" dirty="0" smtClean="0"/>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2331886472"/>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7094250"/>
          </a:xfrm>
          <a:prstGeom prst="rect">
            <a:avLst/>
          </a:prstGeom>
        </p:spPr>
        <p:txBody>
          <a:bodyPr wrap="square">
            <a:spAutoFit/>
          </a:bodyPr>
          <a:lstStyle/>
          <a:p>
            <a:pPr marL="40639" marR="40639">
              <a:spcBef>
                <a:spcPts val="600"/>
              </a:spcBef>
              <a:buClr>
                <a:srgbClr val="000000"/>
              </a:buClr>
              <a:buFont typeface="Arial"/>
              <a:defRPr sz="20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49. </a:t>
            </a:r>
            <a:r>
              <a:rPr lang="hr-HR" sz="4500" dirty="0"/>
              <a:t>ከም </a:t>
            </a:r>
            <a:r>
              <a:rPr lang="en-CA" sz="4500" dirty="0" smtClean="0"/>
              <a:t> </a:t>
            </a:r>
            <a:r>
              <a:rPr lang="hr-HR" sz="4500" dirty="0" smtClean="0"/>
              <a:t>ብሓድሽ</a:t>
            </a:r>
            <a:endParaRPr lang="en-CA" sz="4500" dirty="0" smtClean="0"/>
          </a:p>
          <a:p>
            <a:pPr marL="40639" marR="40639">
              <a:spcBef>
                <a:spcPts val="600"/>
              </a:spcBef>
              <a:buClr>
                <a:srgbClr val="000000"/>
              </a:buClr>
              <a:buFont typeface="Arial"/>
              <a:defRPr sz="2000"/>
            </a:pPr>
            <a:r>
              <a:rPr lang="hr-HR" sz="4500" dirty="0" smtClean="0"/>
              <a:t>ውን </a:t>
            </a:r>
            <a:r>
              <a:rPr lang="hr-HR" sz="4500" dirty="0"/>
              <a:t>ዘለዓለም ሥላሴ ንዝኾንካ ኦ ጐይታ ኣቦ ኢየሱስ ክርስቶስ ንኣኻ እዚ ምስጋና እዚ ነቕርበልካ ኣሎና። ኦ </a:t>
            </a:r>
            <a:r>
              <a:rPr lang="hr-HR" sz="4500" dirty="0" smtClean="0"/>
              <a:t>ኩሉ</a:t>
            </a:r>
            <a:r>
              <a:rPr lang="en-CA" sz="4500" dirty="0" smtClean="0"/>
              <a:t> </a:t>
            </a:r>
            <a:r>
              <a:rPr lang="hr-HR" sz="4500" dirty="0" smtClean="0"/>
              <a:t>ፍጥረትን </a:t>
            </a:r>
            <a:r>
              <a:rPr lang="hr-HR" sz="4500" dirty="0"/>
              <a:t>ነፍስን ዚርዕደልካ ጐይታ እዚ ህያብ እዚ ንኣኻ ይግባእ።</a:t>
            </a:r>
            <a:r>
              <a:rPr lang="hr-HR" sz="4500" dirty="0">
                <a:solidFill>
                  <a:schemeClr val="tx1">
                    <a:lumMod val="95000"/>
                  </a:schemeClr>
                </a:solidFill>
                <a:latin typeface="GeezTypeNet"/>
                <a:ea typeface="GeezTypeNet"/>
                <a:cs typeface="GeezTypeNet"/>
                <a:sym typeface="GeezTypeNet"/>
              </a:rPr>
              <a:t> </a:t>
            </a:r>
            <a:endParaRPr lang="sk-SK" sz="4500" dirty="0">
              <a:solidFill>
                <a:schemeClr val="tx1">
                  <a:lumMod val="95000"/>
                </a:schemeClr>
              </a:solidFill>
            </a:endParaRPr>
          </a:p>
        </p:txBody>
      </p:sp>
      <p:sp>
        <p:nvSpPr>
          <p:cNvPr id="20" name="Rectangle 19"/>
          <p:cNvSpPr/>
          <p:nvPr/>
        </p:nvSpPr>
        <p:spPr>
          <a:xfrm>
            <a:off x="8229004" y="46074"/>
            <a:ext cx="4012525" cy="6186309"/>
          </a:xfrm>
          <a:prstGeom prst="rect">
            <a:avLst/>
          </a:prstGeom>
        </p:spPr>
        <p:txBody>
          <a:bodyPr wrap="square">
            <a:spAutoFit/>
          </a:bodyPr>
          <a:lstStyle/>
          <a:p>
            <a:pPr marL="40639" marR="40639">
              <a:spcBef>
                <a:spcPts val="600"/>
              </a:spcBef>
              <a:defRPr sz="1800">
                <a:uFillTx/>
              </a:defRPr>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49</a:t>
            </a:r>
            <a:r>
              <a:rPr lang="en-US" altLang="en-US" sz="1400" i="1" dirty="0" smtClean="0">
                <a:solidFill>
                  <a:srgbClr val="FFC000"/>
                </a:solidFill>
                <a:latin typeface="Arial" charset="0"/>
              </a:rPr>
              <a:t>. </a:t>
            </a:r>
            <a:r>
              <a:rPr lang="en-US" sz="3600" dirty="0"/>
              <a:t>Again we offer unto thee this thanksgiving, </a:t>
            </a:r>
            <a:r>
              <a:rPr lang="en-US" sz="3600" dirty="0" smtClean="0"/>
              <a:t>eternal </a:t>
            </a:r>
            <a:r>
              <a:rPr lang="en-US" sz="3600" dirty="0"/>
              <a:t>Trinity, Lord the Father of Jesus Christ, whom every creature and soul fear, and the fear enters into the soul. This thanksgiving is fitting unto thee. </a:t>
            </a:r>
            <a:endParaRPr lang="en-US" sz="3600" dirty="0">
              <a:solidFill>
                <a:schemeClr val="tx1">
                  <a:lumMod val="95000"/>
                </a:schemeClr>
              </a:solidFill>
              <a:uFill>
                <a:solidFill>
                  <a:srgbClr val="004DD6"/>
                </a:solidFill>
              </a:uFill>
            </a:endParaRPr>
          </a:p>
        </p:txBody>
      </p:sp>
      <p:sp>
        <p:nvSpPr>
          <p:cNvPr id="2" name="Rectangle 1"/>
          <p:cNvSpPr/>
          <p:nvPr/>
        </p:nvSpPr>
        <p:spPr>
          <a:xfrm>
            <a:off x="-40602" y="-62079"/>
            <a:ext cx="4225381" cy="6740307"/>
          </a:xfrm>
          <a:prstGeom prst="rect">
            <a:avLst/>
          </a:prstGeom>
        </p:spPr>
        <p:txBody>
          <a:bodyPr wrap="square">
            <a:spAutoFit/>
          </a:bodyPr>
          <a:lstStyle/>
          <a:p>
            <a:pPr marL="40639" marR="40639">
              <a:spcBef>
                <a:spcPts val="600"/>
              </a:spcBef>
              <a:buClr>
                <a:srgbClr val="000000"/>
              </a:buClr>
              <a:buFont typeface="Arial"/>
              <a:defRPr sz="20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፵፱. </a:t>
            </a:r>
            <a:r>
              <a:rPr lang="en-US" sz="4800" dirty="0" err="1"/>
              <a:t>ዓዲ</a:t>
            </a:r>
            <a:r>
              <a:rPr lang="en-US" sz="4800" dirty="0"/>
              <a:t> </a:t>
            </a:r>
            <a:r>
              <a:rPr lang="en-US" sz="4800" dirty="0" err="1"/>
              <a:t>ናቀርብ</a:t>
            </a:r>
            <a:r>
              <a:rPr lang="en-US" sz="4800" dirty="0"/>
              <a:t> </a:t>
            </a:r>
            <a:r>
              <a:rPr lang="en-US" sz="4800" dirty="0" err="1"/>
              <a:t>ለከ</a:t>
            </a:r>
            <a:r>
              <a:rPr lang="en-US" sz="4800" dirty="0"/>
              <a:t> </a:t>
            </a:r>
            <a:r>
              <a:rPr lang="en-US" sz="4800" dirty="0" err="1"/>
              <a:t>ዘንተ</a:t>
            </a:r>
            <a:r>
              <a:rPr lang="en-US" sz="4800" dirty="0"/>
              <a:t> </a:t>
            </a:r>
            <a:r>
              <a:rPr lang="en-US" sz="4800" dirty="0" err="1"/>
              <a:t>ኣኰቴተ</a:t>
            </a:r>
            <a:r>
              <a:rPr lang="en-US" sz="4800" dirty="0"/>
              <a:t>፡ </a:t>
            </a:r>
            <a:r>
              <a:rPr lang="en-US" sz="4800" dirty="0" err="1"/>
              <a:t>ዘለዓለም</a:t>
            </a:r>
            <a:r>
              <a:rPr lang="en-US" sz="4800" dirty="0"/>
              <a:t> </a:t>
            </a:r>
            <a:r>
              <a:rPr lang="en-US" sz="4800" dirty="0" err="1"/>
              <a:t>ሥላሴ</a:t>
            </a:r>
            <a:r>
              <a:rPr lang="en-US" sz="4800" dirty="0"/>
              <a:t> </a:t>
            </a:r>
            <a:r>
              <a:rPr lang="en-US" sz="4800" dirty="0" err="1"/>
              <a:t>እግዚኦ</a:t>
            </a:r>
            <a:r>
              <a:rPr lang="en-US" sz="4800" dirty="0"/>
              <a:t> </a:t>
            </a:r>
            <a:r>
              <a:rPr lang="en-US" sz="4800" dirty="0" err="1"/>
              <a:t>ኣበ</a:t>
            </a:r>
            <a:r>
              <a:rPr lang="en-US" sz="4800" dirty="0"/>
              <a:t> </a:t>
            </a:r>
            <a:r>
              <a:rPr lang="en-US" sz="4800" dirty="0" err="1"/>
              <a:t>ኢየሱስ</a:t>
            </a:r>
            <a:r>
              <a:rPr lang="en-US" sz="4800" dirty="0"/>
              <a:t> </a:t>
            </a:r>
            <a:r>
              <a:rPr lang="en-US" sz="4800" dirty="0" err="1"/>
              <a:t>ክርስቶስ</a:t>
            </a:r>
            <a:r>
              <a:rPr lang="en-US" sz="4800" dirty="0"/>
              <a:t> </a:t>
            </a:r>
            <a:r>
              <a:rPr lang="en-US" sz="4800" dirty="0" err="1"/>
              <a:t>ዘኵሎ</a:t>
            </a:r>
            <a:r>
              <a:rPr lang="en-US" sz="4800" dirty="0"/>
              <a:t> </a:t>
            </a:r>
            <a:r>
              <a:rPr lang="en-US" sz="4800" dirty="0" err="1"/>
              <a:t>ፍጥረት</a:t>
            </a:r>
            <a:r>
              <a:rPr lang="en-US" sz="4800" dirty="0"/>
              <a:t>፡ </a:t>
            </a:r>
            <a:r>
              <a:rPr lang="en-US" sz="4800" dirty="0" err="1"/>
              <a:t>ዘንፍስ</a:t>
            </a:r>
            <a:r>
              <a:rPr lang="en-US" sz="4800" dirty="0"/>
              <a:t> </a:t>
            </a:r>
            <a:r>
              <a:rPr lang="en-US" sz="4800" dirty="0" err="1"/>
              <a:t>ትርዕድ</a:t>
            </a:r>
            <a:r>
              <a:rPr lang="en-US" sz="4800" dirty="0"/>
              <a:t> </a:t>
            </a:r>
            <a:r>
              <a:rPr lang="en-US" sz="4800" dirty="0" err="1"/>
              <a:t>ወይሰወጥ</a:t>
            </a:r>
            <a:r>
              <a:rPr lang="en-US" sz="4800" dirty="0"/>
              <a:t> </a:t>
            </a:r>
            <a:r>
              <a:rPr lang="en-US" sz="4800" dirty="0" err="1"/>
              <a:t>ባቲ</a:t>
            </a:r>
            <a:r>
              <a:rPr lang="en-US" sz="4800" dirty="0"/>
              <a:t> </a:t>
            </a:r>
            <a:r>
              <a:rPr lang="en-US" sz="4800" dirty="0" err="1"/>
              <a:t>ለከ</a:t>
            </a:r>
            <a:r>
              <a:rPr lang="en-US" sz="4800" dirty="0"/>
              <a:t> </a:t>
            </a:r>
            <a:r>
              <a:rPr lang="en-US" sz="4800" dirty="0" err="1"/>
              <a:t>ዝንቱ</a:t>
            </a:r>
            <a:r>
              <a:rPr lang="en-US" sz="4800" dirty="0"/>
              <a:t> </a:t>
            </a:r>
            <a:r>
              <a:rPr lang="en-US" sz="4800" dirty="0" err="1"/>
              <a:t>ኣምኃ</a:t>
            </a:r>
            <a:r>
              <a:rPr lang="en-US" sz="4800" dirty="0"/>
              <a:t>።</a:t>
            </a:r>
            <a:endParaRPr lang="en-CA" sz="4700" dirty="0">
              <a:solidFill>
                <a:srgbClr val="FFC000"/>
              </a:solidFill>
            </a:endParaRPr>
          </a:p>
        </p:txBody>
      </p:sp>
    </p:spTree>
    <p:extLst>
      <p:ext uri="{BB962C8B-B14F-4D97-AF65-F5344CB8AC3E}">
        <p14:creationId xmlns:p14="http://schemas.microsoft.com/office/powerpoint/2010/main" val="455864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1658007622"/>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237"/>
            <a:ext cx="4420158" cy="6740307"/>
          </a:xfrm>
          <a:prstGeom prst="rect">
            <a:avLst/>
          </a:prstGeom>
        </p:spPr>
        <p:txBody>
          <a:bodyPr wrap="square">
            <a:spAutoFit/>
          </a:bodyPr>
          <a:lstStyle/>
          <a:p>
            <a:pPr marL="40639" marR="40639">
              <a:spcBef>
                <a:spcPts val="600"/>
              </a:spcBef>
              <a:buClr>
                <a:srgbClr val="000000"/>
              </a:buClr>
              <a:buFont typeface="Arial"/>
              <a:defRPr sz="2000"/>
            </a:pPr>
            <a:r>
              <a:rPr lang="pt-BR" sz="1400" dirty="0" smtClean="0">
                <a:solidFill>
                  <a:srgbClr val="FFC000"/>
                </a:solidFill>
              </a:rPr>
              <a:t>50. </a:t>
            </a:r>
            <a:r>
              <a:rPr lang="en-US" sz="4800" dirty="0" err="1"/>
              <a:t>ንቕድስናኻ</a:t>
            </a:r>
            <a:r>
              <a:rPr lang="en-US" sz="4800" dirty="0"/>
              <a:t> </a:t>
            </a:r>
            <a:r>
              <a:rPr lang="en-US" sz="4800" dirty="0" err="1"/>
              <a:t>መብልዕን</a:t>
            </a:r>
            <a:r>
              <a:rPr lang="en-US" sz="4800" dirty="0"/>
              <a:t> </a:t>
            </a:r>
            <a:r>
              <a:rPr lang="en-US" sz="4800" dirty="0" err="1"/>
              <a:t>መስተን</a:t>
            </a:r>
            <a:r>
              <a:rPr lang="en-US" sz="4800" dirty="0"/>
              <a:t> </a:t>
            </a:r>
            <a:r>
              <a:rPr lang="en-US" sz="4800" dirty="0" err="1"/>
              <a:t>ኣይኮነን</a:t>
            </a:r>
            <a:r>
              <a:rPr lang="en-US" sz="4800" dirty="0"/>
              <a:t> </a:t>
            </a:r>
            <a:r>
              <a:rPr lang="en-US" sz="4800" dirty="0" err="1"/>
              <a:t>ዘቕረብና</a:t>
            </a:r>
            <a:r>
              <a:rPr lang="en-US" sz="4800" dirty="0"/>
              <a:t> </a:t>
            </a:r>
            <a:r>
              <a:rPr lang="en-US" sz="4800" dirty="0" err="1"/>
              <a:t>እሞ</a:t>
            </a:r>
            <a:r>
              <a:rPr lang="en-US" sz="4800" dirty="0"/>
              <a:t>፡ </a:t>
            </a:r>
            <a:r>
              <a:rPr lang="en-US" sz="4800" dirty="0" err="1"/>
              <a:t>ንመፈራረድን</a:t>
            </a:r>
            <a:r>
              <a:rPr lang="en-US" sz="4800" dirty="0"/>
              <a:t> </a:t>
            </a:r>
            <a:r>
              <a:rPr lang="en-US" sz="4800" dirty="0" err="1"/>
              <a:t>ንጸላኢ</a:t>
            </a:r>
            <a:r>
              <a:rPr lang="en-US" sz="4800" dirty="0"/>
              <a:t> </a:t>
            </a:r>
            <a:r>
              <a:rPr lang="en-US" sz="4800" dirty="0" err="1"/>
              <a:t>መላገጽን</a:t>
            </a:r>
            <a:r>
              <a:rPr lang="en-US" sz="4800" dirty="0"/>
              <a:t>፡ </a:t>
            </a:r>
            <a:r>
              <a:rPr lang="en-US" sz="4800" dirty="0" err="1"/>
              <a:t>ንጥፍኣትን</a:t>
            </a:r>
            <a:r>
              <a:rPr lang="en-US" sz="4800" dirty="0"/>
              <a:t> </a:t>
            </a:r>
            <a:r>
              <a:rPr lang="en-US" sz="4800" dirty="0" err="1"/>
              <a:t>ኣይኹነና</a:t>
            </a:r>
            <a:r>
              <a:rPr lang="en-US" sz="4800" dirty="0"/>
              <a:t>። </a:t>
            </a:r>
            <a:r>
              <a:rPr lang="en-US" sz="4800" dirty="0" err="1"/>
              <a:t>ንሥጋና</a:t>
            </a:r>
            <a:r>
              <a:rPr lang="en-US" sz="4800" dirty="0"/>
              <a:t> </a:t>
            </a:r>
            <a:r>
              <a:rPr lang="en-US" sz="4800" dirty="0" err="1"/>
              <a:t>ፈውሲ</a:t>
            </a:r>
            <a:r>
              <a:rPr lang="en-US" sz="4800" dirty="0"/>
              <a:t>፡ </a:t>
            </a:r>
            <a:r>
              <a:rPr lang="en-US" sz="4800" dirty="0" err="1"/>
              <a:t>ንመንፈስናውን</a:t>
            </a:r>
            <a:r>
              <a:rPr lang="en-US" sz="4800" dirty="0"/>
              <a:t> </a:t>
            </a:r>
            <a:r>
              <a:rPr lang="en-US" sz="4800" dirty="0" err="1"/>
              <a:t>መጸናንዒ</a:t>
            </a:r>
            <a:r>
              <a:rPr lang="en-US" sz="4800" dirty="0"/>
              <a:t> </a:t>
            </a:r>
            <a:r>
              <a:rPr lang="en-US" sz="4800" dirty="0" err="1"/>
              <a:t>ይኹነልና</a:t>
            </a:r>
            <a:r>
              <a:rPr lang="en-US" sz="4800" dirty="0"/>
              <a:t>።</a:t>
            </a:r>
          </a:p>
        </p:txBody>
      </p:sp>
      <p:sp>
        <p:nvSpPr>
          <p:cNvPr id="20" name="Rectangle 19"/>
          <p:cNvSpPr/>
          <p:nvPr/>
        </p:nvSpPr>
        <p:spPr>
          <a:xfrm>
            <a:off x="8229004" y="46074"/>
            <a:ext cx="4086821" cy="6555641"/>
          </a:xfrm>
          <a:prstGeom prst="rect">
            <a:avLst/>
          </a:prstGeom>
        </p:spPr>
        <p:txBody>
          <a:bodyPr wrap="square">
            <a:spAutoFit/>
          </a:bodyPr>
          <a:lstStyle/>
          <a:p>
            <a:pPr marL="40639" marR="40639">
              <a:spcBef>
                <a:spcPts val="600"/>
              </a:spcBef>
              <a:defRPr sz="1800">
                <a:uFillTx/>
              </a:defRPr>
            </a:pPr>
            <a:r>
              <a:rPr lang="en-US" altLang="en-US" sz="1400" i="1" dirty="0" smtClean="0">
                <a:solidFill>
                  <a:srgbClr val="FFC000"/>
                </a:solidFill>
                <a:latin typeface="Arial" charset="0"/>
              </a:rPr>
              <a:t>50. </a:t>
            </a:r>
            <a:r>
              <a:rPr lang="en-US" sz="3500" dirty="0"/>
              <a:t>We have not offered unto thy holiness meat or drink. Suffer them not to be for our </a:t>
            </a:r>
            <a:r>
              <a:rPr lang="en-US" sz="3500" dirty="0" err="1"/>
              <a:t>judgernent</a:t>
            </a:r>
            <a:r>
              <a:rPr lang="en-US" sz="3500" dirty="0"/>
              <a:t> or an occasion of reproach by the enemy or for our destruction, but health to our flesh and strength of our spirit. </a:t>
            </a:r>
          </a:p>
        </p:txBody>
      </p:sp>
      <p:sp>
        <p:nvSpPr>
          <p:cNvPr id="2" name="Rectangle 1"/>
          <p:cNvSpPr/>
          <p:nvPr/>
        </p:nvSpPr>
        <p:spPr>
          <a:xfrm>
            <a:off x="-40602" y="-16359"/>
            <a:ext cx="4225381" cy="6078587"/>
          </a:xfrm>
          <a:prstGeom prst="rect">
            <a:avLst/>
          </a:prstGeom>
        </p:spPr>
        <p:txBody>
          <a:bodyPr wrap="square">
            <a:spAutoFit/>
          </a:bodyPr>
          <a:lstStyle/>
          <a:p>
            <a:pPr marL="40639" marR="40639">
              <a:spcBef>
                <a:spcPts val="600"/>
              </a:spcBef>
              <a:buClr>
                <a:srgbClr val="000000"/>
              </a:buClr>
              <a:defRPr sz="2000"/>
            </a:pPr>
            <a:r>
              <a:rPr lang="en-CA" sz="1400" dirty="0">
                <a:solidFill>
                  <a:srgbClr val="FFC000"/>
                </a:solidFill>
              </a:rPr>
              <a:t>፶</a:t>
            </a:r>
            <a:r>
              <a:rPr lang="en-CA" sz="1400" dirty="0" smtClean="0">
                <a:solidFill>
                  <a:srgbClr val="FFC000"/>
                </a:solidFill>
              </a:rPr>
              <a:t>. </a:t>
            </a:r>
            <a:r>
              <a:rPr lang="en-US" sz="4800" dirty="0" err="1"/>
              <a:t>ኣኮ</a:t>
            </a:r>
            <a:r>
              <a:rPr lang="en-US" sz="4800" dirty="0"/>
              <a:t> </a:t>
            </a:r>
            <a:r>
              <a:rPr lang="en-US" sz="4800" dirty="0" err="1"/>
              <a:t>መብልዐ</a:t>
            </a:r>
            <a:r>
              <a:rPr lang="en-US" sz="4800" dirty="0"/>
              <a:t> </a:t>
            </a:r>
            <a:r>
              <a:rPr lang="en-US" sz="4800" dirty="0" err="1" smtClean="0"/>
              <a:t>ወመስቴ</a:t>
            </a:r>
            <a:r>
              <a:rPr lang="en-US" sz="4800" dirty="0" smtClean="0"/>
              <a:t> </a:t>
            </a:r>
            <a:r>
              <a:rPr lang="en-US" sz="4800" dirty="0" err="1"/>
              <a:t>ዘኣቅረብነ</a:t>
            </a:r>
            <a:r>
              <a:rPr lang="en-US" sz="4800" dirty="0"/>
              <a:t>፡ </a:t>
            </a:r>
            <a:r>
              <a:rPr lang="en-US" sz="4800" dirty="0" err="1"/>
              <a:t>ለቅድሳቲከ</a:t>
            </a:r>
            <a:r>
              <a:rPr lang="en-US" sz="4800" dirty="0"/>
              <a:t> </a:t>
            </a:r>
            <a:r>
              <a:rPr lang="en-US" sz="4800" dirty="0" err="1"/>
              <a:t>ግበር</a:t>
            </a:r>
            <a:r>
              <a:rPr lang="en-US" sz="4800" dirty="0"/>
              <a:t> </a:t>
            </a:r>
            <a:r>
              <a:rPr lang="en-US" sz="4800" dirty="0" err="1"/>
              <a:t>ለነ</a:t>
            </a:r>
            <a:r>
              <a:rPr lang="en-US" sz="4800" dirty="0"/>
              <a:t>፡ </a:t>
            </a:r>
            <a:r>
              <a:rPr lang="en-US" sz="4800" dirty="0" err="1"/>
              <a:t>ኢይኩነነ</a:t>
            </a:r>
            <a:r>
              <a:rPr lang="en-US" sz="4800" dirty="0"/>
              <a:t> </a:t>
            </a:r>
            <a:r>
              <a:rPr lang="en-US" sz="4800" dirty="0" err="1"/>
              <a:t>ለኵነኔ</a:t>
            </a:r>
            <a:r>
              <a:rPr lang="en-US" sz="4800" dirty="0"/>
              <a:t> </a:t>
            </a:r>
            <a:r>
              <a:rPr lang="en-US" sz="4800" dirty="0" err="1"/>
              <a:t>ወኢለዘርክዮ</a:t>
            </a:r>
            <a:r>
              <a:rPr lang="en-US" sz="4800" dirty="0"/>
              <a:t> </a:t>
            </a:r>
            <a:r>
              <a:rPr lang="en-US" sz="4800" dirty="0" err="1"/>
              <a:t>ጸላኢ</a:t>
            </a:r>
            <a:r>
              <a:rPr lang="en-US" sz="4800" dirty="0"/>
              <a:t> </a:t>
            </a:r>
            <a:r>
              <a:rPr lang="en-US" sz="4800" dirty="0" err="1"/>
              <a:t>ወኢለኃጉል</a:t>
            </a:r>
            <a:r>
              <a:rPr lang="en-US" sz="4800" dirty="0"/>
              <a:t>። </a:t>
            </a:r>
            <a:endParaRPr lang="en-US" sz="4800" dirty="0" smtClean="0"/>
          </a:p>
          <a:p>
            <a:pPr marL="40639" marR="40639">
              <a:spcBef>
                <a:spcPts val="600"/>
              </a:spcBef>
              <a:buClr>
                <a:srgbClr val="000000"/>
              </a:buClr>
              <a:defRPr sz="2000"/>
            </a:pPr>
            <a:r>
              <a:rPr lang="en-US" sz="4800" dirty="0" err="1" smtClean="0"/>
              <a:t>ኣላ</a:t>
            </a:r>
            <a:r>
              <a:rPr lang="en-US" sz="4800" dirty="0" smtClean="0"/>
              <a:t> </a:t>
            </a:r>
            <a:r>
              <a:rPr lang="en-US" sz="4800" dirty="0" err="1"/>
              <a:t>ፈውሰ</a:t>
            </a:r>
            <a:r>
              <a:rPr lang="en-US" sz="4800" dirty="0"/>
              <a:t> </a:t>
            </a:r>
            <a:r>
              <a:rPr lang="en-US" sz="4800" dirty="0" err="1"/>
              <a:t>ለሥጋ</a:t>
            </a:r>
            <a:r>
              <a:rPr lang="en-US" sz="4800" dirty="0"/>
              <a:t> </a:t>
            </a:r>
            <a:r>
              <a:rPr lang="en-US" sz="4800" dirty="0" err="1"/>
              <a:t>ወለጽንዐ</a:t>
            </a:r>
            <a:r>
              <a:rPr lang="en-US" sz="4800" dirty="0"/>
              <a:t> </a:t>
            </a:r>
            <a:r>
              <a:rPr lang="en-US" sz="4800" dirty="0" err="1"/>
              <a:t>መንፈስነ</a:t>
            </a:r>
            <a:r>
              <a:rPr lang="en-US" sz="4800" dirty="0" smtClean="0"/>
              <a:t>። </a:t>
            </a:r>
            <a:endParaRPr lang="en-US" sz="4800" dirty="0"/>
          </a:p>
        </p:txBody>
      </p:sp>
    </p:spTree>
    <p:extLst>
      <p:ext uri="{BB962C8B-B14F-4D97-AF65-F5344CB8AC3E}">
        <p14:creationId xmlns:p14="http://schemas.microsoft.com/office/powerpoint/2010/main" val="1299236256"/>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237"/>
            <a:ext cx="4420158" cy="6401753"/>
          </a:xfrm>
          <a:prstGeom prst="rect">
            <a:avLst/>
          </a:prstGeom>
        </p:spPr>
        <p:txBody>
          <a:bodyPr wrap="square">
            <a:spAutoFit/>
          </a:bodyPr>
          <a:lstStyle/>
          <a:p>
            <a:pPr marL="40639" marR="40639">
              <a:spcBef>
                <a:spcPts val="600"/>
              </a:spcBef>
              <a:buClr>
                <a:srgbClr val="000000"/>
              </a:buClr>
              <a:buFont typeface="Arial"/>
              <a:defRPr sz="2000"/>
            </a:pPr>
            <a:r>
              <a:rPr lang="pt-BR" sz="1400" dirty="0" smtClean="0">
                <a:solidFill>
                  <a:srgbClr val="FFC000"/>
                </a:solidFill>
              </a:rPr>
              <a:t>51. </a:t>
            </a:r>
            <a:r>
              <a:rPr lang="en-US" sz="4500" dirty="0" err="1">
                <a:uFill>
                  <a:solidFill>
                    <a:srgbClr val="000000"/>
                  </a:solidFill>
                </a:uFill>
              </a:rPr>
              <a:t>እወ</a:t>
            </a:r>
            <a:r>
              <a:rPr lang="en-US" sz="4500" dirty="0">
                <a:uFill>
                  <a:solidFill>
                    <a:srgbClr val="000000"/>
                  </a:solidFill>
                </a:uFill>
              </a:rPr>
              <a:t> ኦ </a:t>
            </a:r>
            <a:r>
              <a:rPr lang="en-US" sz="4500" dirty="0" err="1">
                <a:uFill>
                  <a:solidFill>
                    <a:srgbClr val="000000"/>
                  </a:solidFill>
                </a:uFill>
              </a:rPr>
              <a:t>ጐይታናን</a:t>
            </a:r>
            <a:r>
              <a:rPr lang="en-US" sz="4500" dirty="0">
                <a:uFill>
                  <a:solidFill>
                    <a:srgbClr val="000000"/>
                  </a:solidFill>
                </a:uFill>
              </a:rPr>
              <a:t> </a:t>
            </a:r>
            <a:r>
              <a:rPr lang="en-US" sz="4500" dirty="0" err="1">
                <a:uFill>
                  <a:solidFill>
                    <a:srgbClr val="000000"/>
                  </a:solidFill>
                </a:uFill>
              </a:rPr>
              <a:t>ኣምላኽናን</a:t>
            </a:r>
            <a:r>
              <a:rPr lang="en-US" sz="4500" dirty="0">
                <a:uFill>
                  <a:solidFill>
                    <a:srgbClr val="000000"/>
                  </a:solidFill>
                </a:uFill>
              </a:rPr>
              <a:t> </a:t>
            </a:r>
            <a:r>
              <a:rPr lang="en-US" sz="4500" dirty="0" err="1">
                <a:uFill>
                  <a:solidFill>
                    <a:srgbClr val="000000"/>
                  </a:solidFill>
                </a:uFill>
              </a:rPr>
              <a:t>ምእንቲ</a:t>
            </a:r>
            <a:r>
              <a:rPr lang="en-US" sz="4500" dirty="0">
                <a:uFill>
                  <a:solidFill>
                    <a:srgbClr val="000000"/>
                  </a:solidFill>
                </a:uFill>
              </a:rPr>
              <a:t> </a:t>
            </a:r>
            <a:r>
              <a:rPr lang="en-US" sz="4500" dirty="0" err="1">
                <a:uFill>
                  <a:solidFill>
                    <a:srgbClr val="000000"/>
                  </a:solidFill>
                </a:uFill>
              </a:rPr>
              <a:t>ዓቢይ</a:t>
            </a:r>
            <a:r>
              <a:rPr lang="en-US" sz="4500" dirty="0">
                <a:uFill>
                  <a:solidFill>
                    <a:srgbClr val="000000"/>
                  </a:solidFill>
                </a:uFill>
              </a:rPr>
              <a:t> </a:t>
            </a:r>
            <a:r>
              <a:rPr lang="en-US" sz="4500" dirty="0" err="1">
                <a:uFill>
                  <a:solidFill>
                    <a:srgbClr val="000000"/>
                  </a:solidFill>
                </a:uFill>
              </a:rPr>
              <a:t>ስምካ</a:t>
            </a:r>
            <a:r>
              <a:rPr lang="en-US" sz="4500" dirty="0">
                <a:uFill>
                  <a:solidFill>
                    <a:srgbClr val="000000"/>
                  </a:solidFill>
                </a:uFill>
              </a:rPr>
              <a:t> </a:t>
            </a:r>
            <a:r>
              <a:rPr lang="en-US" sz="4500" dirty="0" err="1">
                <a:uFill>
                  <a:solidFill>
                    <a:srgbClr val="000000"/>
                  </a:solidFill>
                </a:uFill>
              </a:rPr>
              <a:t>ኢልካ</a:t>
            </a:r>
            <a:r>
              <a:rPr lang="en-US" sz="4500" dirty="0">
                <a:uFill>
                  <a:solidFill>
                    <a:srgbClr val="000000"/>
                  </a:solidFill>
                </a:uFill>
              </a:rPr>
              <a:t> </a:t>
            </a:r>
            <a:r>
              <a:rPr lang="en-US" sz="4500" dirty="0" err="1">
                <a:uFill>
                  <a:solidFill>
                    <a:srgbClr val="000000"/>
                  </a:solidFill>
                </a:uFill>
              </a:rPr>
              <a:t>ካብ</a:t>
            </a:r>
            <a:r>
              <a:rPr lang="en-US" sz="4500" dirty="0">
                <a:uFill>
                  <a:solidFill>
                    <a:srgbClr val="000000"/>
                  </a:solidFill>
                </a:uFill>
              </a:rPr>
              <a:t> </a:t>
            </a:r>
            <a:r>
              <a:rPr lang="en-US" sz="4500" dirty="0" err="1">
                <a:uFill>
                  <a:solidFill>
                    <a:srgbClr val="000000"/>
                  </a:solidFill>
                </a:uFill>
              </a:rPr>
              <a:t>ዘየሥምረካ</a:t>
            </a:r>
            <a:r>
              <a:rPr lang="en-US" sz="4500" dirty="0">
                <a:uFill>
                  <a:solidFill>
                    <a:srgbClr val="000000"/>
                  </a:solidFill>
                </a:uFill>
              </a:rPr>
              <a:t> </a:t>
            </a:r>
            <a:r>
              <a:rPr lang="en-US" sz="4500" dirty="0" err="1">
                <a:uFill>
                  <a:solidFill>
                    <a:srgbClr val="000000"/>
                  </a:solidFill>
                </a:uFill>
              </a:rPr>
              <a:t>ሕሊና</a:t>
            </a:r>
            <a:r>
              <a:rPr lang="en-US" sz="4500" dirty="0">
                <a:uFill>
                  <a:solidFill>
                    <a:srgbClr val="000000"/>
                  </a:solidFill>
                </a:uFill>
              </a:rPr>
              <a:t> </a:t>
            </a:r>
            <a:r>
              <a:rPr lang="en-US" sz="4500" dirty="0" err="1">
                <a:uFill>
                  <a:solidFill>
                    <a:srgbClr val="000000"/>
                  </a:solidFill>
                </a:uFill>
              </a:rPr>
              <a:t>ክንርሕቕ</a:t>
            </a:r>
            <a:r>
              <a:rPr lang="en-US" sz="4500" dirty="0">
                <a:uFill>
                  <a:solidFill>
                    <a:srgbClr val="000000"/>
                  </a:solidFill>
                </a:uFill>
              </a:rPr>
              <a:t> </a:t>
            </a:r>
            <a:r>
              <a:rPr lang="en-US" sz="4500" dirty="0" err="1">
                <a:uFill>
                  <a:solidFill>
                    <a:srgbClr val="000000"/>
                  </a:solidFill>
                </a:uFill>
              </a:rPr>
              <a:t>ኃይሊ</a:t>
            </a:r>
            <a:r>
              <a:rPr lang="en-US" sz="4500" dirty="0">
                <a:uFill>
                  <a:solidFill>
                    <a:srgbClr val="000000"/>
                  </a:solidFill>
                </a:uFill>
              </a:rPr>
              <a:t> </a:t>
            </a:r>
            <a:r>
              <a:rPr lang="en-US" sz="4500" dirty="0" err="1">
                <a:uFill>
                  <a:solidFill>
                    <a:srgbClr val="000000"/>
                  </a:solidFill>
                </a:uFill>
              </a:rPr>
              <a:t>ሃበና</a:t>
            </a:r>
            <a:r>
              <a:rPr lang="en-US" sz="4500" dirty="0" smtClean="0">
                <a:uFill>
                  <a:solidFill>
                    <a:srgbClr val="000000"/>
                  </a:solidFill>
                </a:uFill>
              </a:rPr>
              <a:t>።</a:t>
            </a:r>
          </a:p>
          <a:p>
            <a:pPr marL="40639" marR="40639">
              <a:spcBef>
                <a:spcPts val="600"/>
              </a:spcBef>
              <a:defRPr sz="1800">
                <a:uFillTx/>
              </a:defRPr>
            </a:pPr>
            <a:r>
              <a:rPr lang="en-US" sz="1400" dirty="0" smtClean="0">
                <a:solidFill>
                  <a:srgbClr val="FFC000"/>
                </a:solidFill>
                <a:uFill>
                  <a:solidFill>
                    <a:srgbClr val="000000"/>
                  </a:solidFill>
                </a:uFill>
              </a:rPr>
              <a:t>52. </a:t>
            </a:r>
            <a:r>
              <a:rPr lang="en-US" sz="4500" dirty="0" smtClean="0">
                <a:uFill>
                  <a:solidFill>
                    <a:srgbClr val="000000"/>
                  </a:solidFill>
                </a:uFill>
              </a:rPr>
              <a:t>ኦ </a:t>
            </a:r>
            <a:r>
              <a:rPr lang="en-US" sz="4500" dirty="0" err="1">
                <a:uFill>
                  <a:solidFill>
                    <a:srgbClr val="000000"/>
                  </a:solidFill>
                </a:uFill>
              </a:rPr>
              <a:t>ጐይታ</a:t>
            </a:r>
            <a:r>
              <a:rPr lang="en-US" sz="4500" dirty="0">
                <a:uFill>
                  <a:solidFill>
                    <a:srgbClr val="000000"/>
                  </a:solidFill>
                </a:uFill>
              </a:rPr>
              <a:t> </a:t>
            </a:r>
            <a:r>
              <a:rPr lang="en-US" sz="4500" dirty="0" err="1">
                <a:uFill>
                  <a:solidFill>
                    <a:srgbClr val="000000"/>
                  </a:solidFill>
                </a:uFill>
              </a:rPr>
              <a:t>ኣብ</a:t>
            </a:r>
            <a:r>
              <a:rPr lang="en-US" sz="4500" dirty="0">
                <a:uFill>
                  <a:solidFill>
                    <a:srgbClr val="000000"/>
                  </a:solidFill>
                </a:uFill>
              </a:rPr>
              <a:t> </a:t>
            </a:r>
            <a:r>
              <a:rPr lang="en-US" sz="4500" dirty="0" err="1">
                <a:uFill>
                  <a:solidFill>
                    <a:srgbClr val="000000"/>
                  </a:solidFill>
                </a:uFill>
              </a:rPr>
              <a:t>ኣርያም</a:t>
            </a:r>
            <a:r>
              <a:rPr lang="en-US" sz="4500" dirty="0">
                <a:uFill>
                  <a:solidFill>
                    <a:srgbClr val="000000"/>
                  </a:solidFill>
                </a:uFill>
              </a:rPr>
              <a:t> </a:t>
            </a:r>
            <a:r>
              <a:rPr lang="en-US" sz="4500" dirty="0" err="1">
                <a:uFill>
                  <a:solidFill>
                    <a:srgbClr val="000000"/>
                  </a:solidFill>
                </a:uFill>
              </a:rPr>
              <a:t>ኣብ</a:t>
            </a:r>
            <a:r>
              <a:rPr lang="en-US" sz="4500" dirty="0">
                <a:uFill>
                  <a:solidFill>
                    <a:srgbClr val="000000"/>
                  </a:solidFill>
                </a:uFill>
              </a:rPr>
              <a:t> </a:t>
            </a:r>
            <a:r>
              <a:rPr lang="en-US" sz="4500" dirty="0" err="1">
                <a:uFill>
                  <a:solidFill>
                    <a:srgbClr val="000000"/>
                  </a:solidFill>
                </a:uFill>
              </a:rPr>
              <a:t>ዘላ</a:t>
            </a:r>
            <a:r>
              <a:rPr lang="en-US" sz="4500" dirty="0">
                <a:uFill>
                  <a:solidFill>
                    <a:srgbClr val="000000"/>
                  </a:solidFill>
                </a:uFill>
              </a:rPr>
              <a:t> </a:t>
            </a:r>
            <a:r>
              <a:rPr lang="en-US" sz="4500" dirty="0" err="1">
                <a:uFill>
                  <a:solidFill>
                    <a:srgbClr val="000000"/>
                  </a:solidFill>
                </a:uFill>
              </a:rPr>
              <a:t>መቕደስካ</a:t>
            </a:r>
            <a:r>
              <a:rPr lang="en-US" sz="4500" dirty="0">
                <a:uFill>
                  <a:solidFill>
                    <a:srgbClr val="000000"/>
                  </a:solidFill>
                </a:uFill>
              </a:rPr>
              <a:t> </a:t>
            </a:r>
            <a:r>
              <a:rPr lang="en-US" sz="4500" dirty="0" err="1">
                <a:uFill>
                  <a:solidFill>
                    <a:srgbClr val="000000"/>
                  </a:solidFill>
                </a:uFill>
              </a:rPr>
              <a:t>ኣብ</a:t>
            </a:r>
            <a:r>
              <a:rPr lang="en-US" sz="4500" dirty="0">
                <a:uFill>
                  <a:solidFill>
                    <a:srgbClr val="000000"/>
                  </a:solidFill>
                </a:uFill>
              </a:rPr>
              <a:t> </a:t>
            </a:r>
            <a:r>
              <a:rPr lang="en-US" sz="4500" dirty="0" err="1">
                <a:uFill>
                  <a:solidFill>
                    <a:srgbClr val="000000"/>
                  </a:solidFill>
                </a:uFill>
              </a:rPr>
              <a:t>ውሽጢ</a:t>
            </a:r>
            <a:r>
              <a:rPr lang="en-US" sz="4500" dirty="0">
                <a:uFill>
                  <a:solidFill>
                    <a:srgbClr val="000000"/>
                  </a:solidFill>
                </a:uFill>
              </a:rPr>
              <a:t> </a:t>
            </a:r>
            <a:r>
              <a:rPr lang="en-US" sz="4500" dirty="0" err="1">
                <a:uFill>
                  <a:solidFill>
                    <a:srgbClr val="000000"/>
                  </a:solidFill>
                </a:uFill>
              </a:rPr>
              <a:t>መጋረጃ</a:t>
            </a:r>
            <a:r>
              <a:rPr lang="en-US" sz="4500" dirty="0">
                <a:uFill>
                  <a:solidFill>
                    <a:srgbClr val="000000"/>
                  </a:solidFill>
                </a:uFill>
              </a:rPr>
              <a:t> </a:t>
            </a:r>
            <a:r>
              <a:rPr lang="en-US" sz="4500" dirty="0" err="1">
                <a:uFill>
                  <a:solidFill>
                    <a:srgbClr val="000000"/>
                  </a:solidFill>
                </a:uFill>
              </a:rPr>
              <a:t>ብስምካ</a:t>
            </a:r>
            <a:r>
              <a:rPr lang="en-US" sz="4500" dirty="0">
                <a:uFill>
                  <a:solidFill>
                    <a:srgbClr val="000000"/>
                  </a:solidFill>
                </a:uFill>
              </a:rPr>
              <a:t> </a:t>
            </a:r>
            <a:r>
              <a:rPr lang="en-US" sz="4500" dirty="0" err="1" smtClean="0">
                <a:uFill>
                  <a:solidFill>
                    <a:srgbClr val="000000"/>
                  </a:solidFill>
                </a:uFill>
              </a:rPr>
              <a:t>ንዝተጸሓፍና</a:t>
            </a:r>
            <a:endParaRPr lang="en-US" sz="4800" dirty="0"/>
          </a:p>
        </p:txBody>
      </p:sp>
      <p:sp>
        <p:nvSpPr>
          <p:cNvPr id="20" name="Rectangle 19"/>
          <p:cNvSpPr/>
          <p:nvPr/>
        </p:nvSpPr>
        <p:spPr>
          <a:xfrm>
            <a:off x="8229004" y="46074"/>
            <a:ext cx="4079109" cy="6817251"/>
          </a:xfrm>
          <a:prstGeom prst="rect">
            <a:avLst/>
          </a:prstGeom>
        </p:spPr>
        <p:txBody>
          <a:bodyPr wrap="square">
            <a:spAutoFit/>
          </a:bodyPr>
          <a:lstStyle/>
          <a:p>
            <a:pPr marL="40639" marR="40639">
              <a:spcBef>
                <a:spcPts val="600"/>
              </a:spcBef>
              <a:defRPr sz="1800">
                <a:uFillTx/>
              </a:defRPr>
            </a:pPr>
            <a:r>
              <a:rPr lang="en-US" altLang="en-US" sz="1400" i="1" dirty="0" smtClean="0">
                <a:solidFill>
                  <a:srgbClr val="FFC000"/>
                </a:solidFill>
                <a:latin typeface="Arial" charset="0"/>
              </a:rPr>
              <a:t>51. </a:t>
            </a:r>
            <a:r>
              <a:rPr lang="en-US" sz="3600" dirty="0">
                <a:uFill>
                  <a:solidFill>
                    <a:srgbClr val="000000"/>
                  </a:solidFill>
                </a:uFill>
              </a:rPr>
              <a:t>Yes, Lord our God, grant us, for the sake of thy great name, to flee from all thoughts which displease thee</a:t>
            </a:r>
            <a:r>
              <a:rPr lang="en-US" sz="3600" dirty="0" smtClean="0">
                <a:uFill>
                  <a:solidFill>
                    <a:srgbClr val="000000"/>
                  </a:solidFill>
                </a:uFill>
              </a:rPr>
              <a:t>.</a:t>
            </a:r>
          </a:p>
          <a:p>
            <a:pPr marL="40639" marR="40639">
              <a:spcBef>
                <a:spcPts val="600"/>
              </a:spcBef>
              <a:defRPr sz="1800">
                <a:uFillTx/>
              </a:defRPr>
            </a:pPr>
            <a:r>
              <a:rPr lang="en-US" sz="1400" dirty="0" smtClean="0">
                <a:solidFill>
                  <a:srgbClr val="FFC000"/>
                </a:solidFill>
                <a:uFill>
                  <a:solidFill>
                    <a:srgbClr val="000000"/>
                  </a:solidFill>
                </a:uFill>
              </a:rPr>
              <a:t>52. </a:t>
            </a:r>
            <a:r>
              <a:rPr lang="en-US" sz="3600" dirty="0">
                <a:uFill>
                  <a:solidFill>
                    <a:srgbClr val="000000"/>
                  </a:solidFill>
                </a:uFill>
              </a:rPr>
              <a:t>Lord grant us that the counsel </a:t>
            </a:r>
            <a:r>
              <a:rPr lang="en-US" sz="3600" dirty="0" smtClean="0">
                <a:uFill>
                  <a:solidFill>
                    <a:srgbClr val="000000"/>
                  </a:solidFill>
                </a:uFill>
              </a:rPr>
              <a:t>of death </a:t>
            </a:r>
            <a:r>
              <a:rPr lang="en-US" sz="3600" dirty="0">
                <a:uFill>
                  <a:solidFill>
                    <a:srgbClr val="000000"/>
                  </a:solidFill>
                </a:uFill>
              </a:rPr>
              <a:t>may depart from us, we who </a:t>
            </a:r>
            <a:r>
              <a:rPr lang="en-US" sz="3600" dirty="0" smtClean="0">
                <a:uFill>
                  <a:solidFill>
                    <a:srgbClr val="000000"/>
                  </a:solidFill>
                </a:uFill>
              </a:rPr>
              <a:t>are written, </a:t>
            </a:r>
            <a:r>
              <a:rPr lang="en-US" sz="3600" dirty="0">
                <a:uFill>
                  <a:solidFill>
                    <a:srgbClr val="000000"/>
                  </a:solidFill>
                </a:uFill>
              </a:rPr>
              <a:t>through Thy Name, within the veil of</a:t>
            </a:r>
            <a:r>
              <a:rPr lang="en-US" sz="3600" dirty="0" smtClean="0">
                <a:uFill>
                  <a:solidFill>
                    <a:srgbClr val="000000"/>
                  </a:solidFill>
                </a:uFill>
              </a:rPr>
              <a:t> </a:t>
            </a:r>
            <a:endParaRPr lang="en-US" sz="3600" dirty="0">
              <a:solidFill>
                <a:schemeClr val="tx1">
                  <a:lumMod val="95000"/>
                </a:schemeClr>
              </a:solidFill>
              <a:uFill>
                <a:solidFill>
                  <a:srgbClr val="004DD6"/>
                </a:solidFill>
              </a:uFill>
            </a:endParaRPr>
          </a:p>
        </p:txBody>
      </p:sp>
      <p:sp>
        <p:nvSpPr>
          <p:cNvPr id="2" name="Rectangle 1"/>
          <p:cNvSpPr/>
          <p:nvPr/>
        </p:nvSpPr>
        <p:spPr>
          <a:xfrm>
            <a:off x="-40601" y="-16359"/>
            <a:ext cx="4278772" cy="6478697"/>
          </a:xfrm>
          <a:prstGeom prst="rect">
            <a:avLst/>
          </a:prstGeom>
        </p:spPr>
        <p:txBody>
          <a:bodyPr wrap="square">
            <a:spAutoFit/>
          </a:bodyPr>
          <a:lstStyle/>
          <a:p>
            <a:pPr marL="40639" marR="40639">
              <a:spcBef>
                <a:spcPts val="600"/>
              </a:spcBef>
              <a:buClr>
                <a:srgbClr val="000000"/>
              </a:buClr>
              <a:buFont typeface="Arial"/>
              <a:defRPr sz="2000"/>
            </a:pPr>
            <a:r>
              <a:rPr lang="en-CA" sz="1400" dirty="0" smtClean="0">
                <a:solidFill>
                  <a:srgbClr val="FFC000"/>
                </a:solidFill>
              </a:rPr>
              <a:t>፶፩. </a:t>
            </a:r>
            <a:r>
              <a:rPr lang="en-US" sz="4500" dirty="0" err="1">
                <a:uFill>
                  <a:solidFill>
                    <a:srgbClr val="000000"/>
                  </a:solidFill>
                </a:uFill>
              </a:rPr>
              <a:t>እወ</a:t>
            </a:r>
            <a:r>
              <a:rPr lang="en-US" sz="4500" dirty="0">
                <a:uFill>
                  <a:solidFill>
                    <a:srgbClr val="000000"/>
                  </a:solidFill>
                </a:uFill>
              </a:rPr>
              <a:t> </a:t>
            </a:r>
            <a:r>
              <a:rPr lang="en-US" sz="4500" dirty="0" err="1">
                <a:uFill>
                  <a:solidFill>
                    <a:srgbClr val="000000"/>
                  </a:solidFill>
                </a:uFill>
              </a:rPr>
              <a:t>እግዚኦ</a:t>
            </a:r>
            <a:r>
              <a:rPr lang="en-US" sz="4500" dirty="0">
                <a:uFill>
                  <a:solidFill>
                    <a:srgbClr val="000000"/>
                  </a:solidFill>
                </a:uFill>
              </a:rPr>
              <a:t> </a:t>
            </a:r>
            <a:r>
              <a:rPr lang="en-US" sz="4500" dirty="0" err="1">
                <a:uFill>
                  <a:solidFill>
                    <a:srgbClr val="000000"/>
                  </a:solidFill>
                </a:uFill>
              </a:rPr>
              <a:t>ኣምላክነ</a:t>
            </a:r>
            <a:r>
              <a:rPr lang="en-US" sz="4500" dirty="0">
                <a:uFill>
                  <a:solidFill>
                    <a:srgbClr val="000000"/>
                  </a:solidFill>
                </a:uFill>
              </a:rPr>
              <a:t> </a:t>
            </a:r>
            <a:r>
              <a:rPr lang="en-US" sz="4500" dirty="0" err="1">
                <a:uFill>
                  <a:solidFill>
                    <a:srgbClr val="000000"/>
                  </a:solidFill>
                </a:uFill>
              </a:rPr>
              <a:t>ሃበነ</a:t>
            </a:r>
            <a:r>
              <a:rPr lang="en-US" sz="4500" dirty="0">
                <a:uFill>
                  <a:solidFill>
                    <a:srgbClr val="000000"/>
                  </a:solidFill>
                </a:uFill>
              </a:rPr>
              <a:t> </a:t>
            </a:r>
            <a:r>
              <a:rPr lang="en-US" sz="4500" dirty="0" err="1">
                <a:uFill>
                  <a:solidFill>
                    <a:srgbClr val="000000"/>
                  </a:solidFill>
                </a:uFill>
              </a:rPr>
              <a:t>በእንተ</a:t>
            </a:r>
            <a:r>
              <a:rPr lang="en-US" sz="4500" dirty="0">
                <a:uFill>
                  <a:solidFill>
                    <a:srgbClr val="000000"/>
                  </a:solidFill>
                </a:uFill>
              </a:rPr>
              <a:t> </a:t>
            </a:r>
            <a:r>
              <a:rPr lang="en-US" sz="4500" dirty="0" err="1">
                <a:uFill>
                  <a:solidFill>
                    <a:srgbClr val="000000"/>
                  </a:solidFill>
                </a:uFill>
              </a:rPr>
              <a:t>ስምከ</a:t>
            </a:r>
            <a:r>
              <a:rPr lang="en-US" sz="4500" dirty="0">
                <a:uFill>
                  <a:solidFill>
                    <a:srgbClr val="000000"/>
                  </a:solidFill>
                </a:uFill>
              </a:rPr>
              <a:t> </a:t>
            </a:r>
            <a:r>
              <a:rPr lang="en-US" sz="4500" dirty="0" err="1">
                <a:uFill>
                  <a:solidFill>
                    <a:srgbClr val="000000"/>
                  </a:solidFill>
                </a:uFill>
              </a:rPr>
              <a:t>ዐቢይ</a:t>
            </a:r>
            <a:r>
              <a:rPr lang="en-US" sz="4500" dirty="0">
                <a:uFill>
                  <a:solidFill>
                    <a:srgbClr val="000000"/>
                  </a:solidFill>
                </a:uFill>
              </a:rPr>
              <a:t> </a:t>
            </a:r>
            <a:r>
              <a:rPr lang="en-US" sz="4500" dirty="0" err="1">
                <a:uFill>
                  <a:solidFill>
                    <a:srgbClr val="000000"/>
                  </a:solidFill>
                </a:uFill>
              </a:rPr>
              <a:t>ንጕየይ</a:t>
            </a:r>
            <a:r>
              <a:rPr lang="en-US" sz="4500" dirty="0">
                <a:uFill>
                  <a:solidFill>
                    <a:srgbClr val="000000"/>
                  </a:solidFill>
                </a:uFill>
              </a:rPr>
              <a:t> </a:t>
            </a:r>
            <a:r>
              <a:rPr lang="en-US" sz="4500" dirty="0" err="1">
                <a:uFill>
                  <a:solidFill>
                    <a:srgbClr val="000000"/>
                  </a:solidFill>
                </a:uFill>
              </a:rPr>
              <a:t>እምኩሉ</a:t>
            </a:r>
            <a:r>
              <a:rPr lang="en-US" sz="4500" dirty="0">
                <a:uFill>
                  <a:solidFill>
                    <a:srgbClr val="000000"/>
                  </a:solidFill>
                </a:uFill>
              </a:rPr>
              <a:t> </a:t>
            </a:r>
            <a:r>
              <a:rPr lang="en-US" sz="4500" dirty="0" err="1">
                <a:uFill>
                  <a:solidFill>
                    <a:srgbClr val="000000"/>
                  </a:solidFill>
                </a:uFill>
              </a:rPr>
              <a:t>ሒልና</a:t>
            </a:r>
            <a:r>
              <a:rPr lang="en-US" sz="4500" dirty="0">
                <a:uFill>
                  <a:solidFill>
                    <a:srgbClr val="000000"/>
                  </a:solidFill>
                </a:uFill>
              </a:rPr>
              <a:t> </a:t>
            </a:r>
            <a:r>
              <a:rPr lang="en-US" sz="4500" dirty="0" err="1">
                <a:uFill>
                  <a:solidFill>
                    <a:srgbClr val="000000"/>
                  </a:solidFill>
                </a:uFill>
              </a:rPr>
              <a:t>ዘኢያሠምረከ</a:t>
            </a:r>
            <a:r>
              <a:rPr lang="en-US" sz="45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፭፪. </a:t>
            </a:r>
            <a:r>
              <a:rPr lang="en-US" sz="4500" dirty="0" err="1" smtClean="0">
                <a:uFill>
                  <a:solidFill>
                    <a:srgbClr val="000000"/>
                  </a:solidFill>
                </a:uFill>
              </a:rPr>
              <a:t>እግዚኦ</a:t>
            </a:r>
            <a:r>
              <a:rPr lang="en-US" sz="4500" dirty="0" smtClean="0">
                <a:uFill>
                  <a:solidFill>
                    <a:srgbClr val="000000"/>
                  </a:solidFill>
                </a:uFill>
              </a:rPr>
              <a:t>  </a:t>
            </a:r>
            <a:r>
              <a:rPr lang="en-US" sz="4500" dirty="0" err="1" smtClean="0">
                <a:uFill>
                  <a:solidFill>
                    <a:srgbClr val="000000"/>
                  </a:solidFill>
                </a:uFill>
              </a:rPr>
              <a:t>ሃበነ</a:t>
            </a:r>
            <a:r>
              <a:rPr lang="en-US" sz="4500" dirty="0" smtClean="0">
                <a:uFill>
                  <a:solidFill>
                    <a:srgbClr val="000000"/>
                  </a:solidFill>
                </a:uFill>
              </a:rPr>
              <a:t> </a:t>
            </a:r>
            <a:r>
              <a:rPr lang="en-US" sz="4500" dirty="0" err="1" smtClean="0">
                <a:uFill>
                  <a:solidFill>
                    <a:srgbClr val="000000"/>
                  </a:solidFill>
                </a:uFill>
              </a:rPr>
              <a:t>ይሰ</a:t>
            </a:r>
            <a:endParaRPr lang="en-US" sz="4500" dirty="0" smtClean="0">
              <a:uFill>
                <a:solidFill>
                  <a:srgbClr val="000000"/>
                </a:solidFill>
              </a:uFill>
            </a:endParaRPr>
          </a:p>
          <a:p>
            <a:pPr marL="40639" marR="40639">
              <a:spcBef>
                <a:spcPts val="600"/>
              </a:spcBef>
              <a:buClr>
                <a:srgbClr val="000000"/>
              </a:buClr>
              <a:defRPr sz="2000"/>
            </a:pPr>
            <a:r>
              <a:rPr lang="en-US" sz="4500" dirty="0" err="1" smtClean="0">
                <a:uFill>
                  <a:solidFill>
                    <a:srgbClr val="000000"/>
                  </a:solidFill>
                </a:uFill>
              </a:rPr>
              <a:t>ደድ</a:t>
            </a:r>
            <a:r>
              <a:rPr lang="en-US" sz="4500" dirty="0" smtClean="0">
                <a:uFill>
                  <a:solidFill>
                    <a:srgbClr val="000000"/>
                  </a:solidFill>
                </a:uFill>
              </a:rPr>
              <a:t> </a:t>
            </a:r>
            <a:r>
              <a:rPr lang="en-US" sz="4500" dirty="0" err="1" smtClean="0">
                <a:uFill>
                  <a:solidFill>
                    <a:srgbClr val="000000"/>
                  </a:solidFill>
                </a:uFill>
              </a:rPr>
              <a:t>እምኔነ</a:t>
            </a:r>
            <a:r>
              <a:rPr lang="en-US" sz="4500" dirty="0" smtClean="0">
                <a:uFill>
                  <a:solidFill>
                    <a:srgbClr val="000000"/>
                  </a:solidFill>
                </a:uFill>
              </a:rPr>
              <a:t> </a:t>
            </a:r>
            <a:r>
              <a:rPr lang="en-US" sz="4500" dirty="0" err="1" smtClean="0">
                <a:uFill>
                  <a:solidFill>
                    <a:srgbClr val="000000"/>
                  </a:solidFill>
                </a:uFill>
              </a:rPr>
              <a:t>ኵሉ</a:t>
            </a:r>
            <a:r>
              <a:rPr lang="en-US" sz="4500" dirty="0" smtClean="0">
                <a:uFill>
                  <a:solidFill>
                    <a:srgbClr val="000000"/>
                  </a:solidFill>
                </a:uFill>
              </a:rPr>
              <a:t> </a:t>
            </a:r>
            <a:r>
              <a:rPr lang="en-US" sz="4500" dirty="0" err="1" smtClean="0">
                <a:uFill>
                  <a:solidFill>
                    <a:srgbClr val="000000"/>
                  </a:solidFill>
                </a:uFill>
              </a:rPr>
              <a:t>ምክረ</a:t>
            </a:r>
            <a:r>
              <a:rPr lang="en-US" sz="4500" dirty="0" smtClean="0">
                <a:uFill>
                  <a:solidFill>
                    <a:srgbClr val="000000"/>
                  </a:solidFill>
                </a:uFill>
              </a:rPr>
              <a:t> </a:t>
            </a:r>
            <a:r>
              <a:rPr lang="en-US" sz="4500" dirty="0" err="1" smtClean="0">
                <a:uFill>
                  <a:solidFill>
                    <a:srgbClr val="000000"/>
                  </a:solidFill>
                </a:uFill>
              </a:rPr>
              <a:t>ሞት</a:t>
            </a:r>
            <a:r>
              <a:rPr lang="en-US" sz="4500" dirty="0">
                <a:uFill>
                  <a:solidFill>
                    <a:srgbClr val="000000"/>
                  </a:solidFill>
                </a:uFill>
              </a:rPr>
              <a:t> </a:t>
            </a:r>
            <a:r>
              <a:rPr lang="en-US" sz="4500" dirty="0" err="1" smtClean="0">
                <a:uFill>
                  <a:solidFill>
                    <a:srgbClr val="000000"/>
                  </a:solidFill>
                </a:uFill>
              </a:rPr>
              <a:t>ለዘበስምከ</a:t>
            </a:r>
            <a:r>
              <a:rPr lang="en-US" sz="4500" dirty="0" smtClean="0">
                <a:uFill>
                  <a:solidFill>
                    <a:srgbClr val="000000"/>
                  </a:solidFill>
                </a:uFill>
              </a:rPr>
              <a:t> </a:t>
            </a:r>
            <a:r>
              <a:rPr lang="en-US" sz="4500" dirty="0" err="1" smtClean="0">
                <a:uFill>
                  <a:solidFill>
                    <a:srgbClr val="000000"/>
                  </a:solidFill>
                </a:uFill>
              </a:rPr>
              <a:t>ተጽሕፈ</a:t>
            </a:r>
            <a:r>
              <a:rPr lang="en-US" sz="4500" dirty="0" smtClean="0">
                <a:uFill>
                  <a:solidFill>
                    <a:srgbClr val="000000"/>
                  </a:solidFill>
                </a:uFill>
              </a:rPr>
              <a:t> </a:t>
            </a:r>
            <a:r>
              <a:rPr lang="en-US" sz="4500" dirty="0" err="1" smtClean="0">
                <a:uFill>
                  <a:solidFill>
                    <a:srgbClr val="000000"/>
                  </a:solidFill>
                </a:uFill>
              </a:rPr>
              <a:t>በውሳጢተ</a:t>
            </a:r>
            <a:endParaRPr lang="en-US" sz="4500" dirty="0"/>
          </a:p>
        </p:txBody>
      </p:sp>
    </p:spTree>
    <p:extLst>
      <p:ext uri="{BB962C8B-B14F-4D97-AF65-F5344CB8AC3E}">
        <p14:creationId xmlns:p14="http://schemas.microsoft.com/office/powerpoint/2010/main" val="3986039473"/>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63598"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5237"/>
            <a:ext cx="4420158" cy="6555641"/>
          </a:xfrm>
          <a:prstGeom prst="rect">
            <a:avLst/>
          </a:prstGeom>
        </p:spPr>
        <p:txBody>
          <a:bodyPr wrap="square">
            <a:spAutoFit/>
          </a:bodyPr>
          <a:lstStyle/>
          <a:p>
            <a:pPr marL="40639" marR="40639">
              <a:spcBef>
                <a:spcPts val="600"/>
              </a:spcBef>
              <a:buClr>
                <a:srgbClr val="000000"/>
              </a:buClr>
              <a:defRPr sz="2000"/>
            </a:pPr>
            <a:r>
              <a:rPr lang="en-US" sz="4500" dirty="0" err="1">
                <a:uFill>
                  <a:solidFill>
                    <a:srgbClr val="000000"/>
                  </a:solidFill>
                </a:uFill>
              </a:rPr>
              <a:t>ንኣና</a:t>
            </a:r>
            <a:r>
              <a:rPr lang="en-US" sz="4500" dirty="0">
                <a:uFill>
                  <a:solidFill>
                    <a:srgbClr val="000000"/>
                  </a:solidFill>
                </a:uFill>
              </a:rPr>
              <a:t>፡ </a:t>
            </a:r>
            <a:r>
              <a:rPr lang="en-US" sz="4500" dirty="0" err="1">
                <a:uFill>
                  <a:solidFill>
                    <a:srgbClr val="000000"/>
                  </a:solidFill>
                </a:uFill>
              </a:rPr>
              <a:t>ኵሉ</a:t>
            </a:r>
            <a:r>
              <a:rPr lang="en-US" sz="4500" dirty="0">
                <a:uFill>
                  <a:solidFill>
                    <a:srgbClr val="000000"/>
                  </a:solidFill>
                </a:uFill>
              </a:rPr>
              <a:t> </a:t>
            </a:r>
            <a:r>
              <a:rPr lang="en-US" sz="4500" dirty="0" err="1">
                <a:uFill>
                  <a:solidFill>
                    <a:srgbClr val="000000"/>
                  </a:solidFill>
                </a:uFill>
              </a:rPr>
              <a:t>ምኽሪ</a:t>
            </a:r>
            <a:r>
              <a:rPr lang="en-US" sz="4500" dirty="0">
                <a:uFill>
                  <a:solidFill>
                    <a:srgbClr val="000000"/>
                  </a:solidFill>
                </a:uFill>
              </a:rPr>
              <a:t> </a:t>
            </a:r>
            <a:r>
              <a:rPr lang="en-US" sz="4500" dirty="0" err="1">
                <a:uFill>
                  <a:solidFill>
                    <a:srgbClr val="000000"/>
                  </a:solidFill>
                </a:uFill>
              </a:rPr>
              <a:t>ሞት</a:t>
            </a:r>
            <a:endParaRPr lang="en-US" sz="4800" dirty="0"/>
          </a:p>
          <a:p>
            <a:pPr marL="40639" marR="40639">
              <a:spcBef>
                <a:spcPts val="600"/>
              </a:spcBef>
              <a:buClr>
                <a:srgbClr val="000000"/>
              </a:buClr>
              <a:buFont typeface="Arial"/>
              <a:defRPr sz="2000"/>
            </a:pPr>
            <a:r>
              <a:rPr lang="en-US" sz="4500" dirty="0" err="1" smtClean="0">
                <a:uFill>
                  <a:solidFill>
                    <a:srgbClr val="000000"/>
                  </a:solidFill>
                </a:uFill>
              </a:rPr>
              <a:t>ካባና</a:t>
            </a:r>
            <a:r>
              <a:rPr lang="en-US" sz="4500" dirty="0" smtClean="0">
                <a:uFill>
                  <a:solidFill>
                    <a:srgbClr val="000000"/>
                  </a:solidFill>
                </a:uFill>
              </a:rPr>
              <a:t> </a:t>
            </a:r>
            <a:r>
              <a:rPr lang="en-US" sz="4500" dirty="0" err="1">
                <a:uFill>
                  <a:solidFill>
                    <a:srgbClr val="000000"/>
                  </a:solidFill>
                </a:uFill>
              </a:rPr>
              <a:t>ኪርሕቕ</a:t>
            </a:r>
            <a:r>
              <a:rPr lang="en-US" sz="4500" dirty="0">
                <a:uFill>
                  <a:solidFill>
                    <a:srgbClr val="000000"/>
                  </a:solidFill>
                </a:uFill>
              </a:rPr>
              <a:t> </a:t>
            </a:r>
            <a:r>
              <a:rPr lang="en-US" sz="4500" dirty="0" err="1" smtClean="0">
                <a:uFill>
                  <a:solidFill>
                    <a:srgbClr val="000000"/>
                  </a:solidFill>
                </a:uFill>
              </a:rPr>
              <a:t>ሃበና</a:t>
            </a:r>
            <a:r>
              <a:rPr lang="en-US" sz="4500" dirty="0" smtClean="0">
                <a:uFill>
                  <a:solidFill>
                    <a:srgbClr val="000000"/>
                  </a:solidFill>
                </a:uFill>
              </a:rPr>
              <a:t>።</a:t>
            </a:r>
            <a:endParaRPr lang="en-US" sz="4500" dirty="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53. </a:t>
            </a:r>
            <a:r>
              <a:rPr lang="en-US" sz="4500" dirty="0" err="1" smtClean="0">
                <a:uFill>
                  <a:solidFill>
                    <a:srgbClr val="000000"/>
                  </a:solidFill>
                </a:uFill>
              </a:rPr>
              <a:t>ሞት</a:t>
            </a:r>
            <a:r>
              <a:rPr lang="en-US" sz="4500" dirty="0" smtClean="0">
                <a:uFill>
                  <a:solidFill>
                    <a:srgbClr val="000000"/>
                  </a:solidFill>
                </a:uFill>
              </a:rPr>
              <a:t> </a:t>
            </a:r>
            <a:r>
              <a:rPr lang="en-US" sz="4500" dirty="0" err="1">
                <a:uFill>
                  <a:solidFill>
                    <a:srgbClr val="000000"/>
                  </a:solidFill>
                </a:uFill>
              </a:rPr>
              <a:t>ይስማዕ</a:t>
            </a:r>
            <a:r>
              <a:rPr lang="en-US" sz="4500" dirty="0">
                <a:uFill>
                  <a:solidFill>
                    <a:srgbClr val="000000"/>
                  </a:solidFill>
                </a:uFill>
              </a:rPr>
              <a:t> </a:t>
            </a:r>
            <a:r>
              <a:rPr lang="en-US" sz="4500" dirty="0" err="1">
                <a:uFill>
                  <a:solidFill>
                    <a:srgbClr val="000000"/>
                  </a:solidFill>
                </a:uFill>
              </a:rPr>
              <a:t>እሞ</a:t>
            </a:r>
            <a:r>
              <a:rPr lang="en-US" sz="4500" dirty="0">
                <a:uFill>
                  <a:solidFill>
                    <a:srgbClr val="000000"/>
                  </a:solidFill>
                </a:uFill>
              </a:rPr>
              <a:t>፡ </a:t>
            </a:r>
            <a:r>
              <a:rPr lang="en-US" sz="4500" dirty="0" err="1">
                <a:uFill>
                  <a:solidFill>
                    <a:srgbClr val="000000"/>
                  </a:solidFill>
                </a:uFill>
              </a:rPr>
              <a:t>ይደንግጽ</a:t>
            </a:r>
            <a:r>
              <a:rPr lang="en-US" sz="4500" dirty="0">
                <a:uFill>
                  <a:solidFill>
                    <a:srgbClr val="000000"/>
                  </a:solidFill>
                </a:uFill>
              </a:rPr>
              <a:t>፡ </a:t>
            </a:r>
            <a:r>
              <a:rPr lang="en-US" sz="4500" dirty="0" err="1">
                <a:uFill>
                  <a:solidFill>
                    <a:srgbClr val="000000"/>
                  </a:solidFill>
                </a:uFill>
              </a:rPr>
              <a:t>ቀላያት</a:t>
            </a:r>
            <a:r>
              <a:rPr lang="en-US" sz="4500" dirty="0">
                <a:uFill>
                  <a:solidFill>
                    <a:srgbClr val="000000"/>
                  </a:solidFill>
                </a:uFill>
              </a:rPr>
              <a:t> </a:t>
            </a:r>
            <a:r>
              <a:rPr lang="en-US" sz="4500" dirty="0" err="1">
                <a:uFill>
                  <a:solidFill>
                    <a:srgbClr val="000000"/>
                  </a:solidFill>
                </a:uFill>
              </a:rPr>
              <a:t>ይሰንጠቕ</a:t>
            </a:r>
            <a:r>
              <a:rPr lang="en-US" sz="4500" dirty="0">
                <a:uFill>
                  <a:solidFill>
                    <a:srgbClr val="000000"/>
                  </a:solidFill>
                </a:uFill>
              </a:rPr>
              <a:t>፡ </a:t>
            </a:r>
            <a:r>
              <a:rPr lang="en-US" sz="4500" dirty="0" err="1">
                <a:uFill>
                  <a:solidFill>
                    <a:srgbClr val="000000"/>
                  </a:solidFill>
                </a:uFill>
              </a:rPr>
              <a:t>ጸላኢውን</a:t>
            </a:r>
            <a:r>
              <a:rPr lang="en-US" sz="4500" dirty="0">
                <a:uFill>
                  <a:solidFill>
                    <a:srgbClr val="000000"/>
                  </a:solidFill>
                </a:uFill>
              </a:rPr>
              <a:t> </a:t>
            </a:r>
            <a:r>
              <a:rPr lang="en-US" sz="4500" dirty="0" err="1">
                <a:uFill>
                  <a:solidFill>
                    <a:srgbClr val="000000"/>
                  </a:solidFill>
                </a:uFill>
              </a:rPr>
              <a:t>ይረገጽ</a:t>
            </a:r>
            <a:r>
              <a:rPr lang="en-US" sz="4500" dirty="0" smtClean="0">
                <a:uFill>
                  <a:solidFill>
                    <a:srgbClr val="000000"/>
                  </a:solidFill>
                </a:uFill>
              </a:rPr>
              <a:t>።</a:t>
            </a:r>
          </a:p>
          <a:p>
            <a:pPr marL="40639" marR="40639">
              <a:spcBef>
                <a:spcPts val="600"/>
              </a:spcBef>
              <a:defRPr sz="1800">
                <a:uFillTx/>
              </a:defRPr>
            </a:pPr>
            <a:r>
              <a:rPr lang="mr-IN" sz="4500" dirty="0">
                <a:uFill>
                  <a:solidFill>
                    <a:srgbClr val="000000"/>
                  </a:solidFill>
                </a:uFill>
              </a:rPr>
              <a:t>ናይ ጥፍኣት መንፈስ ይርዓድ፡ ከይሲ </a:t>
            </a:r>
            <a:r>
              <a:rPr lang="mr-IN" sz="2000" dirty="0">
                <a:solidFill>
                  <a:srgbClr val="FFC000"/>
                </a:solidFill>
                <a:uFill>
                  <a:solidFill>
                    <a:srgbClr val="000000"/>
                  </a:solidFill>
                </a:uFill>
              </a:rPr>
              <a:t>(ዲያብሎስ) </a:t>
            </a:r>
            <a:r>
              <a:rPr lang="mr-IN" sz="4500" dirty="0">
                <a:uFill>
                  <a:solidFill>
                    <a:srgbClr val="000000"/>
                  </a:solidFill>
                </a:uFill>
              </a:rPr>
              <a:t>የልግስ</a:t>
            </a:r>
            <a:r>
              <a:rPr lang="mr-IN" sz="4500" dirty="0" smtClean="0">
                <a:uFill>
                  <a:solidFill>
                    <a:srgbClr val="000000"/>
                  </a:solidFill>
                </a:uFill>
              </a:rPr>
              <a:t>፡ ዘይምእማን</a:t>
            </a:r>
            <a:endParaRPr lang="mr-IN" sz="4500" dirty="0">
              <a:uFill>
                <a:solidFill>
                  <a:srgbClr val="000000"/>
                </a:solidFill>
              </a:uFill>
            </a:endParaRPr>
          </a:p>
        </p:txBody>
      </p:sp>
      <p:sp>
        <p:nvSpPr>
          <p:cNvPr id="20" name="Rectangle 19"/>
          <p:cNvSpPr/>
          <p:nvPr/>
        </p:nvSpPr>
        <p:spPr>
          <a:xfrm>
            <a:off x="8229004" y="-31614"/>
            <a:ext cx="4161357" cy="7048083"/>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Thy sanctuary </a:t>
            </a:r>
            <a:r>
              <a:rPr lang="en-US" sz="3400" dirty="0">
                <a:uFill>
                  <a:solidFill>
                    <a:srgbClr val="000000"/>
                  </a:solidFill>
                </a:uFill>
              </a:rPr>
              <a:t>in the highest heaven</a:t>
            </a:r>
            <a:r>
              <a:rPr lang="en-US" sz="3400" dirty="0" smtClean="0">
                <a:uFill>
                  <a:solidFill>
                    <a:srgbClr val="000000"/>
                  </a:solidFill>
                </a:uFill>
              </a:rPr>
              <a:t>.</a:t>
            </a:r>
          </a:p>
          <a:p>
            <a:pPr marL="40639" marR="40639">
              <a:spcBef>
                <a:spcPts val="600"/>
              </a:spcBef>
              <a:defRPr sz="1800">
                <a:uFillTx/>
              </a:defRPr>
            </a:pPr>
            <a:r>
              <a:rPr lang="en-US" sz="1400" dirty="0" smtClean="0">
                <a:solidFill>
                  <a:srgbClr val="FFC000"/>
                </a:solidFill>
                <a:uFill>
                  <a:solidFill>
                    <a:srgbClr val="000000"/>
                  </a:solidFill>
                </a:uFill>
              </a:rPr>
              <a:t>53. </a:t>
            </a:r>
            <a:r>
              <a:rPr lang="en-US" sz="3400" dirty="0">
                <a:uFill>
                  <a:solidFill>
                    <a:srgbClr val="000000"/>
                  </a:solidFill>
                </a:uFill>
              </a:rPr>
              <a:t>Let death hear Thy Name and </a:t>
            </a:r>
            <a:r>
              <a:rPr lang="en-US" sz="3400" dirty="0" smtClean="0">
                <a:uFill>
                  <a:solidFill>
                    <a:srgbClr val="000000"/>
                  </a:solidFill>
                </a:uFill>
              </a:rPr>
              <a:t>be troubled</a:t>
            </a:r>
            <a:r>
              <a:rPr lang="en-US" sz="3400" dirty="0">
                <a:uFill>
                  <a:solidFill>
                    <a:srgbClr val="000000"/>
                  </a:solidFill>
                </a:uFill>
              </a:rPr>
              <a:t>. Let the depths be cut asunder and</a:t>
            </a:r>
            <a:r>
              <a:rPr lang="en-US" sz="3400" dirty="0" smtClean="0">
                <a:uFill>
                  <a:solidFill>
                    <a:srgbClr val="000000"/>
                  </a:solidFill>
                </a:uFill>
              </a:rPr>
              <a:t>, the </a:t>
            </a:r>
            <a:r>
              <a:rPr lang="en-US" sz="3400" dirty="0">
                <a:uFill>
                  <a:solidFill>
                    <a:srgbClr val="000000"/>
                  </a:solidFill>
                </a:uFill>
              </a:rPr>
              <a:t>enemy be trodden down</a:t>
            </a:r>
            <a:r>
              <a:rPr lang="en-US" sz="3400" dirty="0" smtClean="0">
                <a:uFill>
                  <a:solidFill>
                    <a:srgbClr val="000000"/>
                  </a:solidFill>
                </a:uFill>
              </a:rPr>
              <a:t>. </a:t>
            </a:r>
          </a:p>
          <a:p>
            <a:pPr marL="40639" marR="40639">
              <a:spcBef>
                <a:spcPts val="600"/>
              </a:spcBef>
              <a:defRPr sz="1800">
                <a:uFillTx/>
              </a:defRPr>
            </a:pPr>
            <a:r>
              <a:rPr lang="en-US" sz="3400" dirty="0" smtClean="0">
                <a:uFill>
                  <a:solidFill>
                    <a:srgbClr val="000000"/>
                  </a:solidFill>
                </a:uFill>
              </a:rPr>
              <a:t>Let </a:t>
            </a:r>
            <a:r>
              <a:rPr lang="en-US" sz="3400" dirty="0">
                <a:uFill>
                  <a:solidFill>
                    <a:srgbClr val="000000"/>
                  </a:solidFill>
                </a:uFill>
              </a:rPr>
              <a:t>the spirit of destruction tremble, </a:t>
            </a:r>
            <a:r>
              <a:rPr lang="en-US" sz="3400" dirty="0" smtClean="0">
                <a:uFill>
                  <a:solidFill>
                    <a:srgbClr val="000000"/>
                  </a:solidFill>
                </a:uFill>
              </a:rPr>
              <a:t>and the </a:t>
            </a:r>
            <a:r>
              <a:rPr lang="en-US" sz="3400" dirty="0">
                <a:uFill>
                  <a:solidFill>
                    <a:srgbClr val="000000"/>
                  </a:solidFill>
                </a:uFill>
              </a:rPr>
              <a:t>serpent </a:t>
            </a:r>
            <a:r>
              <a:rPr lang="en-US" sz="3400" dirty="0" smtClean="0">
                <a:uFill>
                  <a:solidFill>
                    <a:srgbClr val="000000"/>
                  </a:solidFill>
                </a:uFill>
              </a:rPr>
              <a:t>be </a:t>
            </a:r>
            <a:r>
              <a:rPr lang="en-US" sz="3400" dirty="0">
                <a:uFill>
                  <a:solidFill>
                    <a:srgbClr val="000000"/>
                  </a:solidFill>
                </a:uFill>
              </a:rPr>
              <a:t>removed, let unbelief </a:t>
            </a:r>
            <a:endParaRPr lang="en-US" sz="3400" dirty="0">
              <a:solidFill>
                <a:schemeClr val="tx1">
                  <a:lumMod val="95000"/>
                </a:schemeClr>
              </a:solidFill>
              <a:uFill>
                <a:solidFill>
                  <a:srgbClr val="004DD6"/>
                </a:solidFill>
              </a:uFill>
            </a:endParaRPr>
          </a:p>
        </p:txBody>
      </p:sp>
      <p:sp>
        <p:nvSpPr>
          <p:cNvPr id="2" name="Rectangle 1"/>
          <p:cNvSpPr/>
          <p:nvPr/>
        </p:nvSpPr>
        <p:spPr>
          <a:xfrm>
            <a:off x="-80362" y="-56119"/>
            <a:ext cx="4220715" cy="7094250"/>
          </a:xfrm>
          <a:prstGeom prst="rect">
            <a:avLst/>
          </a:prstGeom>
        </p:spPr>
        <p:txBody>
          <a:bodyPr wrap="square">
            <a:spAutoFit/>
          </a:bodyPr>
          <a:lstStyle/>
          <a:p>
            <a:pPr marL="40639" marR="40639">
              <a:spcBef>
                <a:spcPts val="600"/>
              </a:spcBef>
              <a:buClr>
                <a:srgbClr val="000000"/>
              </a:buClr>
              <a:defRPr sz="2000"/>
            </a:pPr>
            <a:r>
              <a:rPr lang="en-US" sz="4500" dirty="0" err="1" smtClean="0">
                <a:uFill>
                  <a:solidFill>
                    <a:srgbClr val="000000"/>
                  </a:solidFill>
                </a:uFill>
              </a:rPr>
              <a:t>መንጦላዕት</a:t>
            </a:r>
            <a:r>
              <a:rPr lang="en-US" sz="4500" dirty="0" smtClean="0">
                <a:uFill>
                  <a:solidFill>
                    <a:srgbClr val="000000"/>
                  </a:solidFill>
                </a:uFill>
              </a:rPr>
              <a:t> </a:t>
            </a:r>
            <a:r>
              <a:rPr lang="en-US" sz="4500" dirty="0" err="1">
                <a:uFill>
                  <a:solidFill>
                    <a:srgbClr val="000000"/>
                  </a:solidFill>
                </a:uFill>
              </a:rPr>
              <a:t>በመቅደስከ</a:t>
            </a:r>
            <a:r>
              <a:rPr lang="en-US" sz="4500" dirty="0">
                <a:uFill>
                  <a:solidFill>
                    <a:srgbClr val="000000"/>
                  </a:solidFill>
                </a:uFill>
              </a:rPr>
              <a:t> </a:t>
            </a:r>
            <a:r>
              <a:rPr lang="en-US" sz="4500" dirty="0" err="1">
                <a:uFill>
                  <a:solidFill>
                    <a:srgbClr val="000000"/>
                  </a:solidFill>
                </a:uFill>
              </a:rPr>
              <a:t>ዘኣርያም</a:t>
            </a:r>
            <a:r>
              <a:rPr lang="en-US" sz="4500" dirty="0" smtClean="0">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፶፫. </a:t>
            </a:r>
            <a:r>
              <a:rPr lang="en-US" sz="4500" dirty="0" err="1" smtClean="0">
                <a:uFill>
                  <a:solidFill>
                    <a:srgbClr val="000000"/>
                  </a:solidFill>
                </a:uFill>
              </a:rPr>
              <a:t>ስመ</a:t>
            </a:r>
            <a:r>
              <a:rPr lang="en-US" sz="4500" dirty="0" smtClean="0">
                <a:uFill>
                  <a:solidFill>
                    <a:srgbClr val="000000"/>
                  </a:solidFill>
                </a:uFill>
              </a:rPr>
              <a:t> </a:t>
            </a:r>
            <a:r>
              <a:rPr lang="en-US" sz="4500" dirty="0" err="1">
                <a:uFill>
                  <a:solidFill>
                    <a:srgbClr val="000000"/>
                  </a:solidFill>
                </a:uFill>
              </a:rPr>
              <a:t>ዚኣከ</a:t>
            </a:r>
            <a:r>
              <a:rPr lang="en-US" sz="4500" dirty="0">
                <a:uFill>
                  <a:solidFill>
                    <a:srgbClr val="000000"/>
                  </a:solidFill>
                </a:uFill>
              </a:rPr>
              <a:t> </a:t>
            </a:r>
            <a:r>
              <a:rPr lang="en-US" sz="4500" dirty="0" err="1">
                <a:uFill>
                  <a:solidFill>
                    <a:srgbClr val="000000"/>
                  </a:solidFill>
                </a:uFill>
              </a:rPr>
              <a:t>ይስማዕ</a:t>
            </a:r>
            <a:r>
              <a:rPr lang="en-US" sz="4500" dirty="0">
                <a:uFill>
                  <a:solidFill>
                    <a:srgbClr val="000000"/>
                  </a:solidFill>
                </a:uFill>
              </a:rPr>
              <a:t> </a:t>
            </a:r>
            <a:r>
              <a:rPr lang="en-US" sz="4500" dirty="0" err="1">
                <a:uFill>
                  <a:solidFill>
                    <a:srgbClr val="000000"/>
                  </a:solidFill>
                </a:uFill>
              </a:rPr>
              <a:t>ሞት</a:t>
            </a:r>
            <a:r>
              <a:rPr lang="en-US" sz="4500" dirty="0">
                <a:uFill>
                  <a:solidFill>
                    <a:srgbClr val="000000"/>
                  </a:solidFill>
                </a:uFill>
              </a:rPr>
              <a:t> </a:t>
            </a:r>
            <a:r>
              <a:rPr lang="en-US" sz="4500" dirty="0" err="1">
                <a:uFill>
                  <a:solidFill>
                    <a:srgbClr val="000000"/>
                  </a:solidFill>
                </a:uFill>
              </a:rPr>
              <a:t>ወይደንግጽ</a:t>
            </a:r>
            <a:r>
              <a:rPr lang="en-US" sz="4500" dirty="0">
                <a:uFill>
                  <a:solidFill>
                    <a:srgbClr val="000000"/>
                  </a:solidFill>
                </a:uFill>
              </a:rPr>
              <a:t> </a:t>
            </a:r>
            <a:r>
              <a:rPr lang="en-US" sz="4500" dirty="0" err="1">
                <a:uFill>
                  <a:solidFill>
                    <a:srgbClr val="000000"/>
                  </a:solidFill>
                </a:uFill>
              </a:rPr>
              <a:t>ወቀላያት</a:t>
            </a:r>
            <a:r>
              <a:rPr lang="en-US" sz="4500" dirty="0">
                <a:uFill>
                  <a:solidFill>
                    <a:srgbClr val="000000"/>
                  </a:solidFill>
                </a:uFill>
              </a:rPr>
              <a:t> </a:t>
            </a:r>
            <a:r>
              <a:rPr lang="en-US" sz="4500" dirty="0" err="1">
                <a:uFill>
                  <a:solidFill>
                    <a:srgbClr val="000000"/>
                  </a:solidFill>
                </a:uFill>
              </a:rPr>
              <a:t>ይሰጠቃ</a:t>
            </a:r>
            <a:r>
              <a:rPr lang="en-US" sz="4500" dirty="0">
                <a:uFill>
                  <a:solidFill>
                    <a:srgbClr val="000000"/>
                  </a:solidFill>
                </a:uFill>
              </a:rPr>
              <a:t>፡ </a:t>
            </a:r>
            <a:r>
              <a:rPr lang="en-US" sz="4500" dirty="0" err="1">
                <a:uFill>
                  <a:solidFill>
                    <a:srgbClr val="000000"/>
                  </a:solidFill>
                </a:uFill>
              </a:rPr>
              <a:t>ወጸላኢ</a:t>
            </a:r>
            <a:r>
              <a:rPr lang="en-US" sz="4500" dirty="0">
                <a:uFill>
                  <a:solidFill>
                    <a:srgbClr val="000000"/>
                  </a:solidFill>
                </a:uFill>
              </a:rPr>
              <a:t> </a:t>
            </a:r>
            <a:r>
              <a:rPr lang="en-US" sz="4500" dirty="0" err="1">
                <a:uFill>
                  <a:solidFill>
                    <a:srgbClr val="000000"/>
                  </a:solidFill>
                </a:uFill>
              </a:rPr>
              <a:t>ይትከየድ</a:t>
            </a:r>
            <a:r>
              <a:rPr lang="en-US" sz="4500" dirty="0" smtClean="0">
                <a:uFill>
                  <a:solidFill>
                    <a:srgbClr val="000000"/>
                  </a:solidFill>
                </a:uFill>
              </a:rPr>
              <a:t>። </a:t>
            </a:r>
            <a:r>
              <a:rPr lang="en-US" sz="4500" dirty="0" err="1">
                <a:uFill>
                  <a:solidFill>
                    <a:srgbClr val="000000"/>
                  </a:solidFill>
                </a:uFill>
              </a:rPr>
              <a:t>መንፈሰ</a:t>
            </a:r>
            <a:r>
              <a:rPr lang="en-US" sz="4500" dirty="0">
                <a:uFill>
                  <a:solidFill>
                    <a:srgbClr val="000000"/>
                  </a:solidFill>
                </a:uFill>
              </a:rPr>
              <a:t> </a:t>
            </a:r>
            <a:r>
              <a:rPr lang="en-US" sz="4500" dirty="0" err="1">
                <a:uFill>
                  <a:solidFill>
                    <a:srgbClr val="000000"/>
                  </a:solidFill>
                </a:uFill>
              </a:rPr>
              <a:t>ሓጕል</a:t>
            </a:r>
            <a:r>
              <a:rPr lang="en-US" sz="4500" dirty="0">
                <a:uFill>
                  <a:solidFill>
                    <a:srgbClr val="000000"/>
                  </a:solidFill>
                </a:uFill>
              </a:rPr>
              <a:t> </a:t>
            </a:r>
            <a:r>
              <a:rPr lang="en-US" sz="4500" dirty="0" err="1">
                <a:uFill>
                  <a:solidFill>
                    <a:srgbClr val="000000"/>
                  </a:solidFill>
                </a:uFill>
              </a:rPr>
              <a:t>ይርዓድ</a:t>
            </a:r>
            <a:r>
              <a:rPr lang="en-US" sz="4500" dirty="0">
                <a:uFill>
                  <a:solidFill>
                    <a:srgbClr val="000000"/>
                  </a:solidFill>
                </a:uFill>
              </a:rPr>
              <a:t>፡ </a:t>
            </a:r>
            <a:r>
              <a:rPr lang="en-US" sz="4500" dirty="0" err="1">
                <a:uFill>
                  <a:solidFill>
                    <a:srgbClr val="000000"/>
                  </a:solidFill>
                </a:uFill>
              </a:rPr>
              <a:t>ወከይሲ</a:t>
            </a:r>
            <a:r>
              <a:rPr lang="en-US" sz="4500" dirty="0">
                <a:uFill>
                  <a:solidFill>
                    <a:srgbClr val="000000"/>
                  </a:solidFill>
                </a:uFill>
              </a:rPr>
              <a:t> </a:t>
            </a:r>
            <a:r>
              <a:rPr lang="en-US" sz="4500" dirty="0" err="1">
                <a:uFill>
                  <a:solidFill>
                    <a:srgbClr val="000000"/>
                  </a:solidFill>
                </a:uFill>
              </a:rPr>
              <a:t>ይትገሃሥ</a:t>
            </a:r>
            <a:r>
              <a:rPr lang="en-US" sz="4500" dirty="0">
                <a:uFill>
                  <a:solidFill>
                    <a:srgbClr val="000000"/>
                  </a:solidFill>
                </a:uFill>
              </a:rPr>
              <a:t> </a:t>
            </a:r>
            <a:r>
              <a:rPr lang="en-US" sz="4500" dirty="0" err="1">
                <a:uFill>
                  <a:solidFill>
                    <a:srgbClr val="000000"/>
                  </a:solidFill>
                </a:uFill>
              </a:rPr>
              <a:t>ወኢኣማኒ</a:t>
            </a:r>
            <a:r>
              <a:rPr lang="en-US" sz="4500" dirty="0">
                <a:uFill>
                  <a:solidFill>
                    <a:srgbClr val="000000"/>
                  </a:solidFill>
                </a:uFill>
              </a:rPr>
              <a:t> </a:t>
            </a:r>
            <a:r>
              <a:rPr lang="en-US" sz="4500" dirty="0" err="1">
                <a:uFill>
                  <a:solidFill>
                    <a:srgbClr val="000000"/>
                  </a:solidFill>
                </a:uFill>
              </a:rPr>
              <a:t>ይርሓቅ</a:t>
            </a:r>
            <a:r>
              <a:rPr lang="en-US" sz="4500" dirty="0">
                <a:uFill>
                  <a:solidFill>
                    <a:srgbClr val="000000"/>
                  </a:solidFill>
                </a:uFill>
              </a:rPr>
              <a:t>፡ </a:t>
            </a:r>
            <a:r>
              <a:rPr lang="en-US" sz="4500" dirty="0" err="1" smtClean="0">
                <a:uFill>
                  <a:solidFill>
                    <a:srgbClr val="000000"/>
                  </a:solidFill>
                </a:uFill>
              </a:rPr>
              <a:t>ወዐላዊ</a:t>
            </a:r>
            <a:endParaRPr lang="en-US" sz="4500" dirty="0"/>
          </a:p>
        </p:txBody>
      </p:sp>
    </p:spTree>
    <p:extLst>
      <p:ext uri="{BB962C8B-B14F-4D97-AF65-F5344CB8AC3E}">
        <p14:creationId xmlns:p14="http://schemas.microsoft.com/office/powerpoint/2010/main" val="3716139858"/>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29004" y="46074"/>
            <a:ext cx="4161357" cy="6678751"/>
          </a:xfrm>
          <a:prstGeom prst="rect">
            <a:avLst/>
          </a:prstGeom>
        </p:spPr>
        <p:txBody>
          <a:bodyPr wrap="square">
            <a:spAutoFit/>
          </a:bodyPr>
          <a:lstStyle/>
          <a:p>
            <a:pPr marL="40639" marR="40639">
              <a:spcBef>
                <a:spcPts val="600"/>
              </a:spcBef>
              <a:defRPr sz="1800">
                <a:uFillTx/>
              </a:defRPr>
            </a:pPr>
            <a:r>
              <a:rPr lang="en-US" sz="3300" dirty="0" smtClean="0">
                <a:uFill>
                  <a:solidFill>
                    <a:srgbClr val="000000"/>
                  </a:solidFill>
                </a:uFill>
              </a:rPr>
              <a:t>depart, and </a:t>
            </a:r>
            <a:r>
              <a:rPr lang="en-US" sz="3300" dirty="0">
                <a:uFill>
                  <a:solidFill>
                    <a:srgbClr val="000000"/>
                  </a:solidFill>
                </a:uFill>
              </a:rPr>
              <a:t>the criminal be </a:t>
            </a:r>
            <a:r>
              <a:rPr lang="en-US" sz="3300" dirty="0" smtClean="0">
                <a:uFill>
                  <a:solidFill>
                    <a:srgbClr val="000000"/>
                  </a:solidFill>
                </a:uFill>
              </a:rPr>
              <a:t>destroyed, </a:t>
            </a:r>
            <a:r>
              <a:rPr lang="en-US" sz="3300" dirty="0">
                <a:uFill>
                  <a:solidFill>
                    <a:srgbClr val="000000"/>
                  </a:solidFill>
                </a:uFill>
              </a:rPr>
              <a:t>let anger </a:t>
            </a:r>
            <a:r>
              <a:rPr lang="en-US" sz="3300" dirty="0" smtClean="0">
                <a:uFill>
                  <a:solidFill>
                    <a:srgbClr val="000000"/>
                  </a:solidFill>
                </a:uFill>
              </a:rPr>
              <a:t>be still</a:t>
            </a:r>
            <a:r>
              <a:rPr lang="en-US" sz="3300" dirty="0">
                <a:uFill>
                  <a:solidFill>
                    <a:srgbClr val="000000"/>
                  </a:solidFill>
                </a:uFill>
              </a:rPr>
              <a:t>, let envy come to </a:t>
            </a:r>
            <a:r>
              <a:rPr lang="en-US" sz="3300" dirty="0" smtClean="0">
                <a:uFill>
                  <a:solidFill>
                    <a:srgbClr val="000000"/>
                  </a:solidFill>
                </a:uFill>
              </a:rPr>
              <a:t>nothing , </a:t>
            </a:r>
            <a:r>
              <a:rPr lang="en-US" sz="3300" dirty="0">
                <a:uFill>
                  <a:solidFill>
                    <a:srgbClr val="000000"/>
                  </a:solidFill>
                </a:uFill>
              </a:rPr>
              <a:t>and let </a:t>
            </a:r>
            <a:r>
              <a:rPr lang="en-US" sz="3300" dirty="0" smtClean="0">
                <a:uFill>
                  <a:solidFill>
                    <a:srgbClr val="000000"/>
                  </a:solidFill>
                </a:uFill>
              </a:rPr>
              <a:t>him who </a:t>
            </a:r>
            <a:r>
              <a:rPr lang="en-US" sz="3300" dirty="0">
                <a:uFill>
                  <a:solidFill>
                    <a:srgbClr val="000000"/>
                  </a:solidFill>
                </a:uFill>
              </a:rPr>
              <a:t>continually sins be rebuked</a:t>
            </a:r>
            <a:r>
              <a:rPr lang="en-US" sz="3300" dirty="0" smtClean="0">
                <a:uFill>
                  <a:solidFill>
                    <a:srgbClr val="000000"/>
                  </a:solidFill>
                </a:uFill>
              </a:rPr>
              <a:t>. </a:t>
            </a:r>
          </a:p>
          <a:p>
            <a:pPr marL="40639" marR="40639">
              <a:spcBef>
                <a:spcPts val="600"/>
              </a:spcBef>
              <a:defRPr sz="1800">
                <a:uFillTx/>
              </a:defRPr>
            </a:pPr>
            <a:r>
              <a:rPr lang="en-US" sz="3200" dirty="0" smtClean="0">
                <a:uFill>
                  <a:solidFill>
                    <a:srgbClr val="000000"/>
                  </a:solidFill>
                </a:uFill>
              </a:rPr>
              <a:t>Let </a:t>
            </a:r>
            <a:r>
              <a:rPr lang="en-US" sz="3200" dirty="0">
                <a:uFill>
                  <a:solidFill>
                    <a:srgbClr val="000000"/>
                  </a:solidFill>
                </a:uFill>
              </a:rPr>
              <a:t>those who love money be cast out</a:t>
            </a:r>
            <a:r>
              <a:rPr lang="en-US" sz="3200" dirty="0" smtClean="0">
                <a:uFill>
                  <a:solidFill>
                    <a:srgbClr val="000000"/>
                  </a:solidFill>
                </a:uFill>
              </a:rPr>
              <a:t>, let </a:t>
            </a:r>
            <a:r>
              <a:rPr lang="en-US" sz="3200" dirty="0">
                <a:uFill>
                  <a:solidFill>
                    <a:srgbClr val="000000"/>
                  </a:solidFill>
                </a:uFill>
              </a:rPr>
              <a:t>infirmity be removed, let the liar be </a:t>
            </a:r>
            <a:r>
              <a:rPr lang="en-US" sz="3200" dirty="0" smtClean="0">
                <a:uFill>
                  <a:solidFill>
                    <a:srgbClr val="000000"/>
                  </a:solidFill>
                </a:uFill>
              </a:rPr>
              <a:t>cast out</a:t>
            </a:r>
            <a:r>
              <a:rPr lang="en-US" sz="3200" dirty="0">
                <a:uFill>
                  <a:solidFill>
                    <a:srgbClr val="000000"/>
                  </a:solidFill>
                </a:uFill>
              </a:rPr>
              <a:t>, and let all poisonous creatures </a:t>
            </a:r>
            <a:r>
              <a:rPr lang="en-US" sz="3200" dirty="0" smtClean="0">
                <a:uFill>
                  <a:solidFill>
                    <a:srgbClr val="000000"/>
                  </a:solidFill>
                </a:uFill>
              </a:rPr>
              <a:t>be scattered</a:t>
            </a:r>
            <a:r>
              <a:rPr lang="en-US" sz="3200" dirty="0">
                <a:uFill>
                  <a:solidFill>
                    <a:srgbClr val="000000"/>
                  </a:solidFill>
                </a:uFill>
              </a:rPr>
              <a:t>.</a:t>
            </a:r>
            <a:r>
              <a:rPr lang="en-US" sz="3200" dirty="0" smtClean="0">
                <a:uFill>
                  <a:solidFill>
                    <a:srgbClr val="000000"/>
                  </a:solidFill>
                </a:uFill>
              </a:rPr>
              <a:t> </a:t>
            </a:r>
            <a:endParaRPr lang="en-US" sz="3200" dirty="0">
              <a:solidFill>
                <a:schemeClr val="tx1">
                  <a:lumMod val="95000"/>
                </a:schemeClr>
              </a:solidFill>
              <a:uFill>
                <a:solidFill>
                  <a:srgbClr val="004DD6"/>
                </a:solidFill>
              </a:uFill>
            </a:endParaRPr>
          </a:p>
        </p:txBody>
      </p:sp>
      <p:sp>
        <p:nvSpPr>
          <p:cNvPr id="2" name="Rectangle 1"/>
          <p:cNvSpPr/>
          <p:nvPr/>
        </p:nvSpPr>
        <p:spPr>
          <a:xfrm>
            <a:off x="-40602" y="-16359"/>
            <a:ext cx="4220715" cy="6401753"/>
          </a:xfrm>
          <a:prstGeom prst="rect">
            <a:avLst/>
          </a:prstGeom>
        </p:spPr>
        <p:txBody>
          <a:bodyPr wrap="square">
            <a:spAutoFit/>
          </a:bodyPr>
          <a:lstStyle/>
          <a:p>
            <a:pPr marL="40639" marR="40639">
              <a:spcBef>
                <a:spcPts val="600"/>
              </a:spcBef>
              <a:buClr>
                <a:srgbClr val="000000"/>
              </a:buClr>
              <a:defRPr sz="2000"/>
            </a:pPr>
            <a:r>
              <a:rPr lang="en-US" sz="4500" dirty="0" err="1" smtClean="0">
                <a:uFill>
                  <a:solidFill>
                    <a:srgbClr val="000000"/>
                  </a:solidFill>
                </a:uFill>
              </a:rPr>
              <a:t>ይትመነደብ</a:t>
            </a:r>
            <a:r>
              <a:rPr lang="en-US" sz="4500" dirty="0">
                <a:uFill>
                  <a:solidFill>
                    <a:srgbClr val="000000"/>
                  </a:solidFill>
                </a:uFill>
              </a:rPr>
              <a:t>፡ </a:t>
            </a:r>
            <a:r>
              <a:rPr lang="en-US" sz="4500" dirty="0" err="1">
                <a:uFill>
                  <a:solidFill>
                    <a:srgbClr val="000000"/>
                  </a:solidFill>
                </a:uFill>
              </a:rPr>
              <a:t>መዓት</a:t>
            </a:r>
            <a:r>
              <a:rPr lang="en-US" sz="4500" dirty="0">
                <a:uFill>
                  <a:solidFill>
                    <a:srgbClr val="000000"/>
                  </a:solidFill>
                </a:uFill>
              </a:rPr>
              <a:t> </a:t>
            </a:r>
            <a:r>
              <a:rPr lang="en-US" sz="4500" dirty="0" err="1">
                <a:uFill>
                  <a:solidFill>
                    <a:srgbClr val="000000"/>
                  </a:solidFill>
                </a:uFill>
              </a:rPr>
              <a:t>ይኅሣእ</a:t>
            </a:r>
            <a:r>
              <a:rPr lang="en-US" sz="4500" dirty="0">
                <a:uFill>
                  <a:solidFill>
                    <a:srgbClr val="000000"/>
                  </a:solidFill>
                </a:uFill>
              </a:rPr>
              <a:t>፡ </a:t>
            </a:r>
            <a:r>
              <a:rPr lang="en-US" sz="4500" dirty="0" err="1">
                <a:uFill>
                  <a:solidFill>
                    <a:srgbClr val="000000"/>
                  </a:solidFill>
                </a:uFill>
              </a:rPr>
              <a:t>ቅንዐት</a:t>
            </a:r>
            <a:r>
              <a:rPr lang="en-US" sz="4500" dirty="0">
                <a:uFill>
                  <a:solidFill>
                    <a:srgbClr val="000000"/>
                  </a:solidFill>
                </a:uFill>
              </a:rPr>
              <a:t> </a:t>
            </a:r>
            <a:r>
              <a:rPr lang="en-US" sz="4500" dirty="0" err="1">
                <a:uFill>
                  <a:solidFill>
                    <a:srgbClr val="000000"/>
                  </a:solidFill>
                </a:uFill>
              </a:rPr>
              <a:t>ኢይብቋዕ</a:t>
            </a:r>
            <a:r>
              <a:rPr lang="en-US" sz="4500" dirty="0">
                <a:uFill>
                  <a:solidFill>
                    <a:srgbClr val="000000"/>
                  </a:solidFill>
                </a:uFill>
              </a:rPr>
              <a:t> </a:t>
            </a:r>
            <a:r>
              <a:rPr lang="en-US" sz="4500" dirty="0" err="1">
                <a:uFill>
                  <a:solidFill>
                    <a:srgbClr val="000000"/>
                  </a:solidFill>
                </a:uFill>
              </a:rPr>
              <a:t>ዝሉፍ</a:t>
            </a:r>
            <a:r>
              <a:rPr lang="en-US" sz="4500" dirty="0">
                <a:uFill>
                  <a:solidFill>
                    <a:srgbClr val="000000"/>
                  </a:solidFill>
                </a:uFill>
              </a:rPr>
              <a:t> </a:t>
            </a:r>
            <a:r>
              <a:rPr lang="en-US" sz="4500" dirty="0" err="1">
                <a:uFill>
                  <a:solidFill>
                    <a:srgbClr val="000000"/>
                  </a:solidFill>
                </a:uFill>
              </a:rPr>
              <a:t>ለይትገሰጽ</a:t>
            </a:r>
            <a:r>
              <a:rPr lang="en-US" sz="4500" dirty="0">
                <a:uFill>
                  <a:solidFill>
                    <a:srgbClr val="000000"/>
                  </a:solidFill>
                </a:uFill>
              </a:rPr>
              <a:t>።
</a:t>
            </a:r>
            <a:r>
              <a:rPr lang="en-US" sz="4500" dirty="0" err="1">
                <a:uFill>
                  <a:solidFill>
                    <a:srgbClr val="000000"/>
                  </a:solidFill>
                </a:uFill>
              </a:rPr>
              <a:t>ወይዘረዉ</a:t>
            </a:r>
            <a:r>
              <a:rPr lang="en-US" sz="4500" dirty="0">
                <a:uFill>
                  <a:solidFill>
                    <a:srgbClr val="000000"/>
                  </a:solidFill>
                </a:uFill>
              </a:rPr>
              <a:t> </a:t>
            </a:r>
            <a:r>
              <a:rPr lang="en-US" sz="4500" dirty="0" err="1">
                <a:uFill>
                  <a:solidFill>
                    <a:srgbClr val="000000"/>
                  </a:solidFill>
                </a:uFill>
              </a:rPr>
              <a:t>መፍቀርያነ</a:t>
            </a:r>
            <a:r>
              <a:rPr lang="en-US" sz="4500" dirty="0">
                <a:uFill>
                  <a:solidFill>
                    <a:srgbClr val="000000"/>
                  </a:solidFill>
                </a:uFill>
              </a:rPr>
              <a:t> </a:t>
            </a:r>
            <a:r>
              <a:rPr lang="en-US" sz="4500" dirty="0" err="1">
                <a:uFill>
                  <a:solidFill>
                    <a:srgbClr val="000000"/>
                  </a:solidFill>
                </a:uFill>
              </a:rPr>
              <a:t>ወርቅ</a:t>
            </a:r>
            <a:r>
              <a:rPr lang="en-US" sz="4500" dirty="0">
                <a:uFill>
                  <a:solidFill>
                    <a:srgbClr val="000000"/>
                  </a:solidFill>
                </a:uFill>
              </a:rPr>
              <a:t>፡ </a:t>
            </a:r>
            <a:r>
              <a:rPr lang="en-US" sz="4500" dirty="0" err="1">
                <a:uFill>
                  <a:solidFill>
                    <a:srgbClr val="000000"/>
                  </a:solidFill>
                </a:uFill>
              </a:rPr>
              <a:t>ፃማ</a:t>
            </a:r>
            <a:r>
              <a:rPr lang="en-US" sz="4500" dirty="0">
                <a:uFill>
                  <a:solidFill>
                    <a:srgbClr val="000000"/>
                  </a:solidFill>
                </a:uFill>
              </a:rPr>
              <a:t> </a:t>
            </a:r>
            <a:r>
              <a:rPr lang="en-US" sz="4500" dirty="0" err="1" smtClean="0">
                <a:uFill>
                  <a:solidFill>
                    <a:srgbClr val="000000"/>
                  </a:solidFill>
                </a:uFill>
              </a:rPr>
              <a:t>ለይሰስል</a:t>
            </a:r>
            <a:r>
              <a:rPr lang="en-US" sz="4500" dirty="0" smtClean="0">
                <a:uFill>
                  <a:solidFill>
                    <a:srgbClr val="000000"/>
                  </a:solidFill>
                </a:uFill>
              </a:rPr>
              <a:t>፥ </a:t>
            </a:r>
            <a:r>
              <a:rPr lang="en-US" sz="4500" dirty="0" err="1">
                <a:uFill>
                  <a:solidFill>
                    <a:srgbClr val="000000"/>
                  </a:solidFill>
                </a:uFill>
              </a:rPr>
              <a:t>ሓባሊ</a:t>
            </a:r>
            <a:r>
              <a:rPr lang="en-US" sz="4500" dirty="0">
                <a:uFill>
                  <a:solidFill>
                    <a:srgbClr val="000000"/>
                  </a:solidFill>
                </a:uFill>
              </a:rPr>
              <a:t> </a:t>
            </a:r>
            <a:r>
              <a:rPr lang="en-US" sz="4500" dirty="0" err="1" smtClean="0">
                <a:uFill>
                  <a:solidFill>
                    <a:srgbClr val="000000"/>
                  </a:solidFill>
                </a:uFill>
              </a:rPr>
              <a:t>ለይትነፃሕ</a:t>
            </a:r>
            <a:r>
              <a:rPr lang="en-US" sz="4500" dirty="0" smtClean="0">
                <a:uFill>
                  <a:solidFill>
                    <a:srgbClr val="000000"/>
                  </a:solidFill>
                </a:uFill>
              </a:rPr>
              <a:t> </a:t>
            </a:r>
            <a:r>
              <a:rPr lang="en-US" sz="4500" dirty="0" err="1" smtClean="0">
                <a:uFill>
                  <a:solidFill>
                    <a:srgbClr val="000000"/>
                  </a:solidFill>
                </a:uFill>
              </a:rPr>
              <a:t>ወይዘርዘር</a:t>
            </a:r>
            <a:r>
              <a:rPr lang="en-US" sz="4500" dirty="0" smtClean="0">
                <a:uFill>
                  <a:solidFill>
                    <a:srgbClr val="000000"/>
                  </a:solidFill>
                </a:uFill>
              </a:rPr>
              <a:t> </a:t>
            </a:r>
            <a:r>
              <a:rPr lang="en-US" sz="4500" dirty="0" err="1">
                <a:uFill>
                  <a:solidFill>
                    <a:srgbClr val="000000"/>
                  </a:solidFill>
                </a:uFill>
              </a:rPr>
              <a:t>ኩሉ</a:t>
            </a:r>
            <a:r>
              <a:rPr lang="en-US" sz="4500" dirty="0">
                <a:uFill>
                  <a:solidFill>
                    <a:srgbClr val="000000"/>
                  </a:solidFill>
                </a:uFill>
              </a:rPr>
              <a:t> </a:t>
            </a:r>
            <a:r>
              <a:rPr lang="en-US" sz="4500" dirty="0" err="1">
                <a:uFill>
                  <a:solidFill>
                    <a:srgbClr val="000000"/>
                  </a:solidFill>
                </a:uFill>
              </a:rPr>
              <a:t>ዘፍጥረታተ</a:t>
            </a:r>
            <a:r>
              <a:rPr lang="en-US" sz="4500" dirty="0">
                <a:uFill>
                  <a:solidFill>
                    <a:srgbClr val="000000"/>
                  </a:solidFill>
                </a:uFill>
              </a:rPr>
              <a:t> </a:t>
            </a:r>
            <a:r>
              <a:rPr lang="en-US" sz="4500" dirty="0" err="1">
                <a:uFill>
                  <a:solidFill>
                    <a:srgbClr val="000000"/>
                  </a:solidFill>
                </a:uFill>
              </a:rPr>
              <a:t>ኅምዝ</a:t>
            </a:r>
            <a:r>
              <a:rPr lang="en-US" sz="4500" dirty="0" smtClean="0">
                <a:uFill>
                  <a:solidFill>
                    <a:srgbClr val="000000"/>
                  </a:solidFill>
                </a:uFill>
              </a:rPr>
              <a:t>።</a:t>
            </a:r>
            <a:endParaRPr lang="en-US" sz="4500" dirty="0">
              <a:uFill>
                <a:solidFill>
                  <a:srgbClr val="000000"/>
                </a:solidFill>
              </a:uFill>
            </a:endParaRPr>
          </a:p>
        </p:txBody>
      </p:sp>
      <p:sp>
        <p:nvSpPr>
          <p:cNvPr id="7" name="Rectangle 6"/>
          <p:cNvSpPr/>
          <p:nvPr/>
        </p:nvSpPr>
        <p:spPr>
          <a:xfrm>
            <a:off x="4014715" y="-106829"/>
            <a:ext cx="4420158" cy="7171194"/>
          </a:xfrm>
          <a:prstGeom prst="rect">
            <a:avLst/>
          </a:prstGeom>
        </p:spPr>
        <p:txBody>
          <a:bodyPr wrap="square">
            <a:spAutoFit/>
          </a:bodyPr>
          <a:lstStyle/>
          <a:p>
            <a:pPr marL="40639" marR="40639">
              <a:spcBef>
                <a:spcPts val="600"/>
              </a:spcBef>
              <a:buClr>
                <a:srgbClr val="000000"/>
              </a:buClr>
              <a:buFont typeface="Arial"/>
              <a:defRPr sz="2000"/>
            </a:pPr>
            <a:r>
              <a:rPr lang="en-US" sz="4500" dirty="0" err="1" smtClean="0">
                <a:uFill>
                  <a:solidFill>
                    <a:srgbClr val="000000"/>
                  </a:solidFill>
                </a:uFill>
              </a:rPr>
              <a:t>ይርሓቕ</a:t>
            </a:r>
            <a:r>
              <a:rPr lang="en-US" sz="4500" dirty="0" smtClean="0">
                <a:uFill>
                  <a:solidFill>
                    <a:srgbClr val="000000"/>
                  </a:solidFill>
                </a:uFill>
              </a:rPr>
              <a:t>፣ </a:t>
            </a:r>
            <a:r>
              <a:rPr lang="en-US" sz="4500" dirty="0" err="1" smtClean="0">
                <a:uFill>
                  <a:solidFill>
                    <a:srgbClr val="000000"/>
                  </a:solidFill>
                </a:uFill>
              </a:rPr>
              <a:t>ዓላዊ</a:t>
            </a:r>
            <a:r>
              <a:rPr lang="en-US" sz="4500" dirty="0" smtClean="0">
                <a:uFill>
                  <a:solidFill>
                    <a:srgbClr val="000000"/>
                  </a:solidFill>
                </a:uFill>
              </a:rPr>
              <a:t>  </a:t>
            </a:r>
            <a:r>
              <a:rPr lang="en-US" sz="4500" dirty="0" err="1" smtClean="0">
                <a:uFill>
                  <a:solidFill>
                    <a:srgbClr val="000000"/>
                  </a:solidFill>
                </a:uFill>
              </a:rPr>
              <a:t>ይመን</a:t>
            </a:r>
            <a:endParaRPr lang="en-US" sz="4500" dirty="0" smtClean="0">
              <a:uFill>
                <a:solidFill>
                  <a:srgbClr val="000000"/>
                </a:solidFill>
              </a:uFill>
            </a:endParaRPr>
          </a:p>
          <a:p>
            <a:pPr marL="40639" marR="40639">
              <a:spcBef>
                <a:spcPts val="600"/>
              </a:spcBef>
              <a:buClr>
                <a:srgbClr val="000000"/>
              </a:buClr>
              <a:buFont typeface="Arial"/>
              <a:defRPr sz="2000"/>
            </a:pPr>
            <a:r>
              <a:rPr lang="en-US" sz="4500" dirty="0" err="1" smtClean="0">
                <a:uFill>
                  <a:solidFill>
                    <a:srgbClr val="000000"/>
                  </a:solidFill>
                </a:uFill>
              </a:rPr>
              <a:t>ደብ</a:t>
            </a:r>
            <a:r>
              <a:rPr lang="en-US" sz="4500" dirty="0" smtClean="0">
                <a:uFill>
                  <a:solidFill>
                    <a:srgbClr val="000000"/>
                  </a:solidFill>
                </a:uFill>
              </a:rPr>
              <a:t>፥ </a:t>
            </a:r>
            <a:r>
              <a:rPr lang="en-US" sz="4500" dirty="0" err="1" smtClean="0">
                <a:uFill>
                  <a:solidFill>
                    <a:srgbClr val="000000"/>
                  </a:solidFill>
                </a:uFill>
              </a:rPr>
              <a:t>መዓት</a:t>
            </a:r>
            <a:r>
              <a:rPr lang="en-US" sz="4500" dirty="0" smtClean="0">
                <a:uFill>
                  <a:solidFill>
                    <a:srgbClr val="000000"/>
                  </a:solidFill>
                </a:uFill>
              </a:rPr>
              <a:t> </a:t>
            </a:r>
            <a:r>
              <a:rPr lang="en-US" sz="4500" dirty="0" err="1" smtClean="0">
                <a:uFill>
                  <a:solidFill>
                    <a:srgbClr val="000000"/>
                  </a:solidFill>
                </a:uFill>
              </a:rPr>
              <a:t>ይህዳእ</a:t>
            </a:r>
            <a:r>
              <a:rPr lang="en-US" sz="4500" dirty="0" smtClean="0">
                <a:uFill>
                  <a:solidFill>
                    <a:srgbClr val="000000"/>
                  </a:solidFill>
                </a:uFill>
              </a:rPr>
              <a:t>፥ </a:t>
            </a:r>
            <a:r>
              <a:rPr lang="en-US" sz="2000" dirty="0" smtClean="0">
                <a:solidFill>
                  <a:srgbClr val="FFC000"/>
                </a:solidFill>
                <a:uFill>
                  <a:solidFill>
                    <a:srgbClr val="000000"/>
                  </a:solidFill>
                </a:uFill>
              </a:rPr>
              <a:t>(</a:t>
            </a:r>
            <a:r>
              <a:rPr lang="en-US" sz="2000" dirty="0" err="1" smtClean="0">
                <a:solidFill>
                  <a:srgbClr val="FFC000"/>
                </a:solidFill>
                <a:uFill>
                  <a:solidFill>
                    <a:srgbClr val="000000"/>
                  </a:solidFill>
                </a:uFill>
              </a:rPr>
              <a:t>ይቝረር</a:t>
            </a:r>
            <a:r>
              <a:rPr lang="en-US" sz="2000" dirty="0" smtClean="0">
                <a:solidFill>
                  <a:srgbClr val="FFC000"/>
                </a:solidFill>
                <a:uFill>
                  <a:solidFill>
                    <a:srgbClr val="000000"/>
                  </a:solidFill>
                </a:uFill>
              </a:rPr>
              <a:t>) </a:t>
            </a:r>
            <a:r>
              <a:rPr lang="en-US" sz="4500" dirty="0" err="1" smtClean="0">
                <a:uFill>
                  <a:solidFill>
                    <a:srgbClr val="000000"/>
                  </a:solidFill>
                </a:uFill>
              </a:rPr>
              <a:t>ቅንኣት</a:t>
            </a:r>
            <a:r>
              <a:rPr lang="en-US" sz="4500" dirty="0" smtClean="0">
                <a:uFill>
                  <a:solidFill>
                    <a:srgbClr val="000000"/>
                  </a:solidFill>
                </a:uFill>
              </a:rPr>
              <a:t> </a:t>
            </a:r>
            <a:r>
              <a:rPr lang="en-US" sz="4500" dirty="0" err="1" smtClean="0">
                <a:uFill>
                  <a:solidFill>
                    <a:srgbClr val="000000"/>
                  </a:solidFill>
                </a:uFill>
              </a:rPr>
              <a:t>ኣይርባሕ</a:t>
            </a:r>
            <a:r>
              <a:rPr lang="en-US" sz="4500" dirty="0" smtClean="0">
                <a:uFill>
                  <a:solidFill>
                    <a:srgbClr val="000000"/>
                  </a:solidFill>
                </a:uFill>
              </a:rPr>
              <a:t>፥ </a:t>
            </a:r>
            <a:r>
              <a:rPr lang="en-US" sz="4500" dirty="0" err="1" smtClean="0">
                <a:uFill>
                  <a:solidFill>
                    <a:srgbClr val="000000"/>
                  </a:solidFill>
                </a:uFill>
              </a:rPr>
              <a:t>ደፋር</a:t>
            </a:r>
            <a:r>
              <a:rPr lang="en-US" sz="4500" dirty="0" smtClean="0">
                <a:uFill>
                  <a:solidFill>
                    <a:srgbClr val="000000"/>
                  </a:solidFill>
                </a:uFill>
              </a:rPr>
              <a:t> </a:t>
            </a:r>
            <a:r>
              <a:rPr lang="en-US" sz="4500" dirty="0" err="1" smtClean="0">
                <a:uFill>
                  <a:solidFill>
                    <a:srgbClr val="000000"/>
                  </a:solidFill>
                </a:uFill>
              </a:rPr>
              <a:t>ይገሰጽ</a:t>
            </a:r>
            <a:r>
              <a:rPr lang="en-US" sz="4500" dirty="0" smtClean="0">
                <a:uFill>
                  <a:solidFill>
                    <a:srgbClr val="000000"/>
                  </a:solidFill>
                </a:uFill>
              </a:rPr>
              <a:t>።</a:t>
            </a:r>
          </a:p>
          <a:p>
            <a:pPr marL="40639" marR="40639">
              <a:spcBef>
                <a:spcPts val="600"/>
              </a:spcBef>
              <a:buClr>
                <a:srgbClr val="000000"/>
              </a:buClr>
              <a:buFont typeface="Arial"/>
              <a:defRPr sz="2000"/>
            </a:pPr>
            <a:r>
              <a:rPr lang="en-US" sz="4500" dirty="0" err="1" smtClean="0">
                <a:uFill>
                  <a:solidFill>
                    <a:srgbClr val="000000"/>
                  </a:solidFill>
                </a:uFill>
              </a:rPr>
              <a:t>ፈተውቲ</a:t>
            </a:r>
            <a:r>
              <a:rPr lang="en-US" sz="4500" dirty="0" smtClean="0">
                <a:uFill>
                  <a:solidFill>
                    <a:srgbClr val="000000"/>
                  </a:solidFill>
                </a:uFill>
              </a:rPr>
              <a:t> </a:t>
            </a:r>
            <a:r>
              <a:rPr lang="en-US" sz="4500" dirty="0" err="1" smtClean="0">
                <a:uFill>
                  <a:solidFill>
                    <a:srgbClr val="000000"/>
                  </a:solidFill>
                </a:uFill>
              </a:rPr>
              <a:t>ወርቂ</a:t>
            </a:r>
            <a:r>
              <a:rPr lang="en-US" sz="4500" dirty="0" smtClean="0">
                <a:uFill>
                  <a:solidFill>
                    <a:srgbClr val="000000"/>
                  </a:solidFill>
                </a:uFill>
              </a:rPr>
              <a:t> </a:t>
            </a:r>
            <a:r>
              <a:rPr lang="en-US" sz="2000" dirty="0" smtClean="0">
                <a:solidFill>
                  <a:srgbClr val="FFC000"/>
                </a:solidFill>
                <a:uFill>
                  <a:solidFill>
                    <a:srgbClr val="000000"/>
                  </a:solidFill>
                </a:uFill>
              </a:rPr>
              <a:t>(</a:t>
            </a:r>
            <a:r>
              <a:rPr lang="en-US" sz="2000" dirty="0" err="1" smtClean="0">
                <a:solidFill>
                  <a:srgbClr val="FFC000"/>
                </a:solidFill>
                <a:uFill>
                  <a:solidFill>
                    <a:srgbClr val="000000"/>
                  </a:solidFill>
                </a:uFill>
              </a:rPr>
              <a:t>ኣምለኽቲ</a:t>
            </a:r>
            <a:r>
              <a:rPr lang="en-US" sz="2000" dirty="0" smtClean="0">
                <a:solidFill>
                  <a:srgbClr val="FFC000"/>
                </a:solidFill>
                <a:uFill>
                  <a:solidFill>
                    <a:srgbClr val="000000"/>
                  </a:solidFill>
                </a:uFill>
              </a:rPr>
              <a:t>) </a:t>
            </a:r>
            <a:r>
              <a:rPr lang="en-US" sz="4500" dirty="0" err="1" smtClean="0">
                <a:uFill>
                  <a:solidFill>
                    <a:srgbClr val="000000"/>
                  </a:solidFill>
                </a:uFill>
              </a:rPr>
              <a:t>ይጥፍኡ</a:t>
            </a:r>
            <a:r>
              <a:rPr lang="en-US" sz="4500" dirty="0" smtClean="0">
                <a:uFill>
                  <a:solidFill>
                    <a:srgbClr val="000000"/>
                  </a:solidFill>
                </a:uFill>
              </a:rPr>
              <a:t>። </a:t>
            </a:r>
            <a:r>
              <a:rPr lang="en-US" sz="4500" dirty="0" err="1" smtClean="0">
                <a:uFill>
                  <a:solidFill>
                    <a:srgbClr val="000000"/>
                  </a:solidFill>
                </a:uFill>
              </a:rPr>
              <a:t>ድኻም</a:t>
            </a:r>
            <a:r>
              <a:rPr lang="en-US" sz="4500" dirty="0" smtClean="0">
                <a:uFill>
                  <a:solidFill>
                    <a:srgbClr val="000000"/>
                  </a:solidFill>
                </a:uFill>
              </a:rPr>
              <a:t> </a:t>
            </a:r>
            <a:r>
              <a:rPr lang="en-US" sz="4500" dirty="0" err="1" smtClean="0">
                <a:uFill>
                  <a:solidFill>
                    <a:srgbClr val="000000"/>
                  </a:solidFill>
                </a:uFill>
              </a:rPr>
              <a:t>ይጥፋእ</a:t>
            </a:r>
            <a:r>
              <a:rPr lang="en-US" sz="4500" dirty="0" smtClean="0">
                <a:uFill>
                  <a:solidFill>
                    <a:srgbClr val="000000"/>
                  </a:solidFill>
                </a:uFill>
              </a:rPr>
              <a:t>፥ </a:t>
            </a:r>
            <a:r>
              <a:rPr lang="en-US" sz="4500" dirty="0" err="1" smtClean="0">
                <a:uFill>
                  <a:solidFill>
                    <a:srgbClr val="000000"/>
                  </a:solidFill>
                </a:uFill>
              </a:rPr>
              <a:t>ሓባሊ</a:t>
            </a:r>
            <a:r>
              <a:rPr lang="en-US" sz="4500" dirty="0" smtClean="0">
                <a:uFill>
                  <a:solidFill>
                    <a:srgbClr val="000000"/>
                  </a:solidFill>
                </a:uFill>
              </a:rPr>
              <a:t> </a:t>
            </a:r>
            <a:r>
              <a:rPr lang="en-US" sz="4500" dirty="0" err="1" smtClean="0">
                <a:uFill>
                  <a:solidFill>
                    <a:srgbClr val="000000"/>
                  </a:solidFill>
                </a:uFill>
              </a:rPr>
              <a:t>ጻሕ</a:t>
            </a:r>
            <a:r>
              <a:rPr lang="en-US" sz="4500" dirty="0" smtClean="0">
                <a:uFill>
                  <a:solidFill>
                    <a:srgbClr val="000000"/>
                  </a:solidFill>
                </a:uFill>
              </a:rPr>
              <a:t> </a:t>
            </a:r>
            <a:r>
              <a:rPr lang="en-US" sz="4500" dirty="0" err="1" smtClean="0">
                <a:uFill>
                  <a:solidFill>
                    <a:srgbClr val="000000"/>
                  </a:solidFill>
                </a:uFill>
              </a:rPr>
              <a:t>ይበል</a:t>
            </a:r>
            <a:r>
              <a:rPr lang="en-US" sz="4500" dirty="0" smtClean="0">
                <a:uFill>
                  <a:solidFill>
                    <a:srgbClr val="000000"/>
                  </a:solidFill>
                </a:uFill>
              </a:rPr>
              <a:t>፥ </a:t>
            </a:r>
            <a:r>
              <a:rPr lang="en-US" sz="4500" dirty="0" err="1" smtClean="0">
                <a:uFill>
                  <a:solidFill>
                    <a:srgbClr val="000000"/>
                  </a:solidFill>
                </a:uFill>
              </a:rPr>
              <a:t>ናይ</a:t>
            </a:r>
            <a:r>
              <a:rPr lang="en-US" sz="4500" dirty="0" smtClean="0">
                <a:uFill>
                  <a:solidFill>
                    <a:srgbClr val="000000"/>
                  </a:solidFill>
                </a:uFill>
              </a:rPr>
              <a:t> </a:t>
            </a:r>
            <a:r>
              <a:rPr lang="en-US" sz="4500" dirty="0" err="1" smtClean="0">
                <a:uFill>
                  <a:solidFill>
                    <a:srgbClr val="000000"/>
                  </a:solidFill>
                </a:uFill>
              </a:rPr>
              <a:t>ሕንዚ</a:t>
            </a:r>
            <a:r>
              <a:rPr lang="en-US" sz="4500" dirty="0" smtClean="0">
                <a:uFill>
                  <a:solidFill>
                    <a:srgbClr val="000000"/>
                  </a:solidFill>
                </a:uFill>
              </a:rPr>
              <a:t> </a:t>
            </a:r>
            <a:r>
              <a:rPr lang="en-US" sz="4500" dirty="0" err="1" smtClean="0">
                <a:uFill>
                  <a:solidFill>
                    <a:srgbClr val="000000"/>
                  </a:solidFill>
                </a:uFill>
              </a:rPr>
              <a:t>ባህርያት</a:t>
            </a:r>
            <a:r>
              <a:rPr lang="en-US" sz="4500" dirty="0" smtClean="0">
                <a:uFill>
                  <a:solidFill>
                    <a:srgbClr val="000000"/>
                  </a:solidFill>
                </a:uFill>
              </a:rPr>
              <a:t> </a:t>
            </a:r>
            <a:r>
              <a:rPr lang="en-US" sz="2000" dirty="0" smtClean="0">
                <a:solidFill>
                  <a:srgbClr val="FFC000"/>
                </a:solidFill>
                <a:uFill>
                  <a:solidFill>
                    <a:srgbClr val="000000"/>
                  </a:solidFill>
                </a:uFill>
              </a:rPr>
              <a:t>(</a:t>
            </a:r>
            <a:r>
              <a:rPr lang="en-US" sz="2000" dirty="0" err="1" smtClean="0">
                <a:solidFill>
                  <a:srgbClr val="FFC000"/>
                </a:solidFill>
                <a:uFill>
                  <a:solidFill>
                    <a:srgbClr val="000000"/>
                  </a:solidFill>
                </a:uFill>
              </a:rPr>
              <a:t>ኃጢኣት</a:t>
            </a:r>
            <a:r>
              <a:rPr lang="en-US" sz="2000" dirty="0" smtClean="0">
                <a:solidFill>
                  <a:srgbClr val="FFC000"/>
                </a:solidFill>
                <a:uFill>
                  <a:solidFill>
                    <a:srgbClr val="000000"/>
                  </a:solidFill>
                </a:uFill>
              </a:rPr>
              <a:t>) </a:t>
            </a:r>
            <a:r>
              <a:rPr lang="en-US" sz="4500" dirty="0" err="1" smtClean="0">
                <a:uFill>
                  <a:solidFill>
                    <a:srgbClr val="000000"/>
                  </a:solidFill>
                </a:uFill>
              </a:rPr>
              <a:t>ዘለዎ</a:t>
            </a:r>
            <a:r>
              <a:rPr lang="en-US" sz="4500" dirty="0" smtClean="0">
                <a:uFill>
                  <a:solidFill>
                    <a:srgbClr val="000000"/>
                  </a:solidFill>
                </a:uFill>
              </a:rPr>
              <a:t> </a:t>
            </a:r>
            <a:r>
              <a:rPr lang="en-US" sz="4500" dirty="0" err="1" smtClean="0">
                <a:uFill>
                  <a:solidFill>
                    <a:srgbClr val="000000"/>
                  </a:solidFill>
                </a:uFill>
              </a:rPr>
              <a:t>ኵሉ</a:t>
            </a:r>
            <a:r>
              <a:rPr lang="en-US" sz="4500" dirty="0" smtClean="0">
                <a:uFill>
                  <a:solidFill>
                    <a:srgbClr val="000000"/>
                  </a:solidFill>
                </a:uFill>
              </a:rPr>
              <a:t> </a:t>
            </a:r>
            <a:r>
              <a:rPr lang="en-US" sz="4500" dirty="0" err="1" smtClean="0">
                <a:uFill>
                  <a:solidFill>
                    <a:srgbClr val="000000"/>
                  </a:solidFill>
                </a:uFill>
              </a:rPr>
              <a:t>ይበተን</a:t>
            </a:r>
            <a:r>
              <a:rPr lang="en-US" sz="4500" dirty="0" smtClean="0">
                <a:uFill>
                  <a:solidFill>
                    <a:srgbClr val="000000"/>
                  </a:solidFill>
                </a:uFill>
              </a:rPr>
              <a:t>።</a:t>
            </a:r>
          </a:p>
        </p:txBody>
      </p:sp>
    </p:spTree>
    <p:extLst>
      <p:ext uri="{BB962C8B-B14F-4D97-AF65-F5344CB8AC3E}">
        <p14:creationId xmlns:p14="http://schemas.microsoft.com/office/powerpoint/2010/main" val="1288047590"/>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52909" y="46074"/>
            <a:ext cx="3867372" cy="652486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54. </a:t>
            </a:r>
            <a:r>
              <a:rPr lang="en-US" sz="3800" dirty="0" smtClean="0"/>
              <a:t>Lord</a:t>
            </a:r>
            <a:r>
              <a:rPr lang="en-US" sz="3800" dirty="0"/>
              <a:t>, grant inner light to the eyes of our heart, so that they may see, thank and glorify thee, remembering thee and serving thee, because thou only art their portion.</a:t>
            </a:r>
            <a:endParaRPr lang="en-US" sz="3800" dirty="0">
              <a:solidFill>
                <a:schemeClr val="tx1">
                  <a:lumMod val="95000"/>
                </a:schemeClr>
              </a:solidFill>
              <a:uFill>
                <a:solidFill>
                  <a:srgbClr val="004DD6"/>
                </a:solidFill>
              </a:uFill>
            </a:endParaRPr>
          </a:p>
        </p:txBody>
      </p:sp>
      <p:sp>
        <p:nvSpPr>
          <p:cNvPr id="2" name="Rectangle 1"/>
          <p:cNvSpPr/>
          <p:nvPr/>
        </p:nvSpPr>
        <p:spPr>
          <a:xfrm>
            <a:off x="-16698" y="-16359"/>
            <a:ext cx="4081261"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፶፬. </a:t>
            </a:r>
            <a:r>
              <a:rPr lang="mr-IN" sz="4500" dirty="0" smtClean="0">
                <a:uFill>
                  <a:solidFill>
                    <a:srgbClr val="000000"/>
                  </a:solidFill>
                </a:uFill>
              </a:rPr>
              <a:t>ሀብ </a:t>
            </a:r>
            <a:r>
              <a:rPr lang="mr-IN" sz="4500" dirty="0">
                <a:uFill>
                  <a:solidFill>
                    <a:srgbClr val="000000"/>
                  </a:solidFill>
                </a:uFill>
              </a:rPr>
              <a:t>እግዚኦ </a:t>
            </a:r>
            <a:endParaRPr lang="en-CA" sz="4500" dirty="0" smtClean="0">
              <a:uFill>
                <a:solidFill>
                  <a:srgbClr val="000000"/>
                </a:solidFill>
              </a:uFill>
            </a:endParaRPr>
          </a:p>
          <a:p>
            <a:pPr marL="40639" marR="40639">
              <a:spcBef>
                <a:spcPts val="600"/>
              </a:spcBef>
              <a:defRPr sz="1800">
                <a:uFillTx/>
              </a:defRPr>
            </a:pPr>
            <a:r>
              <a:rPr lang="mr-IN" sz="4500" dirty="0" smtClean="0">
                <a:uFill>
                  <a:solidFill>
                    <a:srgbClr val="000000"/>
                  </a:solidFill>
                </a:uFill>
              </a:rPr>
              <a:t>ለኣዕይንተ </a:t>
            </a:r>
            <a:r>
              <a:rPr lang="mr-IN" sz="4500" dirty="0">
                <a:uFill>
                  <a:solidFill>
                    <a:srgbClr val="000000"/>
                  </a:solidFill>
                </a:uFill>
              </a:rPr>
              <a:t>ልብነ ውሳጥያተ ከመ ኪያከ ይርኣያ ወይሴብሓከ </a:t>
            </a:r>
            <a:r>
              <a:rPr lang="mr-IN" sz="4500" dirty="0" smtClean="0">
                <a:uFill>
                  <a:solidFill>
                    <a:srgbClr val="000000"/>
                  </a:solidFill>
                </a:uFill>
              </a:rPr>
              <a:t>ወይወድሳከ</a:t>
            </a:r>
            <a:r>
              <a:rPr lang="en-CA" sz="4500" dirty="0" smtClean="0">
                <a:uFill>
                  <a:solidFill>
                    <a:srgbClr val="000000"/>
                  </a:solidFill>
                </a:uFill>
              </a:rPr>
              <a:t> እ</a:t>
            </a:r>
            <a:r>
              <a:rPr lang="mr-IN" sz="4500" dirty="0" smtClean="0">
                <a:uFill>
                  <a:solidFill>
                    <a:srgbClr val="000000"/>
                  </a:solidFill>
                </a:uFill>
              </a:rPr>
              <a:t>ንዘ </a:t>
            </a:r>
            <a:r>
              <a:rPr lang="mr-IN" sz="4500" dirty="0">
                <a:uFill>
                  <a:solidFill>
                    <a:srgbClr val="000000"/>
                  </a:solidFill>
                </a:uFill>
              </a:rPr>
              <a:t>ይዜከራከ ወይትቀነያ ለከ እስመ ኣንተ ባሕቲትከ መክፈልቶን። </a:t>
            </a:r>
            <a:endParaRPr lang="en-CA" sz="4500" dirty="0" smtClean="0">
              <a:uFill>
                <a:solidFill>
                  <a:srgbClr val="000000"/>
                </a:solidFill>
              </a:uFill>
            </a:endParaRPr>
          </a:p>
        </p:txBody>
      </p:sp>
      <p:sp>
        <p:nvSpPr>
          <p:cNvPr id="7" name="Rectangle 6"/>
          <p:cNvSpPr/>
          <p:nvPr/>
        </p:nvSpPr>
        <p:spPr>
          <a:xfrm>
            <a:off x="4014715" y="-106829"/>
            <a:ext cx="4420158" cy="6740307"/>
          </a:xfrm>
          <a:prstGeom prst="rect">
            <a:avLst/>
          </a:prstGeom>
        </p:spPr>
        <p:txBody>
          <a:bodyPr wrap="square">
            <a:spAutoFit/>
          </a:bodyPr>
          <a:lstStyle/>
          <a:p>
            <a:pPr marL="40639" marR="40639">
              <a:spcBef>
                <a:spcPts val="600"/>
              </a:spcBef>
              <a:defRPr sz="1800">
                <a:uFillTx/>
              </a:defRPr>
            </a:pPr>
            <a:r>
              <a:rPr lang="nb-NO" sz="1400" dirty="0" smtClean="0">
                <a:solidFill>
                  <a:srgbClr val="FFC000"/>
                </a:solidFill>
                <a:uFill>
                  <a:solidFill>
                    <a:srgbClr val="000000"/>
                  </a:solidFill>
                </a:uFill>
              </a:rPr>
              <a:t>54. </a:t>
            </a:r>
            <a:r>
              <a:rPr lang="nb-NO" sz="4800" dirty="0" smtClean="0">
                <a:uFill>
                  <a:solidFill>
                    <a:srgbClr val="000000"/>
                  </a:solidFill>
                </a:uFill>
              </a:rPr>
              <a:t>ኦ </a:t>
            </a:r>
            <a:r>
              <a:rPr lang="nb-NO" sz="4800" dirty="0">
                <a:uFill>
                  <a:solidFill>
                    <a:srgbClr val="000000"/>
                  </a:solidFill>
                </a:uFill>
              </a:rPr>
              <a:t>ጐይታ ኣዕይንቲ ልብና፡ ንኣኻ ኪርእያን ምስጋናኻ ኪውድሳን፡ ኪእዘዛኻን ዕድለን ንስኻ በይንኻ ኢኻ እሞ፡ ኪዝክራኻ መንፈሳዊ ብርሃን ሃብ።</a:t>
            </a:r>
          </a:p>
        </p:txBody>
      </p:sp>
    </p:spTree>
    <p:extLst>
      <p:ext uri="{BB962C8B-B14F-4D97-AF65-F5344CB8AC3E}">
        <p14:creationId xmlns:p14="http://schemas.microsoft.com/office/powerpoint/2010/main" val="3229414161"/>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64861" y="-7710"/>
            <a:ext cx="3962996" cy="652486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55. </a:t>
            </a:r>
            <a:r>
              <a:rPr lang="en-US" sz="3800" dirty="0"/>
              <a:t>0 Son and Word of God, served by all creatures, make perfect and strengthen the grace which thou hast revealed to them, and keep those who have the grace of health; </a:t>
            </a:r>
            <a:endParaRPr lang="en-US" sz="3800" dirty="0" smtClean="0"/>
          </a:p>
        </p:txBody>
      </p:sp>
      <p:sp>
        <p:nvSpPr>
          <p:cNvPr id="2" name="Rectangle 1"/>
          <p:cNvSpPr/>
          <p:nvPr/>
        </p:nvSpPr>
        <p:spPr>
          <a:xfrm>
            <a:off x="-40602" y="-58191"/>
            <a:ext cx="4055317" cy="624786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rPr>
              <a:t>፶፭. </a:t>
            </a:r>
            <a:r>
              <a:rPr lang="mr-IN" sz="5000" dirty="0">
                <a:uFill>
                  <a:solidFill>
                    <a:srgbClr val="000000"/>
                  </a:solidFill>
                </a:uFill>
              </a:rPr>
              <a:t>ወልዱ ወቃሉ ለእግዚኣብሔር ዘኵሎ ለከ ይትቀነይ ለእለ በጸጋ ከሰትከ ፈጽም ወኣጽንዕ  ወእለ በጸጋ ፈውስ ዕቀብ</a:t>
            </a:r>
            <a:r>
              <a:rPr lang="mr-IN" sz="5000" dirty="0" smtClean="0">
                <a:uFill>
                  <a:solidFill>
                    <a:srgbClr val="000000"/>
                  </a:solidFill>
                </a:uFill>
              </a:rPr>
              <a:t>።</a:t>
            </a:r>
            <a:endParaRPr lang="en-CA" sz="5000" dirty="0" smtClean="0">
              <a:uFill>
                <a:solidFill>
                  <a:srgbClr val="000000"/>
                </a:solidFill>
              </a:uFill>
            </a:endParaRPr>
          </a:p>
        </p:txBody>
      </p:sp>
      <p:sp>
        <p:nvSpPr>
          <p:cNvPr id="7" name="Rectangle 6"/>
          <p:cNvSpPr/>
          <p:nvPr/>
        </p:nvSpPr>
        <p:spPr>
          <a:xfrm>
            <a:off x="4014715" y="-53045"/>
            <a:ext cx="4209589" cy="7171194"/>
          </a:xfrm>
          <a:prstGeom prst="rect">
            <a:avLst/>
          </a:prstGeom>
        </p:spPr>
        <p:txBody>
          <a:bodyPr wrap="square">
            <a:spAutoFit/>
          </a:bodyPr>
          <a:lstStyle/>
          <a:p>
            <a:pPr marL="40639" marR="40639">
              <a:spcBef>
                <a:spcPts val="600"/>
              </a:spcBef>
              <a:defRPr sz="1800">
                <a:uFillTx/>
              </a:defRPr>
            </a:pPr>
            <a:r>
              <a:rPr lang="nb-NO" sz="1400" dirty="0" smtClean="0">
                <a:solidFill>
                  <a:srgbClr val="FFC000"/>
                </a:solidFill>
                <a:uFill>
                  <a:solidFill>
                    <a:srgbClr val="000000"/>
                  </a:solidFill>
                </a:uFill>
              </a:rPr>
              <a:t>55. </a:t>
            </a:r>
            <a:r>
              <a:rPr lang="nb-NO" sz="5000" dirty="0">
                <a:uFill>
                  <a:solidFill>
                    <a:srgbClr val="000000"/>
                  </a:solidFill>
                </a:uFill>
              </a:rPr>
              <a:t>ኵሉ ዚግዝኣካ </a:t>
            </a:r>
            <a:endParaRPr lang="nb-NO" sz="5000" dirty="0" smtClean="0">
              <a:uFill>
                <a:solidFill>
                  <a:srgbClr val="000000"/>
                </a:solidFill>
              </a:uFill>
            </a:endParaRPr>
          </a:p>
          <a:p>
            <a:pPr marL="40639" marR="40639">
              <a:spcBef>
                <a:spcPts val="600"/>
              </a:spcBef>
              <a:defRPr sz="1800">
                <a:uFillTx/>
              </a:defRPr>
            </a:pPr>
            <a:r>
              <a:rPr lang="nb-NO" sz="5000" dirty="0" smtClean="0">
                <a:uFill>
                  <a:solidFill>
                    <a:srgbClr val="000000"/>
                  </a:solidFill>
                </a:uFill>
              </a:rPr>
              <a:t>ናይ </a:t>
            </a:r>
            <a:r>
              <a:rPr lang="nb-NO" sz="5000" dirty="0">
                <a:uFill>
                  <a:solidFill>
                    <a:srgbClr val="000000"/>
                  </a:solidFill>
                </a:uFill>
              </a:rPr>
              <a:t>እግዚኣብሔር ኣብ ወዱን ቃሉን ነቶም </a:t>
            </a:r>
            <a:r>
              <a:rPr lang="nb-NO" sz="5000" dirty="0" smtClean="0">
                <a:uFill>
                  <a:solidFill>
                    <a:srgbClr val="000000"/>
                  </a:solidFill>
                </a:uFill>
              </a:rPr>
              <a:t> ጸጋ   ዝገለጽካሎም  ፈጽመሎም ኣጽንዓሎም፡ </a:t>
            </a:r>
            <a:r>
              <a:rPr lang="nb-NO" sz="5000" dirty="0">
                <a:uFill>
                  <a:solidFill>
                    <a:srgbClr val="000000"/>
                  </a:solidFill>
                </a:uFill>
              </a:rPr>
              <a:t>ኣብ ናይ ምድኃን ጸጋ ንዘለዉ ከኣ ሓሉ</a:t>
            </a:r>
            <a:r>
              <a:rPr lang="nb-NO" sz="5000" dirty="0" smtClean="0">
                <a:uFill>
                  <a:solidFill>
                    <a:srgbClr val="000000"/>
                  </a:solidFill>
                </a:uFill>
              </a:rPr>
              <a:t>። </a:t>
            </a:r>
            <a:endParaRPr lang="nb-NO" sz="5000" dirty="0">
              <a:uFill>
                <a:solidFill>
                  <a:srgbClr val="000000"/>
                </a:solidFill>
              </a:uFill>
            </a:endParaRPr>
          </a:p>
        </p:txBody>
      </p:sp>
    </p:spTree>
    <p:extLst>
      <p:ext uri="{BB962C8B-B14F-4D97-AF65-F5344CB8AC3E}">
        <p14:creationId xmlns:p14="http://schemas.microsoft.com/office/powerpoint/2010/main" val="2332221615"/>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29004" y="-103331"/>
            <a:ext cx="4082525" cy="7171194"/>
          </a:xfrm>
          <a:prstGeom prst="rect">
            <a:avLst/>
          </a:prstGeom>
        </p:spPr>
        <p:txBody>
          <a:bodyPr wrap="square">
            <a:spAutoFit/>
          </a:bodyPr>
          <a:lstStyle/>
          <a:p>
            <a:pPr marL="40639" marR="40639">
              <a:spcBef>
                <a:spcPts val="600"/>
              </a:spcBef>
              <a:defRPr sz="1800">
                <a:uFillTx/>
              </a:defRPr>
            </a:pPr>
            <a:r>
              <a:rPr lang="en-US" sz="3250" dirty="0" smtClean="0"/>
              <a:t>Make </a:t>
            </a:r>
            <a:r>
              <a:rPr lang="en-US" sz="3250" dirty="0"/>
              <a:t>straight that faith, which those who praise thee with the strength of the tongue, learnt by the exercise of the tongue. </a:t>
            </a:r>
            <a:endParaRPr lang="en-US" sz="3250" dirty="0" smtClean="0"/>
          </a:p>
          <a:p>
            <a:pPr marL="40639" marR="40639">
              <a:spcBef>
                <a:spcPts val="600"/>
              </a:spcBef>
              <a:defRPr sz="1800">
                <a:uFillTx/>
              </a:defRPr>
            </a:pPr>
            <a:r>
              <a:rPr lang="en-US" sz="3250" dirty="0" smtClean="0"/>
              <a:t>Save </a:t>
            </a:r>
            <a:r>
              <a:rPr lang="en-US" sz="3250" dirty="0"/>
              <a:t>those who always fulfil thy will. Visit the widow. Accept the orphans. Accept those who have gone to their rest in faith</a:t>
            </a:r>
            <a:r>
              <a:rPr lang="en-US" sz="3250" dirty="0" smtClean="0"/>
              <a:t>.</a:t>
            </a:r>
            <a:endParaRPr lang="en-US" sz="3250" dirty="0"/>
          </a:p>
        </p:txBody>
      </p:sp>
      <p:sp>
        <p:nvSpPr>
          <p:cNvPr id="2" name="Rectangle 1"/>
          <p:cNvSpPr/>
          <p:nvPr/>
        </p:nvSpPr>
        <p:spPr>
          <a:xfrm>
            <a:off x="-40602" y="-58191"/>
            <a:ext cx="4220715" cy="7863691"/>
          </a:xfrm>
          <a:prstGeom prst="rect">
            <a:avLst/>
          </a:prstGeom>
        </p:spPr>
        <p:txBody>
          <a:bodyPr wrap="square">
            <a:spAutoFit/>
          </a:bodyPr>
          <a:lstStyle/>
          <a:p>
            <a:pPr marL="40639" marR="40639">
              <a:spcBef>
                <a:spcPts val="600"/>
              </a:spcBef>
              <a:defRPr sz="1800">
                <a:uFillTx/>
              </a:defRPr>
            </a:pPr>
            <a:r>
              <a:rPr lang="en-US" sz="4500" dirty="0" err="1" smtClean="0">
                <a:uFill>
                  <a:solidFill>
                    <a:srgbClr val="000000"/>
                  </a:solidFill>
                </a:uFill>
              </a:rPr>
              <a:t>ለእለ</a:t>
            </a:r>
            <a:r>
              <a:rPr lang="en-US" sz="4500" dirty="0" smtClean="0">
                <a:uFill>
                  <a:solidFill>
                    <a:srgbClr val="000000"/>
                  </a:solidFill>
                </a:uFill>
              </a:rPr>
              <a:t> </a:t>
            </a:r>
            <a:r>
              <a:rPr lang="en-US" sz="4500" dirty="0" err="1">
                <a:uFill>
                  <a:solidFill>
                    <a:srgbClr val="000000"/>
                  </a:solidFill>
                </a:uFill>
              </a:rPr>
              <a:t>በኃይለ</a:t>
            </a:r>
            <a:r>
              <a:rPr lang="en-US" sz="4500" dirty="0">
                <a:uFill>
                  <a:solidFill>
                    <a:srgbClr val="000000"/>
                  </a:solidFill>
                </a:uFill>
              </a:rPr>
              <a:t> </a:t>
            </a:r>
            <a:r>
              <a:rPr lang="en-US" sz="4500" dirty="0" err="1">
                <a:uFill>
                  <a:solidFill>
                    <a:srgbClr val="000000"/>
                  </a:solidFill>
                </a:uFill>
              </a:rPr>
              <a:t>ልሳን</a:t>
            </a:r>
            <a:r>
              <a:rPr lang="en-US" sz="4500" dirty="0">
                <a:uFill>
                  <a:solidFill>
                    <a:srgbClr val="000000"/>
                  </a:solidFill>
                </a:uFill>
              </a:rPr>
              <a:t> </a:t>
            </a:r>
            <a:r>
              <a:rPr lang="en-US" sz="4500" dirty="0" err="1">
                <a:uFill>
                  <a:solidFill>
                    <a:srgbClr val="000000"/>
                  </a:solidFill>
                </a:uFill>
              </a:rPr>
              <a:t>ይሴብሑ</a:t>
            </a:r>
            <a:r>
              <a:rPr lang="en-US" sz="4500" dirty="0">
                <a:uFill>
                  <a:solidFill>
                    <a:srgbClr val="000000"/>
                  </a:solidFill>
                </a:uFill>
              </a:rPr>
              <a:t> </a:t>
            </a:r>
            <a:r>
              <a:rPr lang="en-US" sz="4500" dirty="0" err="1">
                <a:uFill>
                  <a:solidFill>
                    <a:srgbClr val="000000"/>
                  </a:solidFill>
                </a:uFill>
              </a:rPr>
              <a:t>ኣሚነ</a:t>
            </a:r>
            <a:r>
              <a:rPr lang="en-US" sz="4500" dirty="0">
                <a:uFill>
                  <a:solidFill>
                    <a:srgbClr val="000000"/>
                  </a:solidFill>
                </a:uFill>
              </a:rPr>
              <a:t> </a:t>
            </a:r>
            <a:r>
              <a:rPr lang="en-US" sz="4500" dirty="0" err="1">
                <a:uFill>
                  <a:solidFill>
                    <a:srgbClr val="000000"/>
                  </a:solidFill>
                </a:uFill>
              </a:rPr>
              <a:t>ዘበቃለ</a:t>
            </a:r>
            <a:r>
              <a:rPr lang="en-US" sz="4500" dirty="0">
                <a:uFill>
                  <a:solidFill>
                    <a:srgbClr val="000000"/>
                  </a:solidFill>
                </a:uFill>
              </a:rPr>
              <a:t> </a:t>
            </a:r>
            <a:r>
              <a:rPr lang="en-US" sz="4500" dirty="0" err="1">
                <a:uFill>
                  <a:solidFill>
                    <a:srgbClr val="000000"/>
                  </a:solidFill>
                </a:uFill>
              </a:rPr>
              <a:t>ልሳን</a:t>
            </a:r>
            <a:r>
              <a:rPr lang="en-US" sz="4500" dirty="0">
                <a:uFill>
                  <a:solidFill>
                    <a:srgbClr val="000000"/>
                  </a:solidFill>
                </a:uFill>
              </a:rPr>
              <a:t> </a:t>
            </a:r>
            <a:r>
              <a:rPr lang="en-US" sz="4500" dirty="0" err="1">
                <a:uFill>
                  <a:solidFill>
                    <a:srgbClr val="000000"/>
                  </a:solidFill>
                </a:uFill>
              </a:rPr>
              <a:t>ተምህሩ</a:t>
            </a:r>
            <a:r>
              <a:rPr lang="en-US" sz="4500" dirty="0">
                <a:uFill>
                  <a:solidFill>
                    <a:srgbClr val="000000"/>
                  </a:solidFill>
                </a:uFill>
              </a:rPr>
              <a:t> </a:t>
            </a:r>
            <a:r>
              <a:rPr lang="en-US" sz="4500" dirty="0" err="1">
                <a:uFill>
                  <a:solidFill>
                    <a:srgbClr val="000000"/>
                  </a:solidFill>
                </a:uFill>
              </a:rPr>
              <a:t>ኣርትዕ</a:t>
            </a:r>
            <a:r>
              <a:rPr lang="en-US" sz="4500" dirty="0" smtClean="0">
                <a:uFill>
                  <a:solidFill>
                    <a:srgbClr val="000000"/>
                  </a:solidFill>
                </a:uFill>
              </a:rPr>
              <a:t>።</a:t>
            </a:r>
          </a:p>
          <a:p>
            <a:pPr marL="40639" marR="40639">
              <a:spcBef>
                <a:spcPts val="600"/>
              </a:spcBef>
              <a:defRPr sz="1800">
                <a:uFillTx/>
              </a:defRPr>
            </a:pPr>
            <a:r>
              <a:rPr lang="en-US" sz="4500" dirty="0" err="1">
                <a:uFill>
                  <a:solidFill>
                    <a:srgbClr val="000000"/>
                  </a:solidFill>
                </a:uFill>
              </a:rPr>
              <a:t>እለ</a:t>
            </a:r>
            <a:r>
              <a:rPr lang="en-US" sz="4500" dirty="0">
                <a:uFill>
                  <a:solidFill>
                    <a:srgbClr val="000000"/>
                  </a:solidFill>
                </a:uFill>
              </a:rPr>
              <a:t> </a:t>
            </a:r>
            <a:r>
              <a:rPr lang="en-US" sz="4500" dirty="0" err="1">
                <a:uFill>
                  <a:solidFill>
                    <a:srgbClr val="000000"/>
                  </a:solidFill>
                </a:uFill>
              </a:rPr>
              <a:t>ይገብሩ</a:t>
            </a:r>
            <a:r>
              <a:rPr lang="en-US" sz="4500" dirty="0">
                <a:uFill>
                  <a:solidFill>
                    <a:srgbClr val="000000"/>
                  </a:solidFill>
                </a:uFill>
              </a:rPr>
              <a:t> </a:t>
            </a:r>
            <a:r>
              <a:rPr lang="en-US" sz="4500" dirty="0" err="1">
                <a:uFill>
                  <a:solidFill>
                    <a:srgbClr val="000000"/>
                  </a:solidFill>
                </a:uFill>
              </a:rPr>
              <a:t>ፈቃደከ</a:t>
            </a:r>
            <a:r>
              <a:rPr lang="en-US" sz="4500" dirty="0">
                <a:uFill>
                  <a:solidFill>
                    <a:srgbClr val="000000"/>
                  </a:solidFill>
                </a:uFill>
              </a:rPr>
              <a:t> </a:t>
            </a:r>
            <a:r>
              <a:rPr lang="en-US" sz="4500" dirty="0" err="1">
                <a:uFill>
                  <a:solidFill>
                    <a:srgbClr val="000000"/>
                  </a:solidFill>
                </a:uFill>
              </a:rPr>
              <a:t>ለዝልፉ</a:t>
            </a:r>
            <a:r>
              <a:rPr lang="en-US" sz="4500" dirty="0">
                <a:uFill>
                  <a:solidFill>
                    <a:srgbClr val="000000"/>
                  </a:solidFill>
                </a:uFill>
              </a:rPr>
              <a:t> </a:t>
            </a:r>
            <a:r>
              <a:rPr lang="en-US" sz="4500" dirty="0" err="1">
                <a:uFill>
                  <a:solidFill>
                    <a:srgbClr val="000000"/>
                  </a:solidFill>
                </a:uFill>
              </a:rPr>
              <a:t>ኣድኅን</a:t>
            </a:r>
            <a:r>
              <a:rPr lang="en-US" sz="4500" dirty="0">
                <a:uFill>
                  <a:solidFill>
                    <a:srgbClr val="000000"/>
                  </a:solidFill>
                </a:uFill>
              </a:rPr>
              <a:t>፡ </a:t>
            </a:r>
            <a:r>
              <a:rPr lang="en-US" sz="4500" dirty="0" err="1">
                <a:uFill>
                  <a:solidFill>
                    <a:srgbClr val="000000"/>
                  </a:solidFill>
                </a:uFill>
              </a:rPr>
              <a:t>በዓስበ</a:t>
            </a:r>
            <a:r>
              <a:rPr lang="en-US" sz="4500" dirty="0">
                <a:uFill>
                  <a:solidFill>
                    <a:srgbClr val="000000"/>
                  </a:solidFill>
                </a:uFill>
              </a:rPr>
              <a:t> </a:t>
            </a:r>
            <a:r>
              <a:rPr lang="en-US" sz="4500" dirty="0" err="1">
                <a:uFill>
                  <a:solidFill>
                    <a:srgbClr val="000000"/>
                  </a:solidFill>
                </a:uFill>
              </a:rPr>
              <a:t>ሓውፅ</a:t>
            </a:r>
            <a:r>
              <a:rPr lang="en-US" sz="4500" dirty="0">
                <a:uFill>
                  <a:solidFill>
                    <a:srgbClr val="000000"/>
                  </a:solidFill>
                </a:uFill>
              </a:rPr>
              <a:t>፡ </a:t>
            </a:r>
            <a:r>
              <a:rPr lang="en-US" sz="4500" dirty="0" err="1">
                <a:uFill>
                  <a:solidFill>
                    <a:srgbClr val="000000"/>
                  </a:solidFill>
                </a:uFill>
              </a:rPr>
              <a:t>እጓለ</a:t>
            </a:r>
            <a:r>
              <a:rPr lang="en-US" sz="4500" dirty="0">
                <a:uFill>
                  <a:solidFill>
                    <a:srgbClr val="000000"/>
                  </a:solidFill>
                </a:uFill>
              </a:rPr>
              <a:t> </a:t>
            </a:r>
            <a:r>
              <a:rPr lang="en-US" sz="4500" dirty="0" err="1">
                <a:uFill>
                  <a:solidFill>
                    <a:srgbClr val="000000"/>
                  </a:solidFill>
                </a:uFill>
              </a:rPr>
              <a:t>ማውታ</a:t>
            </a:r>
            <a:r>
              <a:rPr lang="en-US" sz="4500" dirty="0">
                <a:uFill>
                  <a:solidFill>
                    <a:srgbClr val="000000"/>
                  </a:solidFill>
                </a:uFill>
              </a:rPr>
              <a:t> </a:t>
            </a:r>
            <a:r>
              <a:rPr lang="en-US" sz="4500" dirty="0" err="1">
                <a:uFill>
                  <a:solidFill>
                    <a:srgbClr val="000000"/>
                  </a:solidFill>
                </a:uFill>
              </a:rPr>
              <a:t>ተወከፍ</a:t>
            </a:r>
            <a:r>
              <a:rPr lang="en-US" sz="4500" dirty="0">
                <a:uFill>
                  <a:solidFill>
                    <a:srgbClr val="000000"/>
                  </a:solidFill>
                </a:uFill>
              </a:rPr>
              <a:t>፡ </a:t>
            </a:r>
            <a:r>
              <a:rPr lang="en-US" sz="4500" dirty="0" err="1">
                <a:uFill>
                  <a:solidFill>
                    <a:srgbClr val="000000"/>
                  </a:solidFill>
                </a:uFill>
              </a:rPr>
              <a:t>እለ</a:t>
            </a:r>
            <a:r>
              <a:rPr lang="en-US" sz="4500" dirty="0">
                <a:uFill>
                  <a:solidFill>
                    <a:srgbClr val="000000"/>
                  </a:solidFill>
                </a:uFill>
              </a:rPr>
              <a:t> </a:t>
            </a:r>
            <a:r>
              <a:rPr lang="en-US" sz="4500" dirty="0" err="1">
                <a:uFill>
                  <a:solidFill>
                    <a:srgbClr val="000000"/>
                  </a:solidFill>
                </a:uFill>
              </a:rPr>
              <a:t>በሃይማኖት</a:t>
            </a:r>
            <a:r>
              <a:rPr lang="en-US" sz="4500" dirty="0">
                <a:uFill>
                  <a:solidFill>
                    <a:srgbClr val="000000"/>
                  </a:solidFill>
                </a:uFill>
              </a:rPr>
              <a:t> </a:t>
            </a:r>
            <a:r>
              <a:rPr lang="en-US" sz="4500" dirty="0" err="1">
                <a:uFill>
                  <a:solidFill>
                    <a:srgbClr val="000000"/>
                  </a:solidFill>
                </a:uFill>
              </a:rPr>
              <a:t>ኣዕረፉ</a:t>
            </a:r>
            <a:r>
              <a:rPr lang="en-US" sz="4500" dirty="0">
                <a:uFill>
                  <a:solidFill>
                    <a:srgbClr val="000000"/>
                  </a:solidFill>
                </a:uFill>
              </a:rPr>
              <a:t> </a:t>
            </a:r>
            <a:r>
              <a:rPr lang="en-US" sz="4500" dirty="0" err="1">
                <a:uFill>
                  <a:solidFill>
                    <a:srgbClr val="000000"/>
                  </a:solidFill>
                </a:uFill>
              </a:rPr>
              <a:t>ተወከፍ</a:t>
            </a:r>
            <a:r>
              <a:rPr lang="en-US" sz="4500" dirty="0">
                <a:uFill>
                  <a:solidFill>
                    <a:srgbClr val="000000"/>
                  </a:solidFill>
                </a:uFill>
              </a:rPr>
              <a:t>። </a:t>
            </a:r>
          </a:p>
          <a:p>
            <a:pPr marL="40639" marR="40639">
              <a:spcBef>
                <a:spcPts val="600"/>
              </a:spcBef>
              <a:defRPr sz="1800">
                <a:uFillTx/>
              </a:defRPr>
            </a:pPr>
            <a:endParaRPr lang="en-CA" sz="4500" dirty="0">
              <a:uFill>
                <a:solidFill>
                  <a:srgbClr val="000000"/>
                </a:solidFill>
              </a:uFill>
            </a:endParaRPr>
          </a:p>
        </p:txBody>
      </p:sp>
      <p:sp>
        <p:nvSpPr>
          <p:cNvPr id="7" name="Rectangle 6"/>
          <p:cNvSpPr/>
          <p:nvPr/>
        </p:nvSpPr>
        <p:spPr>
          <a:xfrm>
            <a:off x="4014715" y="-106829"/>
            <a:ext cx="4420158" cy="6678751"/>
          </a:xfrm>
          <a:prstGeom prst="rect">
            <a:avLst/>
          </a:prstGeom>
        </p:spPr>
        <p:txBody>
          <a:bodyPr wrap="square">
            <a:spAutoFit/>
          </a:bodyPr>
          <a:lstStyle/>
          <a:p>
            <a:pPr marL="40639" marR="40639">
              <a:spcBef>
                <a:spcPts val="600"/>
              </a:spcBef>
              <a:defRPr sz="1800">
                <a:uFillTx/>
              </a:defRPr>
            </a:pPr>
            <a:r>
              <a:rPr lang="en-US" sz="4500" dirty="0" err="1" smtClean="0">
                <a:uFill>
                  <a:solidFill>
                    <a:srgbClr val="000000"/>
                  </a:solidFill>
                </a:uFill>
              </a:rPr>
              <a:t>ብኃይሊ</a:t>
            </a:r>
            <a:r>
              <a:rPr lang="en-US" sz="4500" dirty="0" smtClean="0">
                <a:uFill>
                  <a:solidFill>
                    <a:srgbClr val="000000"/>
                  </a:solidFill>
                </a:uFill>
              </a:rPr>
              <a:t> </a:t>
            </a:r>
            <a:r>
              <a:rPr lang="en-US" sz="4500" dirty="0" err="1">
                <a:uFill>
                  <a:solidFill>
                    <a:srgbClr val="000000"/>
                  </a:solidFill>
                </a:uFill>
              </a:rPr>
              <a:t>ልሳን</a:t>
            </a:r>
            <a:r>
              <a:rPr lang="en-US" sz="4500" dirty="0">
                <a:uFill>
                  <a:solidFill>
                    <a:srgbClr val="000000"/>
                  </a:solidFill>
                </a:uFill>
              </a:rPr>
              <a:t> </a:t>
            </a:r>
            <a:r>
              <a:rPr lang="en-US" sz="4500" dirty="0" err="1" smtClean="0">
                <a:uFill>
                  <a:solidFill>
                    <a:srgbClr val="000000"/>
                  </a:solidFill>
                </a:uFill>
              </a:rPr>
              <a:t>ንዜመስ</a:t>
            </a:r>
            <a:endParaRPr lang="en-US" sz="4500" dirty="0" smtClean="0">
              <a:uFill>
                <a:solidFill>
                  <a:srgbClr val="000000"/>
                </a:solidFill>
              </a:uFill>
            </a:endParaRPr>
          </a:p>
          <a:p>
            <a:pPr marL="40639" marR="40639">
              <a:spcBef>
                <a:spcPts val="600"/>
              </a:spcBef>
              <a:defRPr sz="1800">
                <a:uFillTx/>
              </a:defRPr>
            </a:pPr>
            <a:r>
              <a:rPr lang="en-US" sz="4500" dirty="0" err="1" smtClean="0">
                <a:uFill>
                  <a:solidFill>
                    <a:srgbClr val="000000"/>
                  </a:solidFill>
                </a:uFill>
              </a:rPr>
              <a:t>ግኑኻ</a:t>
            </a:r>
            <a:r>
              <a:rPr lang="en-US" sz="4500" dirty="0" smtClean="0">
                <a:uFill>
                  <a:solidFill>
                    <a:srgbClr val="000000"/>
                  </a:solidFill>
                </a:uFill>
              </a:rPr>
              <a:t> </a:t>
            </a:r>
            <a:r>
              <a:rPr lang="en-US" sz="4500" dirty="0" err="1">
                <a:uFill>
                  <a:solidFill>
                    <a:srgbClr val="000000"/>
                  </a:solidFill>
                </a:uFill>
              </a:rPr>
              <a:t>ንዝተማህርዎ</a:t>
            </a:r>
            <a:r>
              <a:rPr lang="en-US" sz="4500" dirty="0">
                <a:uFill>
                  <a:solidFill>
                    <a:srgbClr val="000000"/>
                  </a:solidFill>
                </a:uFill>
              </a:rPr>
              <a:t> </a:t>
            </a:r>
            <a:r>
              <a:rPr lang="en-US" sz="4500" dirty="0" err="1">
                <a:uFill>
                  <a:solidFill>
                    <a:srgbClr val="000000"/>
                  </a:solidFill>
                </a:uFill>
              </a:rPr>
              <a:t>ሃይማኖት</a:t>
            </a:r>
            <a:r>
              <a:rPr lang="en-US" sz="4500" dirty="0">
                <a:uFill>
                  <a:solidFill>
                    <a:srgbClr val="000000"/>
                  </a:solidFill>
                </a:uFill>
              </a:rPr>
              <a:t> </a:t>
            </a:r>
            <a:r>
              <a:rPr lang="en-US" sz="4500" dirty="0" err="1">
                <a:uFill>
                  <a:solidFill>
                    <a:srgbClr val="000000"/>
                  </a:solidFill>
                </a:uFill>
              </a:rPr>
              <a:t>ኣቕንዕ</a:t>
            </a:r>
            <a:r>
              <a:rPr lang="en-US" sz="4500" dirty="0" smtClean="0">
                <a:uFill>
                  <a:solidFill>
                    <a:srgbClr val="000000"/>
                  </a:solidFill>
                </a:uFill>
              </a:rPr>
              <a:t>። </a:t>
            </a:r>
            <a:r>
              <a:rPr lang="en-US" sz="4800" dirty="0" err="1">
                <a:uFill>
                  <a:solidFill>
                    <a:srgbClr val="000000"/>
                  </a:solidFill>
                </a:uFill>
              </a:rPr>
              <a:t>ኩሉ</a:t>
            </a:r>
            <a:r>
              <a:rPr lang="en-US" sz="4800" dirty="0">
                <a:uFill>
                  <a:solidFill>
                    <a:srgbClr val="000000"/>
                  </a:solidFill>
                </a:uFill>
              </a:rPr>
              <a:t> </a:t>
            </a:r>
            <a:r>
              <a:rPr lang="en-US" sz="4800" dirty="0" err="1">
                <a:uFill>
                  <a:solidFill>
                    <a:srgbClr val="000000"/>
                  </a:solidFill>
                </a:uFill>
              </a:rPr>
              <a:t>ጊዜ</a:t>
            </a:r>
            <a:r>
              <a:rPr lang="en-US" sz="4800" dirty="0">
                <a:uFill>
                  <a:solidFill>
                    <a:srgbClr val="000000"/>
                  </a:solidFill>
                </a:uFill>
              </a:rPr>
              <a:t> </a:t>
            </a:r>
            <a:r>
              <a:rPr lang="en-US" sz="4800" dirty="0" err="1">
                <a:uFill>
                  <a:solidFill>
                    <a:srgbClr val="000000"/>
                  </a:solidFill>
                </a:uFill>
              </a:rPr>
              <a:t>ፍቓድካ</a:t>
            </a:r>
            <a:r>
              <a:rPr lang="en-US" sz="4800" dirty="0">
                <a:uFill>
                  <a:solidFill>
                    <a:srgbClr val="000000"/>
                  </a:solidFill>
                </a:uFill>
              </a:rPr>
              <a:t> </a:t>
            </a:r>
            <a:r>
              <a:rPr lang="en-US" sz="4800" dirty="0" err="1">
                <a:uFill>
                  <a:solidFill>
                    <a:srgbClr val="000000"/>
                  </a:solidFill>
                </a:uFill>
              </a:rPr>
              <a:t>ንዚገብሩ</a:t>
            </a:r>
            <a:r>
              <a:rPr lang="en-US" sz="4800" dirty="0">
                <a:uFill>
                  <a:solidFill>
                    <a:srgbClr val="000000"/>
                  </a:solidFill>
                </a:uFill>
              </a:rPr>
              <a:t> </a:t>
            </a:r>
            <a:r>
              <a:rPr lang="en-US" sz="4800" dirty="0" err="1">
                <a:uFill>
                  <a:solidFill>
                    <a:srgbClr val="000000"/>
                  </a:solidFill>
                </a:uFill>
              </a:rPr>
              <a:t>ኣድኅን</a:t>
            </a:r>
            <a:r>
              <a:rPr lang="en-US" sz="4800" dirty="0">
                <a:uFill>
                  <a:solidFill>
                    <a:srgbClr val="000000"/>
                  </a:solidFill>
                </a:uFill>
              </a:rPr>
              <a:t> </a:t>
            </a:r>
            <a:r>
              <a:rPr lang="en-US" sz="4800" dirty="0" err="1">
                <a:uFill>
                  <a:solidFill>
                    <a:srgbClr val="000000"/>
                  </a:solidFill>
                </a:uFill>
              </a:rPr>
              <a:t>ንመበለት</a:t>
            </a:r>
            <a:r>
              <a:rPr lang="en-US" sz="4800" dirty="0">
                <a:uFill>
                  <a:solidFill>
                    <a:srgbClr val="000000"/>
                  </a:solidFill>
                </a:uFill>
              </a:rPr>
              <a:t> </a:t>
            </a:r>
            <a:r>
              <a:rPr lang="en-US" sz="4800" dirty="0" err="1">
                <a:uFill>
                  <a:solidFill>
                    <a:srgbClr val="000000"/>
                  </a:solidFill>
                </a:uFill>
              </a:rPr>
              <a:t>ርዳእ</a:t>
            </a:r>
            <a:r>
              <a:rPr lang="en-US" sz="4800" dirty="0">
                <a:uFill>
                  <a:solidFill>
                    <a:srgbClr val="000000"/>
                  </a:solidFill>
                </a:uFill>
              </a:rPr>
              <a:t>፡ </a:t>
            </a:r>
            <a:r>
              <a:rPr lang="en-US" sz="4800" dirty="0" err="1">
                <a:uFill>
                  <a:solidFill>
                    <a:srgbClr val="000000"/>
                  </a:solidFill>
                </a:uFill>
              </a:rPr>
              <a:t>ንዘኽታማት</a:t>
            </a:r>
            <a:r>
              <a:rPr lang="en-US" sz="4800" dirty="0">
                <a:uFill>
                  <a:solidFill>
                    <a:srgbClr val="000000"/>
                  </a:solidFill>
                </a:uFill>
              </a:rPr>
              <a:t> </a:t>
            </a:r>
            <a:r>
              <a:rPr lang="en-US" sz="4800" dirty="0" err="1">
                <a:uFill>
                  <a:solidFill>
                    <a:srgbClr val="000000"/>
                  </a:solidFill>
                </a:uFill>
              </a:rPr>
              <a:t>ተቐበል</a:t>
            </a:r>
            <a:r>
              <a:rPr lang="en-US" sz="4800" dirty="0">
                <a:uFill>
                  <a:solidFill>
                    <a:srgbClr val="000000"/>
                  </a:solidFill>
                </a:uFill>
              </a:rPr>
              <a:t> ፡ </a:t>
            </a:r>
            <a:r>
              <a:rPr lang="en-US" sz="4800" dirty="0" err="1">
                <a:uFill>
                  <a:solidFill>
                    <a:srgbClr val="000000"/>
                  </a:solidFill>
                </a:uFill>
              </a:rPr>
              <a:t>ኣብ</a:t>
            </a:r>
            <a:r>
              <a:rPr lang="en-US" sz="4800" dirty="0">
                <a:uFill>
                  <a:solidFill>
                    <a:srgbClr val="000000"/>
                  </a:solidFill>
                </a:uFill>
              </a:rPr>
              <a:t> </a:t>
            </a:r>
            <a:r>
              <a:rPr lang="en-US" sz="4800" dirty="0" err="1">
                <a:uFill>
                  <a:solidFill>
                    <a:srgbClr val="000000"/>
                  </a:solidFill>
                </a:uFill>
              </a:rPr>
              <a:t>ሃይማኖት</a:t>
            </a:r>
            <a:r>
              <a:rPr lang="en-US" sz="4800" dirty="0">
                <a:uFill>
                  <a:solidFill>
                    <a:srgbClr val="000000"/>
                  </a:solidFill>
                </a:uFill>
              </a:rPr>
              <a:t> </a:t>
            </a:r>
            <a:r>
              <a:rPr lang="en-US" sz="4800" dirty="0" err="1">
                <a:uFill>
                  <a:solidFill>
                    <a:srgbClr val="000000"/>
                  </a:solidFill>
                </a:uFill>
              </a:rPr>
              <a:t>ንዝሞቱ</a:t>
            </a:r>
            <a:r>
              <a:rPr lang="en-US" sz="4800" dirty="0">
                <a:uFill>
                  <a:solidFill>
                    <a:srgbClr val="000000"/>
                  </a:solidFill>
                </a:uFill>
              </a:rPr>
              <a:t> </a:t>
            </a:r>
            <a:r>
              <a:rPr lang="en-US" sz="4800" dirty="0" err="1">
                <a:uFill>
                  <a:solidFill>
                    <a:srgbClr val="000000"/>
                  </a:solidFill>
                </a:uFill>
              </a:rPr>
              <a:t>ኣዕርፍ</a:t>
            </a:r>
            <a:r>
              <a:rPr lang="en-US" sz="4800" dirty="0" smtClean="0">
                <a:uFill>
                  <a:solidFill>
                    <a:srgbClr val="000000"/>
                  </a:solidFill>
                </a:uFill>
              </a:rPr>
              <a:t>።</a:t>
            </a:r>
            <a:endParaRPr lang="nb-NO" sz="4500" dirty="0">
              <a:uFill>
                <a:solidFill>
                  <a:srgbClr val="000000"/>
                </a:solidFill>
              </a:uFill>
            </a:endParaRPr>
          </a:p>
        </p:txBody>
      </p:sp>
    </p:spTree>
    <p:extLst>
      <p:ext uri="{BB962C8B-B14F-4D97-AF65-F5344CB8AC3E}">
        <p14:creationId xmlns:p14="http://schemas.microsoft.com/office/powerpoint/2010/main" val="1308382068"/>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270836" y="213412"/>
            <a:ext cx="3771749" cy="486287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56. </a:t>
            </a:r>
            <a:r>
              <a:rPr lang="en-US" sz="3800" dirty="0" smtClean="0"/>
              <a:t>Grant </a:t>
            </a:r>
            <a:r>
              <a:rPr lang="en-US" sz="3800" dirty="0"/>
              <a:t>us, Lord</a:t>
            </a:r>
            <a:r>
              <a:rPr lang="en-US" sz="3800" dirty="0" smtClean="0"/>
              <a:t>,</a:t>
            </a:r>
          </a:p>
          <a:p>
            <a:pPr marL="40639" marR="40639">
              <a:spcBef>
                <a:spcPts val="600"/>
              </a:spcBef>
              <a:defRPr sz="1800">
                <a:uFillTx/>
              </a:defRPr>
            </a:pPr>
            <a:r>
              <a:rPr lang="en-US" sz="3800" dirty="0" smtClean="0"/>
              <a:t>a </a:t>
            </a:r>
            <a:r>
              <a:rPr lang="en-US" sz="3800" dirty="0"/>
              <a:t>portion with all thy saints. Grant us power to please thee as they have pleased thee.  </a:t>
            </a:r>
          </a:p>
          <a:p>
            <a:pPr marL="40639" marR="40639">
              <a:spcBef>
                <a:spcPts val="600"/>
              </a:spcBef>
              <a:defRPr sz="1800">
                <a:uFillTx/>
              </a:defRPr>
            </a:pPr>
            <a:endParaRPr lang="en-US" sz="3400" dirty="0">
              <a:uFill>
                <a:solidFill>
                  <a:srgbClr val="000000"/>
                </a:solidFill>
              </a:uFill>
            </a:endParaRPr>
          </a:p>
        </p:txBody>
      </p:sp>
      <p:sp>
        <p:nvSpPr>
          <p:cNvPr id="2" name="Rectangle 1"/>
          <p:cNvSpPr/>
          <p:nvPr/>
        </p:nvSpPr>
        <p:spPr>
          <a:xfrm>
            <a:off x="7206" y="19497"/>
            <a:ext cx="4081261" cy="533992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፶፮. </a:t>
            </a:r>
            <a:r>
              <a:rPr lang="en-US" sz="4800" dirty="0" err="1" smtClean="0"/>
              <a:t>ሀበነ</a:t>
            </a:r>
            <a:r>
              <a:rPr lang="en-US" sz="4800" dirty="0" smtClean="0"/>
              <a:t> </a:t>
            </a:r>
            <a:r>
              <a:rPr lang="en-US" sz="4800" dirty="0" err="1" smtClean="0"/>
              <a:t>ለነኒ</a:t>
            </a:r>
            <a:r>
              <a:rPr lang="en-US" sz="4800" dirty="0" smtClean="0"/>
              <a:t> </a:t>
            </a:r>
          </a:p>
          <a:p>
            <a:pPr marL="40639" marR="40639">
              <a:spcBef>
                <a:spcPts val="600"/>
              </a:spcBef>
              <a:defRPr sz="1800">
                <a:uFillTx/>
              </a:defRPr>
            </a:pPr>
            <a:r>
              <a:rPr lang="en-US" sz="4800" dirty="0" err="1" smtClean="0"/>
              <a:t>ክፍለ</a:t>
            </a:r>
            <a:r>
              <a:rPr lang="en-US" sz="4800" dirty="0" smtClean="0"/>
              <a:t> </a:t>
            </a:r>
            <a:r>
              <a:rPr lang="en-US" sz="4800" dirty="0" err="1" smtClean="0"/>
              <a:t>እግዚኦ</a:t>
            </a:r>
            <a:r>
              <a:rPr lang="en-US" sz="4800" dirty="0" smtClean="0"/>
              <a:t> </a:t>
            </a:r>
            <a:r>
              <a:rPr lang="en-US" sz="4800" dirty="0" err="1" smtClean="0"/>
              <a:t>ምስለ</a:t>
            </a:r>
            <a:r>
              <a:rPr lang="en-US" sz="4800" dirty="0" smtClean="0"/>
              <a:t> </a:t>
            </a:r>
            <a:r>
              <a:rPr lang="en-US" sz="4800" dirty="0" err="1" smtClean="0"/>
              <a:t>ኵሎሙ</a:t>
            </a:r>
            <a:r>
              <a:rPr lang="en-US" sz="4800" dirty="0" smtClean="0"/>
              <a:t> </a:t>
            </a:r>
            <a:r>
              <a:rPr lang="en-US" sz="4800" dirty="0" err="1" smtClean="0"/>
              <a:t>ቅዱሳኒከ</a:t>
            </a:r>
            <a:r>
              <a:rPr lang="en-US" sz="4800" dirty="0" smtClean="0"/>
              <a:t> </a:t>
            </a:r>
            <a:r>
              <a:rPr lang="en-US" sz="4800" dirty="0" err="1" smtClean="0"/>
              <a:t>ሀበነ</a:t>
            </a:r>
            <a:r>
              <a:rPr lang="en-US" sz="4800" dirty="0" smtClean="0"/>
              <a:t> </a:t>
            </a:r>
            <a:r>
              <a:rPr lang="en-US" sz="4800" dirty="0" err="1" smtClean="0"/>
              <a:t>ኃይለ</a:t>
            </a:r>
            <a:r>
              <a:rPr lang="en-US" sz="4800" dirty="0" smtClean="0"/>
              <a:t> </a:t>
            </a:r>
            <a:r>
              <a:rPr lang="en-US" sz="4800" dirty="0" err="1" smtClean="0"/>
              <a:t>ናሥምርከ</a:t>
            </a:r>
            <a:r>
              <a:rPr lang="en-US" sz="4800" dirty="0" smtClean="0"/>
              <a:t> </a:t>
            </a:r>
            <a:r>
              <a:rPr lang="en-US" sz="4800" dirty="0" err="1" smtClean="0"/>
              <a:t>በከመ</a:t>
            </a:r>
            <a:r>
              <a:rPr lang="en-US" sz="4800" dirty="0" smtClean="0"/>
              <a:t> </a:t>
            </a:r>
            <a:r>
              <a:rPr lang="en-US" sz="4800" dirty="0" err="1" smtClean="0"/>
              <a:t>እምንቱ</a:t>
            </a:r>
            <a:r>
              <a:rPr lang="en-US" sz="4800" dirty="0" smtClean="0"/>
              <a:t> </a:t>
            </a:r>
            <a:r>
              <a:rPr lang="en-US" sz="4800" dirty="0" err="1" smtClean="0"/>
              <a:t>ኣሥመሩከ</a:t>
            </a:r>
            <a:r>
              <a:rPr lang="en-US" sz="4800" dirty="0" smtClean="0"/>
              <a:t>።</a:t>
            </a:r>
            <a:endParaRPr lang="en-US" sz="4800" dirty="0"/>
          </a:p>
        </p:txBody>
      </p:sp>
      <p:sp>
        <p:nvSpPr>
          <p:cNvPr id="7" name="Rectangle 6"/>
          <p:cNvSpPr/>
          <p:nvPr/>
        </p:nvSpPr>
        <p:spPr>
          <a:xfrm>
            <a:off x="4014715" y="96366"/>
            <a:ext cx="4284739" cy="526297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rPr>
              <a:t>56. </a:t>
            </a:r>
            <a:r>
              <a:rPr lang="en-US" sz="4800" dirty="0" smtClean="0"/>
              <a:t>ኦ </a:t>
            </a:r>
            <a:r>
              <a:rPr lang="en-US" sz="4800" dirty="0" err="1"/>
              <a:t>ጐይታ</a:t>
            </a:r>
            <a:r>
              <a:rPr lang="en-US" sz="4800" dirty="0"/>
              <a:t> </a:t>
            </a:r>
            <a:r>
              <a:rPr lang="en-US" sz="4800" dirty="0" err="1" smtClean="0"/>
              <a:t>ንኣናውን</a:t>
            </a:r>
            <a:r>
              <a:rPr lang="en-US" sz="4800" dirty="0" smtClean="0"/>
              <a:t> </a:t>
            </a:r>
            <a:r>
              <a:rPr lang="en-US" sz="4800" dirty="0" err="1"/>
              <a:t>ምስ</a:t>
            </a:r>
            <a:r>
              <a:rPr lang="en-US" sz="4800" dirty="0"/>
              <a:t> </a:t>
            </a:r>
            <a:r>
              <a:rPr lang="en-US" sz="4800" dirty="0" err="1"/>
              <a:t>ኩሎም</a:t>
            </a:r>
            <a:r>
              <a:rPr lang="en-US" sz="4800" dirty="0"/>
              <a:t> </a:t>
            </a:r>
            <a:r>
              <a:rPr lang="en-US" sz="4800" dirty="0" err="1"/>
              <a:t>ቅዱሳንካ</a:t>
            </a:r>
            <a:r>
              <a:rPr lang="en-US" sz="4800" dirty="0"/>
              <a:t> </a:t>
            </a:r>
            <a:r>
              <a:rPr lang="en-US" sz="4800" dirty="0" err="1"/>
              <a:t>ክፍሊ</a:t>
            </a:r>
            <a:r>
              <a:rPr lang="en-US" sz="4800" dirty="0"/>
              <a:t> </a:t>
            </a:r>
            <a:r>
              <a:rPr lang="en-US" sz="4800" dirty="0" err="1"/>
              <a:t>ሃበና</a:t>
            </a:r>
            <a:r>
              <a:rPr lang="en-US" sz="4800" dirty="0"/>
              <a:t>። </a:t>
            </a:r>
            <a:r>
              <a:rPr lang="en-US" sz="4800" dirty="0" err="1" smtClean="0"/>
              <a:t>ንሳቶም</a:t>
            </a:r>
            <a:r>
              <a:rPr lang="en-US" sz="4800" dirty="0" smtClean="0"/>
              <a:t> </a:t>
            </a:r>
            <a:r>
              <a:rPr lang="en-US" sz="4800" dirty="0" err="1"/>
              <a:t>ከም</a:t>
            </a:r>
            <a:r>
              <a:rPr lang="en-US" sz="4800" dirty="0"/>
              <a:t> </a:t>
            </a:r>
            <a:r>
              <a:rPr lang="en-US" sz="4800" dirty="0" err="1"/>
              <a:t>ዘሥመሩኻ</a:t>
            </a:r>
            <a:r>
              <a:rPr lang="en-US" sz="4800" dirty="0"/>
              <a:t> </a:t>
            </a:r>
            <a:r>
              <a:rPr lang="en-US" sz="4800" dirty="0" err="1"/>
              <a:t>ከነሥምረካ</a:t>
            </a:r>
            <a:r>
              <a:rPr lang="en-US" sz="4800" dirty="0"/>
              <a:t> </a:t>
            </a:r>
            <a:r>
              <a:rPr lang="en-US" sz="4800" dirty="0" err="1"/>
              <a:t>ኃይሊ</a:t>
            </a:r>
            <a:r>
              <a:rPr lang="en-US" sz="4800" dirty="0"/>
              <a:t> </a:t>
            </a:r>
            <a:r>
              <a:rPr lang="en-US" sz="4800" dirty="0" err="1"/>
              <a:t>ሃበና</a:t>
            </a:r>
            <a:r>
              <a:rPr lang="en-US" sz="4800" dirty="0" smtClean="0"/>
              <a:t>።</a:t>
            </a:r>
            <a:endParaRPr lang="en-US" sz="4800" dirty="0"/>
          </a:p>
        </p:txBody>
      </p:sp>
    </p:spTree>
    <p:extLst>
      <p:ext uri="{BB962C8B-B14F-4D97-AF65-F5344CB8AC3E}">
        <p14:creationId xmlns:p14="http://schemas.microsoft.com/office/powerpoint/2010/main" val="298258563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5</a:t>
            </a:r>
            <a:r>
              <a:rPr lang="pt-BR" sz="1400" dirty="0">
                <a:solidFill>
                  <a:srgbClr val="FFC000"/>
                </a:solidFill>
              </a:rPr>
              <a:t>7</a:t>
            </a:r>
            <a:r>
              <a:rPr lang="pt-BR" sz="1400" dirty="0" smtClean="0">
                <a:solidFill>
                  <a:srgbClr val="FFC000"/>
                </a:solidFill>
              </a:rPr>
              <a:t>.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5</a:t>
            </a:r>
            <a:r>
              <a:rPr lang="en-US" sz="1400" b="1" dirty="0">
                <a:solidFill>
                  <a:srgbClr val="FFC000"/>
                </a:solidFill>
              </a:rPr>
              <a:t>7</a:t>
            </a:r>
            <a:r>
              <a:rPr lang="en-US" sz="1400" b="1" dirty="0" smtClean="0">
                <a:solidFill>
                  <a:srgbClr val="FFC000"/>
                </a:solidFill>
              </a:rPr>
              <a:t>.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፶፯. </a:t>
            </a:r>
            <a:r>
              <a:rPr lang="pt-BR" sz="5800" b="1" dirty="0"/>
              <a:t>በኩሉ ልብ ናስተብቍዖ ለእግዚአብሔር </a:t>
            </a:r>
            <a:endParaRPr lang="pt-BR" sz="5800" b="1" dirty="0" smtClean="0"/>
          </a:p>
          <a:p>
            <a:r>
              <a:rPr lang="pt-BR" sz="5800" b="1" dirty="0"/>
              <a:t> </a:t>
            </a:r>
            <a:r>
              <a:rPr lang="pt-BR" sz="5800" b="1" dirty="0" smtClean="0"/>
              <a:t>   አምላክነ </a:t>
            </a:r>
            <a:r>
              <a:rPr lang="pt-BR" sz="5800" b="1" dirty="0"/>
              <a:t>ኅብረተ መንፈስ ቅዱስ ሠናየ </a:t>
            </a:r>
            <a:r>
              <a:rPr lang="pt-BR" sz="5800" b="1" dirty="0" smtClean="0"/>
              <a:t>፥ ከመ </a:t>
            </a:r>
            <a:r>
              <a:rPr lang="pt-BR" sz="5800" b="1" dirty="0"/>
              <a:t>ይጸግወነ።</a:t>
            </a:r>
            <a:endParaRPr lang="en-CA" sz="5800" b="1" dirty="0"/>
          </a:p>
        </p:txBody>
      </p:sp>
    </p:spTree>
    <p:extLst>
      <p:ext uri="{BB962C8B-B14F-4D97-AF65-F5344CB8AC3E}">
        <p14:creationId xmlns:p14="http://schemas.microsoft.com/office/powerpoint/2010/main" val="539802581"/>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129144"/>
            <a:ext cx="4054247" cy="6940361"/>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58.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r>
              <a:rPr lang="pt-BR" sz="5500" dirty="0" smtClean="0"/>
              <a:t>።</a:t>
            </a:r>
          </a:p>
          <a:p>
            <a:endParaRPr lang="pt-BR" sz="2000" dirty="0" smtClean="0">
              <a:solidFill>
                <a:srgbClr val="FFC000"/>
              </a:solidFill>
            </a:endParaRPr>
          </a:p>
          <a:p>
            <a:r>
              <a:rPr lang="pt-BR" sz="2000" dirty="0" smtClean="0">
                <a:solidFill>
                  <a:srgbClr val="FFC000"/>
                </a:solidFill>
              </a:rPr>
              <a:t>ኣብዚ </a:t>
            </a:r>
            <a:r>
              <a:rPr lang="pt-BR" sz="2000" dirty="0">
                <a:solidFill>
                  <a:srgbClr val="FFC000"/>
                </a:solidFill>
              </a:rPr>
              <a:t>ኣጻብዑ ብደም ጠሚዑ ንሥጋ </a:t>
            </a:r>
            <a:r>
              <a:rPr lang="pt-BR" sz="2000" dirty="0" smtClean="0">
                <a:solidFill>
                  <a:srgbClr val="FFC000"/>
                </a:solidFill>
              </a:rPr>
              <a:t>ይቕባእ</a:t>
            </a:r>
            <a:endParaRPr lang="en-CA" sz="2000" dirty="0">
              <a:solidFill>
                <a:srgbClr val="FFC000"/>
              </a:solidFill>
            </a:endParaRPr>
          </a:p>
          <a:p>
            <a:endParaRPr lang="en-CA" sz="2000" dirty="0">
              <a:solidFill>
                <a:srgbClr val="FFC000"/>
              </a:solidFill>
            </a:endParaRPr>
          </a:p>
        </p:txBody>
      </p:sp>
      <p:sp>
        <p:nvSpPr>
          <p:cNvPr id="20" name="Rectangle 19"/>
          <p:cNvSpPr/>
          <p:nvPr/>
        </p:nvSpPr>
        <p:spPr>
          <a:xfrm>
            <a:off x="8009270" y="115083"/>
            <a:ext cx="4306143" cy="6786473"/>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58.</a:t>
            </a:r>
            <a:r>
              <a:rPr lang="en-US" sz="1400" b="1" dirty="0" smtClean="0">
                <a:solidFill>
                  <a:srgbClr val="FFC000"/>
                </a:solidFill>
              </a:rPr>
              <a:t> </a:t>
            </a:r>
            <a:r>
              <a:rPr lang="en-US" sz="4500" dirty="0"/>
              <a:t>With all the heart let us beseech the Lord our God to grant unto us the good communion of the Holy Spirit</a:t>
            </a:r>
            <a:r>
              <a:rPr lang="en-US" sz="4500" dirty="0" smtClean="0"/>
              <a:t>.</a:t>
            </a: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At </a:t>
            </a:r>
            <a:r>
              <a:rPr lang="en-US" sz="2000" dirty="0">
                <a:solidFill>
                  <a:srgbClr val="FFC000"/>
                </a:solidFill>
              </a:rPr>
              <a:t>this time he shall dip his finger into the blood and sign the Body</a:t>
            </a:r>
            <a:r>
              <a:rPr lang="en-US" sz="2000" dirty="0" smtClean="0">
                <a:solidFill>
                  <a:srgbClr val="FFC000"/>
                </a:solidFill>
              </a:rPr>
              <a:t>.</a:t>
            </a:r>
          </a:p>
        </p:txBody>
      </p:sp>
      <p:sp>
        <p:nvSpPr>
          <p:cNvPr id="2" name="Rectangle 1"/>
          <p:cNvSpPr/>
          <p:nvPr/>
        </p:nvSpPr>
        <p:spPr>
          <a:xfrm>
            <a:off x="72126" y="428660"/>
            <a:ext cx="4248413" cy="6170920"/>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smtClean="0">
                <a:solidFill>
                  <a:srgbClr val="FFC000"/>
                </a:solidFill>
              </a:rPr>
              <a:t>፶፰. </a:t>
            </a:r>
            <a:r>
              <a:rPr lang="pt-BR" sz="6000" b="1" dirty="0"/>
              <a:t>በከመ ሀሎ ህልወ ወይሄሉ ለትውልደ ትውልድ ለዓለመ ዓለም</a:t>
            </a:r>
            <a:r>
              <a:rPr lang="pt-BR" sz="6000" b="1" dirty="0" smtClean="0"/>
              <a:t>።</a:t>
            </a:r>
          </a:p>
          <a:p>
            <a:endParaRPr lang="en-CA" sz="2000" dirty="0" smtClean="0">
              <a:solidFill>
                <a:srgbClr val="FFC000"/>
              </a:solidFill>
            </a:endParaRPr>
          </a:p>
          <a:p>
            <a:r>
              <a:rPr lang="en-CA" sz="2000" dirty="0" err="1" smtClean="0">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smtClean="0">
                <a:solidFill>
                  <a:srgbClr val="FFC000"/>
                </a:solidFill>
              </a:rPr>
              <a:t>በአጽባዕቱ</a:t>
            </a:r>
            <a:endParaRPr lang="en-CA" sz="2000" dirty="0">
              <a:solidFill>
                <a:srgbClr val="FFC000"/>
              </a:solidFill>
            </a:endParaRPr>
          </a:p>
        </p:txBody>
      </p:sp>
    </p:spTree>
    <p:extLst>
      <p:ext uri="{BB962C8B-B14F-4D97-AF65-F5344CB8AC3E}">
        <p14:creationId xmlns:p14="http://schemas.microsoft.com/office/powerpoint/2010/main" val="2720007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4153118237"/>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23714"/>
            <a:ext cx="4420158" cy="7201972"/>
          </a:xfrm>
          <a:prstGeom prst="rect">
            <a:avLst/>
          </a:prstGeom>
        </p:spPr>
        <p:txBody>
          <a:bodyPr wrap="square">
            <a:spAutoFit/>
          </a:bodyPr>
          <a:lstStyle/>
          <a:p>
            <a:pPr marL="40639" marR="40639">
              <a:spcBef>
                <a:spcPts val="600"/>
              </a:spcBef>
              <a:buClr>
                <a:srgbClr val="000000"/>
              </a:buClr>
              <a:buFont typeface="Arial"/>
              <a:defRPr sz="2000"/>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altLang="en-US" sz="1400" dirty="0">
                <a:solidFill>
                  <a:srgbClr val="FFC000"/>
                </a:solidFill>
              </a:rPr>
              <a:t>5</a:t>
            </a:r>
            <a:r>
              <a:rPr lang="pt-BR" sz="1400" dirty="0" smtClean="0">
                <a:solidFill>
                  <a:srgbClr val="FFC000"/>
                </a:solidFill>
              </a:rPr>
              <a:t>9. </a:t>
            </a:r>
            <a:r>
              <a:rPr lang="en-CA" sz="4500" dirty="0" err="1" smtClean="0"/>
              <a:t>ሕዝብኻ</a:t>
            </a:r>
            <a:r>
              <a:rPr lang="en-CA" sz="4500" dirty="0" smtClean="0"/>
              <a:t> </a:t>
            </a:r>
            <a:r>
              <a:rPr lang="en-CA" sz="4500" dirty="0" err="1" smtClean="0"/>
              <a:t>ብቕንዕናን</a:t>
            </a:r>
            <a:r>
              <a:rPr lang="en-CA" sz="4500" dirty="0" smtClean="0"/>
              <a:t> </a:t>
            </a:r>
            <a:r>
              <a:rPr lang="en-CA" sz="4500" dirty="0" err="1" smtClean="0"/>
              <a:t>ብንጽህናን</a:t>
            </a:r>
            <a:r>
              <a:rPr lang="en-CA" sz="4500" dirty="0" smtClean="0"/>
              <a:t> </a:t>
            </a:r>
            <a:r>
              <a:rPr lang="en-CA" sz="4500" dirty="0" err="1" smtClean="0"/>
              <a:t>ሓሉ</a:t>
            </a:r>
            <a:r>
              <a:rPr lang="en-CA" sz="4500" dirty="0" smtClean="0"/>
              <a:t>። ኦ </a:t>
            </a:r>
            <a:r>
              <a:rPr lang="en-CA" sz="4500" dirty="0" err="1" smtClean="0"/>
              <a:t>ጐይታ</a:t>
            </a:r>
            <a:r>
              <a:rPr lang="en-CA" sz="4500" dirty="0" smtClean="0"/>
              <a:t> </a:t>
            </a:r>
            <a:r>
              <a:rPr lang="en-CA" sz="4500" dirty="0" err="1" smtClean="0"/>
              <a:t>ካብ</a:t>
            </a:r>
            <a:r>
              <a:rPr lang="en-CA" sz="4500" dirty="0" smtClean="0"/>
              <a:t> </a:t>
            </a:r>
            <a:r>
              <a:rPr lang="en-CA" sz="4500" dirty="0" err="1" smtClean="0"/>
              <a:t>ሥጋኻን</a:t>
            </a:r>
            <a:r>
              <a:rPr lang="en-CA" sz="4500" dirty="0" smtClean="0"/>
              <a:t> </a:t>
            </a:r>
            <a:r>
              <a:rPr lang="en-CA" sz="4500" dirty="0" err="1" smtClean="0"/>
              <a:t>ደምካን</a:t>
            </a:r>
            <a:r>
              <a:rPr lang="en-CA" sz="4500" dirty="0" smtClean="0"/>
              <a:t> </a:t>
            </a:r>
            <a:r>
              <a:rPr lang="en-CA" sz="4500" dirty="0" err="1" smtClean="0"/>
              <a:t>ንእንቕበል</a:t>
            </a:r>
            <a:r>
              <a:rPr lang="en-CA" sz="4500" dirty="0" smtClean="0"/>
              <a:t> </a:t>
            </a:r>
            <a:r>
              <a:rPr lang="en-CA" sz="4500" dirty="0" err="1" smtClean="0"/>
              <a:t>ንዅልና</a:t>
            </a:r>
            <a:r>
              <a:rPr lang="en-CA" sz="4500" dirty="0" smtClean="0"/>
              <a:t> </a:t>
            </a:r>
            <a:r>
              <a:rPr lang="en-CA" sz="4500" dirty="0" err="1" smtClean="0"/>
              <a:t>ሓድነት</a:t>
            </a:r>
            <a:r>
              <a:rPr lang="en-CA" sz="4500" dirty="0" smtClean="0"/>
              <a:t> </a:t>
            </a:r>
            <a:r>
              <a:rPr lang="en-CA" sz="4500" dirty="0" err="1" smtClean="0"/>
              <a:t>ሃበና</a:t>
            </a:r>
            <a:r>
              <a:rPr lang="en-CA" sz="4500" dirty="0" smtClean="0"/>
              <a:t>፣ </a:t>
            </a:r>
            <a:r>
              <a:rPr lang="en-US" sz="4800" dirty="0" err="1" smtClean="0"/>
              <a:t>መንፈስ</a:t>
            </a:r>
            <a:r>
              <a:rPr lang="en-US" sz="4800" dirty="0" smtClean="0"/>
              <a:t> </a:t>
            </a:r>
            <a:r>
              <a:rPr lang="en-US" sz="4800" dirty="0" err="1" smtClean="0"/>
              <a:t>ቅዱስ</a:t>
            </a:r>
            <a:r>
              <a:rPr lang="en-US" sz="4800" dirty="0" smtClean="0"/>
              <a:t> </a:t>
            </a:r>
            <a:r>
              <a:rPr lang="en-US" sz="4800" dirty="0" err="1"/>
              <a:t>ኃ</a:t>
            </a:r>
            <a:r>
              <a:rPr lang="en-US" sz="4800" dirty="0" err="1" smtClean="0"/>
              <a:t>ይልን</a:t>
            </a:r>
            <a:r>
              <a:rPr lang="en-US" sz="4800" dirty="0" smtClean="0"/>
              <a:t>  </a:t>
            </a:r>
            <a:r>
              <a:rPr lang="en-US" sz="4800" dirty="0" err="1" smtClean="0"/>
              <a:t>ብሓቂ</a:t>
            </a:r>
            <a:r>
              <a:rPr lang="en-US" sz="4800" dirty="0" smtClean="0"/>
              <a:t> </a:t>
            </a:r>
            <a:r>
              <a:rPr lang="en-US" sz="4800" dirty="0" err="1" smtClean="0"/>
              <a:t>ናይ</a:t>
            </a:r>
            <a:r>
              <a:rPr lang="en-US" sz="4800" dirty="0" smtClean="0"/>
              <a:t> </a:t>
            </a:r>
            <a:r>
              <a:rPr lang="en-US" sz="4800" dirty="0" err="1" smtClean="0"/>
              <a:t>ሃይማኖትን</a:t>
            </a:r>
            <a:r>
              <a:rPr lang="en-US" sz="4800" dirty="0" smtClean="0"/>
              <a:t> </a:t>
            </a:r>
            <a:r>
              <a:rPr lang="en-US" sz="4800" dirty="0" err="1"/>
              <a:t>ጽንዓት</a:t>
            </a:r>
            <a:r>
              <a:rPr lang="en-US" sz="4800" dirty="0"/>
              <a:t> </a:t>
            </a:r>
            <a:r>
              <a:rPr lang="en-US" sz="4800" dirty="0" err="1" smtClean="0"/>
              <a:t>ክንመልእ</a:t>
            </a:r>
            <a:r>
              <a:rPr lang="en-CA" sz="4500" dirty="0" smtClean="0"/>
              <a:t> </a:t>
            </a:r>
            <a:r>
              <a:rPr lang="en-CA" sz="4500" dirty="0" err="1" smtClean="0"/>
              <a:t>ሃበና</a:t>
            </a:r>
            <a:r>
              <a:rPr lang="en-CA" sz="4500" dirty="0" smtClean="0"/>
              <a:t>።</a:t>
            </a:r>
            <a:endParaRPr lang="sk-SK" sz="4500" dirty="0">
              <a:solidFill>
                <a:schemeClr val="tx1">
                  <a:lumMod val="95000"/>
                </a:schemeClr>
              </a:solidFill>
            </a:endParaRPr>
          </a:p>
        </p:txBody>
      </p:sp>
      <p:sp>
        <p:nvSpPr>
          <p:cNvPr id="20" name="Rectangle 19"/>
          <p:cNvSpPr/>
          <p:nvPr/>
        </p:nvSpPr>
        <p:spPr>
          <a:xfrm>
            <a:off x="8229004" y="-25638"/>
            <a:ext cx="4012525" cy="695696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sz="1400" i="1" dirty="0">
                <a:solidFill>
                  <a:srgbClr val="FFC000"/>
                </a:solidFill>
                <a:latin typeface="Arial" charset="0"/>
              </a:rPr>
              <a:t>5</a:t>
            </a:r>
            <a:r>
              <a:rPr lang="en-US" sz="1400" i="1" dirty="0" smtClean="0">
                <a:solidFill>
                  <a:srgbClr val="FFC000"/>
                </a:solidFill>
                <a:latin typeface="Arial" charset="0"/>
              </a:rPr>
              <a:t>9</a:t>
            </a:r>
            <a:r>
              <a:rPr lang="en-US" altLang="en-US" sz="1400" i="1" dirty="0" smtClean="0">
                <a:solidFill>
                  <a:srgbClr val="FFC000"/>
                </a:solidFill>
                <a:latin typeface="Arial" charset="0"/>
              </a:rPr>
              <a:t>. </a:t>
            </a:r>
            <a:r>
              <a:rPr lang="en-US" sz="3400" dirty="0"/>
              <a:t>Feed your people in truth and holiness. Grant, Lord, unity unto us who receive of your mystery </a:t>
            </a:r>
            <a:r>
              <a:rPr lang="en-US" sz="3400" dirty="0" smtClean="0"/>
              <a:t> that </a:t>
            </a:r>
            <a:r>
              <a:rPr lang="en-US" sz="3400" dirty="0"/>
              <a:t>we may be truly satisfied with the Holy Spirit, grant power and strength of faith in </a:t>
            </a:r>
            <a:r>
              <a:rPr lang="en-US" sz="3400" dirty="0" smtClean="0"/>
              <a:t>righteousness። </a:t>
            </a:r>
            <a:endParaRPr lang="en-US" sz="3400" dirty="0"/>
          </a:p>
        </p:txBody>
      </p:sp>
      <p:sp>
        <p:nvSpPr>
          <p:cNvPr id="2" name="Rectangle 1"/>
          <p:cNvSpPr/>
          <p:nvPr/>
        </p:nvSpPr>
        <p:spPr>
          <a:xfrm>
            <a:off x="-40602" y="-62079"/>
            <a:ext cx="4225381" cy="7094250"/>
          </a:xfrm>
          <a:prstGeom prst="rect">
            <a:avLst/>
          </a:prstGeom>
        </p:spPr>
        <p:txBody>
          <a:bodyPr wrap="square">
            <a:spAutoFit/>
          </a:bodyPr>
          <a:lstStyle/>
          <a:p>
            <a:pPr marL="40639" marR="40639">
              <a:spcBef>
                <a:spcPts val="600"/>
              </a:spcBef>
              <a:buClr>
                <a:srgbClr val="000000"/>
              </a:buClr>
              <a:defRPr sz="2000">
                <a:latin typeface="GeezTypeNet"/>
                <a:ea typeface="GeezTypeNet"/>
                <a:cs typeface="GeezTypeNet"/>
                <a:sym typeface="GeezTypeNet"/>
              </a:defRPr>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altLang="en-US" sz="1400" dirty="0">
                <a:solidFill>
                  <a:srgbClr val="FFC000"/>
                </a:solidFill>
                <a:latin typeface="GeezTypeNet"/>
              </a:rPr>
              <a:t>፶</a:t>
            </a:r>
            <a:r>
              <a:rPr lang="en-CA" sz="1400" dirty="0" smtClean="0">
                <a:solidFill>
                  <a:srgbClr val="FFC000"/>
                </a:solidFill>
              </a:rPr>
              <a:t>፱. </a:t>
            </a:r>
            <a:r>
              <a:rPr lang="sk-SK" sz="4500" dirty="0"/>
              <a:t>ሕዝበከ ረዓይ በርትዕ ወቅድሳት ሀበነ እግዚኦ ለኵልነ ድማሬ ለእለ </a:t>
            </a:r>
            <a:r>
              <a:rPr lang="sk-SK" sz="4500" dirty="0" smtClean="0"/>
              <a:t>ንትሜጦ</a:t>
            </a:r>
            <a:r>
              <a:rPr lang="en-CA" sz="4500" dirty="0" smtClean="0"/>
              <a:t> </a:t>
            </a:r>
            <a:r>
              <a:rPr lang="sk-SK" sz="4500" dirty="0" smtClean="0"/>
              <a:t>እምቅድሳ</a:t>
            </a:r>
            <a:endParaRPr lang="en-CA" sz="4500" dirty="0" smtClean="0"/>
          </a:p>
          <a:p>
            <a:pPr marL="40639" marR="40639">
              <a:spcBef>
                <a:spcPts val="600"/>
              </a:spcBef>
              <a:buClr>
                <a:srgbClr val="000000"/>
              </a:buClr>
              <a:defRPr sz="2000">
                <a:latin typeface="GeezTypeNet"/>
                <a:ea typeface="GeezTypeNet"/>
                <a:cs typeface="GeezTypeNet"/>
                <a:sym typeface="GeezTypeNet"/>
              </a:defRPr>
            </a:pPr>
            <a:r>
              <a:rPr lang="sk-SK" sz="4500" dirty="0" smtClean="0"/>
              <a:t>ቲከ </a:t>
            </a:r>
            <a:r>
              <a:rPr lang="sk-SK" sz="4500" dirty="0"/>
              <a:t>ንጽገብ መንፈሰ ቅዱሰ ወኃይለ ወጽንዐ ሃይማኖት በጽድቅ።</a:t>
            </a:r>
          </a:p>
        </p:txBody>
      </p:sp>
    </p:spTree>
    <p:extLst>
      <p:ext uri="{BB962C8B-B14F-4D97-AF65-F5344CB8AC3E}">
        <p14:creationId xmlns:p14="http://schemas.microsoft.com/office/powerpoint/2010/main" val="253218975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591403" cy="5478423"/>
          </a:xfrm>
          <a:prstGeom prst="rect">
            <a:avLst/>
          </a:prstGeom>
        </p:spPr>
        <p:txBody>
          <a:bodyPr wrap="square">
            <a:spAutoFit/>
          </a:bodyPr>
          <a:lstStyle/>
          <a:p>
            <a:pPr marL="40640" marR="40639">
              <a:spcBef>
                <a:spcPts val="600"/>
              </a:spcBef>
              <a:buClr>
                <a:srgbClr val="000000"/>
              </a:buClr>
              <a:buSzPct val="100000"/>
              <a:defRPr sz="2000"/>
            </a:pPr>
            <a:r>
              <a:rPr lang="pt-BR" sz="1400" dirty="0" smtClean="0">
                <a:solidFill>
                  <a:srgbClr val="FFC000"/>
                </a:solidFill>
              </a:rPr>
              <a:t>60. </a:t>
            </a:r>
            <a:r>
              <a:rPr lang="en-US" sz="5000" dirty="0" err="1"/>
              <a:t>ኩሉ</a:t>
            </a:r>
            <a:r>
              <a:rPr lang="en-US" sz="5000" dirty="0"/>
              <a:t> </a:t>
            </a:r>
            <a:r>
              <a:rPr lang="en-US" sz="5000" dirty="0" err="1"/>
              <a:t>ሳዕ</a:t>
            </a:r>
            <a:r>
              <a:rPr lang="en-US" sz="5000" dirty="0"/>
              <a:t> </a:t>
            </a:r>
            <a:r>
              <a:rPr lang="en-US" sz="5000" dirty="0" err="1"/>
              <a:t>ነኣኻ</a:t>
            </a:r>
            <a:r>
              <a:rPr lang="en-US" sz="5000" dirty="0"/>
              <a:t> </a:t>
            </a:r>
            <a:r>
              <a:rPr lang="en-US" sz="5000" dirty="0" err="1"/>
              <a:t>ከነመስግን</a:t>
            </a:r>
            <a:r>
              <a:rPr lang="en-US" sz="5000" dirty="0"/>
              <a:t> </a:t>
            </a:r>
            <a:r>
              <a:rPr lang="en-US" sz="5000" dirty="0" err="1"/>
              <a:t>ንወድኻን</a:t>
            </a:r>
            <a:r>
              <a:rPr lang="en-US" sz="5000" dirty="0"/>
              <a:t> </a:t>
            </a:r>
            <a:r>
              <a:rPr lang="en-US" sz="5000" dirty="0" err="1"/>
              <a:t>ፍቑርካን</a:t>
            </a:r>
            <a:r>
              <a:rPr lang="en-US" sz="5000" dirty="0"/>
              <a:t> </a:t>
            </a:r>
            <a:r>
              <a:rPr lang="en-US" sz="5000" dirty="0" err="1"/>
              <a:t>ኢየሱስ</a:t>
            </a:r>
            <a:r>
              <a:rPr lang="en-US" sz="5000" dirty="0"/>
              <a:t> </a:t>
            </a:r>
            <a:r>
              <a:rPr lang="en-US" sz="5000" dirty="0" err="1"/>
              <a:t>ክርስቶስውን</a:t>
            </a:r>
            <a:r>
              <a:rPr lang="en-US" sz="5000" dirty="0"/>
              <a:t> </a:t>
            </a:r>
            <a:r>
              <a:rPr lang="en-US" sz="5000" dirty="0" err="1"/>
              <a:t>ምስ</a:t>
            </a:r>
            <a:r>
              <a:rPr lang="en-US" sz="5000" dirty="0"/>
              <a:t> </a:t>
            </a:r>
            <a:r>
              <a:rPr lang="en-US" sz="5000" dirty="0" err="1"/>
              <a:t>መንፈስ</a:t>
            </a:r>
            <a:r>
              <a:rPr lang="en-US" sz="5000" dirty="0"/>
              <a:t> </a:t>
            </a:r>
            <a:r>
              <a:rPr lang="en-US" sz="5000" dirty="0" err="1"/>
              <a:t>ቅዱስ</a:t>
            </a:r>
            <a:r>
              <a:rPr lang="en-US" sz="5000" dirty="0"/>
              <a:t> </a:t>
            </a:r>
            <a:r>
              <a:rPr lang="en-US" sz="5000" dirty="0" err="1"/>
              <a:t>ንዘለዓለም</a:t>
            </a:r>
            <a:r>
              <a:rPr lang="en-US" sz="5000" dirty="0"/>
              <a:t> </a:t>
            </a:r>
            <a:r>
              <a:rPr lang="en-US" sz="5000" dirty="0" err="1"/>
              <a:t>ዓለም</a:t>
            </a:r>
            <a:r>
              <a:rPr lang="en-US" sz="5000" dirty="0"/>
              <a:t> </a:t>
            </a:r>
            <a:r>
              <a:rPr lang="en-US" sz="5000" dirty="0" err="1"/>
              <a:t>ኣሜን</a:t>
            </a:r>
            <a:r>
              <a:rPr lang="en-US" sz="5000" dirty="0" smtClean="0"/>
              <a:t>።</a:t>
            </a:r>
            <a:endParaRPr lang="en-US" sz="5000" dirty="0"/>
          </a:p>
        </p:txBody>
      </p:sp>
      <p:sp>
        <p:nvSpPr>
          <p:cNvPr id="20" name="Rectangle 19"/>
          <p:cNvSpPr/>
          <p:nvPr/>
        </p:nvSpPr>
        <p:spPr>
          <a:xfrm>
            <a:off x="8288765" y="46074"/>
            <a:ext cx="3843470" cy="6297108"/>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altLang="en-US" sz="1400" i="1" dirty="0" smtClean="0">
                <a:solidFill>
                  <a:srgbClr val="FFC000"/>
                </a:solidFill>
                <a:latin typeface="Arial" charset="0"/>
              </a:rPr>
              <a:t>60. </a:t>
            </a:r>
            <a:r>
              <a:rPr lang="en-US" sz="4800" dirty="0"/>
              <a:t>To thank thee always and your beloved Son Jesus Christ with the Holy Spirit for ever. </a:t>
            </a:r>
          </a:p>
        </p:txBody>
      </p:sp>
      <p:sp>
        <p:nvSpPr>
          <p:cNvPr id="2" name="Rectangle 1"/>
          <p:cNvSpPr/>
          <p:nvPr/>
        </p:nvSpPr>
        <p:spPr>
          <a:xfrm>
            <a:off x="-40602" y="-62079"/>
            <a:ext cx="4225381" cy="5632311"/>
          </a:xfrm>
          <a:prstGeom prst="rect">
            <a:avLst/>
          </a:prstGeom>
        </p:spPr>
        <p:txBody>
          <a:bodyPr wrap="square">
            <a:spAutoFit/>
          </a:bodyPr>
          <a:lstStyle/>
          <a:p>
            <a:pPr marL="40639" marR="40639">
              <a:lnSpc>
                <a:spcPct val="125000"/>
              </a:lnSpc>
              <a:spcBef>
                <a:spcPts val="600"/>
              </a:spcBef>
              <a:buClr>
                <a:srgbClr val="000000"/>
              </a:buClr>
              <a:buFont typeface="Arial"/>
              <a:defRPr sz="2000"/>
            </a:pPr>
            <a:r>
              <a:rPr lang="en-CA" sz="1400" dirty="0">
                <a:solidFill>
                  <a:srgbClr val="FFC000"/>
                </a:solidFill>
              </a:rPr>
              <a:t>፷</a:t>
            </a:r>
            <a:r>
              <a:rPr lang="en-CA" sz="1400" dirty="0" smtClean="0">
                <a:solidFill>
                  <a:srgbClr val="FFC000"/>
                </a:solidFill>
              </a:rPr>
              <a:t>. </a:t>
            </a:r>
            <a:r>
              <a:rPr lang="sk-SK" sz="4800" dirty="0"/>
              <a:t>ከመ ለዝልፉ ኪያከ ናእኵት ወወልድከ ወፍቁርከ ኢየሱስ ክርስቶስ ዘምስለ መንፈስ ቅዱስ ለዓለም ዓለም</a:t>
            </a:r>
            <a:r>
              <a:rPr lang="sk-SK" sz="4800" dirty="0" smtClean="0"/>
              <a:t>።</a:t>
            </a:r>
            <a:endParaRPr lang="en-CA" sz="4800" dirty="0" smtClean="0"/>
          </a:p>
        </p:txBody>
      </p:sp>
    </p:spTree>
    <p:extLst>
      <p:ext uri="{BB962C8B-B14F-4D97-AF65-F5344CB8AC3E}">
        <p14:creationId xmlns:p14="http://schemas.microsoft.com/office/powerpoint/2010/main" val="4149352613"/>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61</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dirty="0" smtClean="0">
                <a:solidFill>
                  <a:srgbClr val="FFC000"/>
                </a:solidFill>
                <a:latin typeface="Arial" charset="0"/>
              </a:rPr>
              <a:t>61</a:t>
            </a:r>
            <a:r>
              <a:rPr lang="en-US" altLang="en-US" sz="1400" dirty="0" smtClean="0">
                <a:solidFill>
                  <a:srgbClr val="FFC000"/>
                </a:solidFill>
                <a:latin typeface="Arial" charset="0"/>
              </a:rPr>
              <a:t>.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፷፩.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3808536735"/>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62</a:t>
            </a:r>
            <a:r>
              <a:rPr lang="pt-BR" sz="1400" dirty="0" smtClean="0">
                <a:solidFill>
                  <a:srgbClr val="FFC000"/>
                </a:solidFill>
              </a:rPr>
              <a:t>.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smtClean="0">
                <a:solidFill>
                  <a:srgbClr val="FFC000"/>
                </a:solidFill>
                <a:latin typeface="Arial" charset="0"/>
              </a:rPr>
              <a:t>62</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፷፪.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73439491"/>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63</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63.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000" dirty="0" smtClean="0">
                <a:latin typeface="Nyala" panose="02000504070300020003" pitchFamily="2" charset="0"/>
                <a:ea typeface="Calibri" panose="020F0502020204030204" pitchFamily="34" charset="0"/>
                <a:cs typeface="Times New Roman" panose="02020603050405020304" pitchFamily="18" charset="0"/>
              </a:rPr>
              <a:t>ኣብ </a:t>
            </a:r>
            <a:r>
              <a:rPr lang="pt-BR" sz="5000" dirty="0">
                <a:latin typeface="Nyala" panose="02000504070300020003" pitchFamily="2" charset="0"/>
                <a:ea typeface="Calibri" panose="020F0502020204030204" pitchFamily="34" charset="0"/>
                <a:cs typeface="Times New Roman" panose="02020603050405020304" pitchFamily="18" charset="0"/>
              </a:rPr>
              <a:t>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፷፫.  </a:t>
            </a:r>
            <a:r>
              <a:rPr lang="pt-BR" sz="54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4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9676909"/>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፷፬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64.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64.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06659"/>
      </p:ext>
    </p:extLst>
  </p:cSld>
  <p:clrMapOvr>
    <a:masterClrMapping/>
  </p:clrMapOvr>
  <p:transition spd="med"/>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5013" y="19169"/>
            <a:ext cx="4115303" cy="5786199"/>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ምፍታት</a:t>
            </a:r>
            <a:endParaRPr lang="en-CA" sz="2000" dirty="0">
              <a:solidFill>
                <a:srgbClr val="FFC000"/>
              </a:solidFill>
            </a:endParaRPr>
          </a:p>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endParaRPr lang="en-US" altLang="en-US" sz="5000" dirty="0" smtClean="0">
              <a:latin typeface="Arial" charset="0"/>
            </a:endParaRPr>
          </a:p>
          <a:p>
            <a:r>
              <a:rPr lang="pt-BR" altLang="en-US" sz="1400" dirty="0" smtClean="0">
                <a:solidFill>
                  <a:srgbClr val="FFC000"/>
                </a:solidFill>
              </a:rPr>
              <a:t>65</a:t>
            </a:r>
            <a:r>
              <a:rPr lang="pt-BR" sz="1400" dirty="0" smtClean="0">
                <a:solidFill>
                  <a:srgbClr val="FFC000"/>
                </a:solidFill>
              </a:rPr>
              <a:t>. </a:t>
            </a:r>
            <a:r>
              <a:rPr lang="hr-HR" sz="5000" dirty="0">
                <a:uFill>
                  <a:solidFill>
                    <a:srgbClr val="000000"/>
                  </a:solidFill>
                </a:uFill>
              </a:rPr>
              <a:t>ኵሉ ንዚሓዘ እግዚኣብሔር </a:t>
            </a:r>
            <a:endParaRPr lang="en-CA" sz="5000" dirty="0" smtClean="0">
              <a:uFill>
                <a:solidFill>
                  <a:srgbClr val="000000"/>
                </a:solidFill>
              </a:uFill>
            </a:endParaRPr>
          </a:p>
          <a:p>
            <a:r>
              <a:rPr lang="hr-HR" sz="5000" dirty="0" smtClean="0">
                <a:uFill>
                  <a:solidFill>
                    <a:srgbClr val="000000"/>
                  </a:solidFill>
                </a:uFill>
              </a:rPr>
              <a:t>ኣቦ </a:t>
            </a:r>
            <a:r>
              <a:rPr lang="hr-HR" sz="5000" dirty="0">
                <a:uFill>
                  <a:solidFill>
                    <a:srgbClr val="000000"/>
                  </a:solidFill>
                </a:uFill>
              </a:rPr>
              <a:t>ጐይታናን መድኃኒናን ኢየሱስ ክርስቶስ ንልምን ኣሎና። </a:t>
            </a:r>
            <a:endParaRPr lang="en-CA" sz="5000" dirty="0"/>
          </a:p>
        </p:txBody>
      </p:sp>
      <p:sp>
        <p:nvSpPr>
          <p:cNvPr id="20" name="Rectangle 19"/>
          <p:cNvSpPr/>
          <p:nvPr/>
        </p:nvSpPr>
        <p:spPr>
          <a:xfrm>
            <a:off x="8309014" y="54755"/>
            <a:ext cx="3962996" cy="5386090"/>
          </a:xfrm>
          <a:prstGeom prst="rect">
            <a:avLst/>
          </a:prstGeom>
        </p:spPr>
        <p:txBody>
          <a:bodyPr wrap="square">
            <a:spAutoFit/>
          </a:bodyPr>
          <a:lstStyle/>
          <a:p>
            <a:pPr marL="40639" marR="40639">
              <a:spcBef>
                <a:spcPts val="600"/>
              </a:spcBef>
              <a:buClr>
                <a:srgbClr val="000000"/>
              </a:buClr>
              <a:defRPr sz="2800"/>
            </a:pPr>
            <a:r>
              <a:rPr lang="en-US" altLang="en-US" sz="2000" dirty="0" smtClean="0">
                <a:solidFill>
                  <a:srgbClr val="FFC000"/>
                </a:solidFill>
                <a:latin typeface="Arial" charset="0"/>
              </a:rPr>
              <a:t>        Prayer </a:t>
            </a:r>
            <a:r>
              <a:rPr lang="en-US" altLang="en-US" sz="2000" dirty="0">
                <a:solidFill>
                  <a:srgbClr val="FFC000"/>
                </a:solidFill>
                <a:latin typeface="Arial" charset="0"/>
              </a:rPr>
              <a:t>of </a:t>
            </a:r>
            <a:r>
              <a:rPr lang="en-US" altLang="en-US" sz="2000" dirty="0" smtClean="0">
                <a:solidFill>
                  <a:srgbClr val="FFC000"/>
                </a:solidFill>
                <a:latin typeface="Arial" charset="0"/>
              </a:rPr>
              <a:t>Fraction</a:t>
            </a:r>
            <a:endParaRPr lang="en-US" altLang="en-US" sz="2000" dirty="0">
              <a:solidFill>
                <a:srgbClr val="FFC000"/>
              </a:solidFill>
              <a:latin typeface="Arial" charset="0"/>
            </a:endParaRPr>
          </a:p>
          <a:p>
            <a:pPr marL="40639" marR="40639">
              <a:spcBef>
                <a:spcPts val="600"/>
              </a:spcBef>
              <a:buClr>
                <a:srgbClr val="000000"/>
              </a:buClr>
              <a:buFont typeface="Arial"/>
              <a:defRPr sz="2800"/>
            </a:pPr>
            <a:r>
              <a:rPr lang="en-US" sz="3400" b="1" dirty="0" smtClean="0">
                <a:solidFill>
                  <a:srgbClr val="FF0000"/>
                </a:solidFill>
                <a:latin typeface="Arial" charset="0"/>
              </a:rPr>
              <a:t>Priest</a:t>
            </a:r>
            <a:r>
              <a:rPr lang="en-US" sz="3400" b="1" dirty="0">
                <a:solidFill>
                  <a:srgbClr val="FF0000"/>
                </a:solidFill>
                <a:latin typeface="Arial" charset="0"/>
              </a:rPr>
              <a:t>: </a:t>
            </a:r>
            <a:endParaRPr lang="en-US" sz="3400" b="1" dirty="0" smtClean="0">
              <a:solidFill>
                <a:srgbClr val="FF0000"/>
              </a:solidFill>
              <a:latin typeface="Arial" charset="0"/>
            </a:endParaRPr>
          </a:p>
          <a:p>
            <a:pPr marL="40639" marR="40639">
              <a:spcBef>
                <a:spcPts val="600"/>
              </a:spcBef>
              <a:buClr>
                <a:srgbClr val="000000"/>
              </a:buClr>
              <a:buFont typeface="Arial"/>
              <a:defRPr sz="2800"/>
            </a:pPr>
            <a:r>
              <a:rPr lang="en-US" sz="1400" dirty="0" smtClean="0">
                <a:solidFill>
                  <a:srgbClr val="FFC000"/>
                </a:solidFill>
                <a:latin typeface="Arial" charset="0"/>
              </a:rPr>
              <a:t>65</a:t>
            </a:r>
            <a:r>
              <a:rPr lang="en-US" altLang="en-US" sz="1400" dirty="0" smtClean="0">
                <a:solidFill>
                  <a:srgbClr val="FFC000"/>
                </a:solidFill>
                <a:latin typeface="Arial" charset="0"/>
              </a:rPr>
              <a:t>. </a:t>
            </a:r>
            <a:r>
              <a:rPr lang="en-US" sz="4000" dirty="0"/>
              <a:t>And again we supplicate the almighty God, the Father of the Lord and our </a:t>
            </a:r>
            <a:r>
              <a:rPr lang="en-US" sz="4000" dirty="0" err="1"/>
              <a:t>Saviour</a:t>
            </a:r>
            <a:r>
              <a:rPr lang="en-US" sz="4000" dirty="0"/>
              <a:t> Jesus Christ. </a:t>
            </a:r>
            <a:endParaRPr lang="en-US" altLang="en-US" sz="4000" dirty="0" smtClean="0">
              <a:latin typeface="Arial" charset="0"/>
            </a:endParaRPr>
          </a:p>
        </p:txBody>
      </p:sp>
      <p:sp>
        <p:nvSpPr>
          <p:cNvPr id="2" name="Rectangle 1"/>
          <p:cNvSpPr/>
          <p:nvPr/>
        </p:nvSpPr>
        <p:spPr>
          <a:xfrm>
            <a:off x="0" y="-10644"/>
            <a:ext cx="4360545" cy="5909310"/>
          </a:xfrm>
          <a:prstGeom prst="rect">
            <a:avLst/>
          </a:prstGeom>
        </p:spPr>
        <p:txBody>
          <a:bodyPr wrap="square">
            <a:spAutoFit/>
          </a:bodyPr>
          <a:lstStyle/>
          <a:p>
            <a:r>
              <a:rPr lang="pt-BR" sz="2000" dirty="0" smtClean="0">
                <a:solidFill>
                  <a:srgbClr val="FFC000"/>
                </a:solidFill>
              </a:rPr>
              <a:t>                   ጸሎተ ፈትቶ</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lnSpc>
                <a:spcPct val="120000"/>
              </a:lnSpc>
              <a:spcBef>
                <a:spcPts val="600"/>
              </a:spcBef>
              <a:buClr>
                <a:srgbClr val="000000"/>
              </a:buClr>
              <a:buFont typeface="GeezTypeNet"/>
              <a:defRPr sz="2800"/>
            </a:pPr>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endParaRPr lang="en-US" altLang="en-US" sz="5000" dirty="0" smtClean="0">
              <a:latin typeface="Arial" charset="0"/>
            </a:endParaRPr>
          </a:p>
          <a:p>
            <a:pPr marL="40639" marR="40639">
              <a:lnSpc>
                <a:spcPct val="120000"/>
              </a:lnSpc>
              <a:spcBef>
                <a:spcPts val="600"/>
              </a:spcBef>
              <a:buClr>
                <a:srgbClr val="000000"/>
              </a:buClr>
              <a:buFont typeface="GeezTypeNet"/>
              <a:defRPr sz="2800"/>
            </a:pPr>
            <a:r>
              <a:rPr lang="pt-BR" sz="1400" dirty="0" smtClean="0">
                <a:solidFill>
                  <a:srgbClr val="FFC000"/>
                </a:solidFill>
              </a:rPr>
              <a:t>፷፭. </a:t>
            </a:r>
            <a:r>
              <a:rPr lang="es-ES_tradnl" sz="4800" dirty="0" err="1"/>
              <a:t>ወካዕበ</a:t>
            </a:r>
            <a:r>
              <a:rPr lang="es-ES_tradnl" sz="4800" dirty="0"/>
              <a:t> </a:t>
            </a:r>
            <a:r>
              <a:rPr lang="es-ES_tradnl" sz="4800" dirty="0" err="1"/>
              <a:t>ናስተበቍዕ</a:t>
            </a:r>
            <a:r>
              <a:rPr lang="es-ES_tradnl" sz="4800" dirty="0"/>
              <a:t> </a:t>
            </a:r>
            <a:r>
              <a:rPr lang="es-ES_tradnl" sz="4800" dirty="0" err="1"/>
              <a:t>ዘኵሎ</a:t>
            </a:r>
            <a:r>
              <a:rPr lang="es-ES_tradnl" sz="4800" dirty="0"/>
              <a:t> </a:t>
            </a:r>
            <a:r>
              <a:rPr lang="es-ES_tradnl" sz="4800" dirty="0" err="1"/>
              <a:t>ይእኅዝ</a:t>
            </a:r>
            <a:r>
              <a:rPr lang="es-ES_tradnl" sz="4800" dirty="0"/>
              <a:t> </a:t>
            </a:r>
            <a:r>
              <a:rPr lang="es-ES_tradnl" sz="4800" dirty="0" err="1"/>
              <a:t>እግዚኣብሔር</a:t>
            </a:r>
            <a:r>
              <a:rPr lang="es-ES_tradnl" sz="4800" dirty="0"/>
              <a:t> </a:t>
            </a:r>
            <a:r>
              <a:rPr lang="es-ES_tradnl" sz="4800" dirty="0" err="1"/>
              <a:t>ኣብ</a:t>
            </a:r>
            <a:r>
              <a:rPr lang="es-ES_tradnl" sz="4800" dirty="0"/>
              <a:t> </a:t>
            </a:r>
            <a:r>
              <a:rPr lang="es-ES_tradnl" sz="4800" dirty="0" err="1"/>
              <a:t>ለእግዚእ</a:t>
            </a:r>
            <a:r>
              <a:rPr lang="es-ES_tradnl" sz="4800" dirty="0"/>
              <a:t> </a:t>
            </a:r>
            <a:r>
              <a:rPr lang="es-ES_tradnl" sz="4800" dirty="0" err="1"/>
              <a:t>ወመድኃኒነ</a:t>
            </a:r>
            <a:r>
              <a:rPr lang="es-ES_tradnl" sz="4800" dirty="0"/>
              <a:t> </a:t>
            </a:r>
            <a:r>
              <a:rPr lang="es-ES_tradnl" sz="4800" dirty="0" err="1"/>
              <a:t>ኢየሱስ</a:t>
            </a:r>
            <a:r>
              <a:rPr lang="es-ES_tradnl" sz="4800" dirty="0"/>
              <a:t> </a:t>
            </a:r>
            <a:r>
              <a:rPr lang="es-ES_tradnl" sz="4800" dirty="0" err="1"/>
              <a:t>ክርስቶስ</a:t>
            </a:r>
            <a:r>
              <a:rPr lang="es-ES_tradnl" sz="4800" dirty="0"/>
              <a:t>።</a:t>
            </a:r>
          </a:p>
        </p:txBody>
      </p:sp>
    </p:spTree>
    <p:extLst>
      <p:ext uri="{BB962C8B-B14F-4D97-AF65-F5344CB8AC3E}">
        <p14:creationId xmlns:p14="http://schemas.microsoft.com/office/powerpoint/2010/main" val="1399112401"/>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719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7191" y="19169"/>
            <a:ext cx="4313126" cy="6247864"/>
          </a:xfrm>
          <a:prstGeom prst="rect">
            <a:avLst/>
          </a:prstGeom>
        </p:spPr>
        <p:txBody>
          <a:bodyPr wrap="square">
            <a:spAutoFit/>
          </a:bodyPr>
          <a:lstStyle/>
          <a:p>
            <a:r>
              <a:rPr lang="pt-BR" altLang="en-US" sz="1400" dirty="0" smtClean="0">
                <a:solidFill>
                  <a:srgbClr val="FFC000"/>
                </a:solidFill>
              </a:rPr>
              <a:t>66</a:t>
            </a:r>
            <a:r>
              <a:rPr lang="pt-BR" sz="1400" dirty="0" smtClean="0">
                <a:solidFill>
                  <a:srgbClr val="FFC000"/>
                </a:solidFill>
              </a:rPr>
              <a:t>. </a:t>
            </a:r>
            <a:r>
              <a:rPr lang="hr-HR" sz="5000" dirty="0">
                <a:uFill>
                  <a:solidFill>
                    <a:srgbClr val="000000"/>
                  </a:solidFill>
                </a:uFill>
              </a:rPr>
              <a:t>ኣብ ኪሩቤል እትነብርን ኣብ ልዑላን መላእኽቲ እትዓርፍን ኣምላኸይ እግዝኣልካ ኣሎኹ። ኣብ ብርሃን ዘሎኻ ኣብ ታሕቲ ንዘለዉ </a:t>
            </a:r>
            <a:r>
              <a:rPr lang="hr-HR" sz="5000" dirty="0" smtClean="0">
                <a:uFill>
                  <a:solidFill>
                    <a:srgbClr val="000000"/>
                  </a:solidFill>
                </a:uFill>
              </a:rPr>
              <a:t>እትፈልጥ</a:t>
            </a:r>
            <a:r>
              <a:rPr lang="en-CA" sz="5000" dirty="0">
                <a:uFill>
                  <a:solidFill>
                    <a:srgbClr val="000000"/>
                  </a:solidFill>
                </a:uFill>
              </a:rPr>
              <a:t>፥</a:t>
            </a:r>
            <a:r>
              <a:rPr lang="hr-HR" sz="5000" dirty="0" smtClean="0">
                <a:uFill>
                  <a:solidFill>
                    <a:srgbClr val="000000"/>
                  </a:solidFill>
                </a:uFill>
              </a:rPr>
              <a:t> </a:t>
            </a:r>
            <a:r>
              <a:rPr lang="hr-HR" sz="5000" dirty="0">
                <a:uFill>
                  <a:solidFill>
                    <a:srgbClr val="000000"/>
                  </a:solidFill>
                </a:uFill>
              </a:rPr>
              <a:t>ኢኻ።</a:t>
            </a:r>
            <a:endParaRPr lang="en-CA" sz="5000" dirty="0"/>
          </a:p>
        </p:txBody>
      </p:sp>
      <p:sp>
        <p:nvSpPr>
          <p:cNvPr id="20" name="Rectangle 19"/>
          <p:cNvSpPr/>
          <p:nvPr/>
        </p:nvSpPr>
        <p:spPr>
          <a:xfrm>
            <a:off x="8309014" y="54755"/>
            <a:ext cx="3962996" cy="624786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latin typeface="Arial" charset="0"/>
              </a:rPr>
              <a:t>66</a:t>
            </a:r>
            <a:r>
              <a:rPr lang="en-US" altLang="en-US" sz="1400" dirty="0" smtClean="0">
                <a:solidFill>
                  <a:srgbClr val="FFC000"/>
                </a:solidFill>
                <a:latin typeface="Arial" charset="0"/>
              </a:rPr>
              <a:t>. </a:t>
            </a:r>
            <a:r>
              <a:rPr lang="en-US" sz="4000" dirty="0"/>
              <a:t>I praise thee, Lord my God, who </a:t>
            </a:r>
            <a:r>
              <a:rPr lang="en-US" sz="4000" dirty="0" err="1"/>
              <a:t>sittest</a:t>
            </a:r>
            <a:r>
              <a:rPr lang="en-US" sz="4000" dirty="0"/>
              <a:t> upon the cherubim and dost rest in the high ones . Thou </a:t>
            </a:r>
            <a:r>
              <a:rPr lang="en-US" sz="4000" dirty="0" err="1"/>
              <a:t>knowest</a:t>
            </a:r>
            <a:r>
              <a:rPr lang="en-US" sz="4000" dirty="0"/>
              <a:t> the humble because thou art in the light. </a:t>
            </a:r>
            <a:endParaRPr lang="en-US" altLang="en-US" sz="4000" dirty="0" smtClean="0">
              <a:latin typeface="Arial" charset="0"/>
            </a:endParaRPr>
          </a:p>
        </p:txBody>
      </p:sp>
      <p:sp>
        <p:nvSpPr>
          <p:cNvPr id="2" name="Rectangle 1"/>
          <p:cNvSpPr/>
          <p:nvPr/>
        </p:nvSpPr>
        <p:spPr>
          <a:xfrm>
            <a:off x="1" y="-10644"/>
            <a:ext cx="4189506" cy="6496650"/>
          </a:xfrm>
          <a:prstGeom prst="rect">
            <a:avLst/>
          </a:prstGeom>
        </p:spPr>
        <p:txBody>
          <a:bodyPr wrap="square">
            <a:spAutoFit/>
          </a:bodyPr>
          <a:lstStyle/>
          <a:p>
            <a:pPr marL="40639" marR="40639">
              <a:lnSpc>
                <a:spcPct val="120000"/>
              </a:lnSpc>
              <a:spcBef>
                <a:spcPts val="600"/>
              </a:spcBef>
              <a:buClr>
                <a:srgbClr val="000000"/>
              </a:buClr>
              <a:buFont typeface="GeezTypeNet"/>
              <a:defRPr sz="2800"/>
            </a:pPr>
            <a:r>
              <a:rPr lang="pt-BR" sz="1400" dirty="0" smtClean="0">
                <a:solidFill>
                  <a:srgbClr val="FFC000"/>
                </a:solidFill>
              </a:rPr>
              <a:t>፷፮. </a:t>
            </a:r>
            <a:r>
              <a:rPr lang="es-ES_tradnl" sz="5000" dirty="0" err="1"/>
              <a:t>እገኒ</a:t>
            </a:r>
            <a:r>
              <a:rPr lang="es-ES_tradnl" sz="5000" dirty="0"/>
              <a:t> </a:t>
            </a:r>
            <a:r>
              <a:rPr lang="es-ES_tradnl" sz="5000" dirty="0" err="1"/>
              <a:t>ለከ</a:t>
            </a:r>
            <a:r>
              <a:rPr lang="es-ES_tradnl" sz="5000" dirty="0"/>
              <a:t> </a:t>
            </a:r>
            <a:r>
              <a:rPr lang="es-ES_tradnl" sz="5000" dirty="0" err="1"/>
              <a:t>እግዚኦ</a:t>
            </a:r>
            <a:r>
              <a:rPr lang="es-ES_tradnl" sz="5000" dirty="0"/>
              <a:t> </a:t>
            </a:r>
            <a:r>
              <a:rPr lang="es-ES_tradnl" sz="5000" dirty="0" err="1"/>
              <a:t>ኣምላኪየ</a:t>
            </a:r>
            <a:r>
              <a:rPr lang="es-ES_tradnl" sz="5000" dirty="0"/>
              <a:t> </a:t>
            </a:r>
            <a:r>
              <a:rPr lang="es-ES_tradnl" sz="5000" dirty="0" err="1"/>
              <a:t>ዘትነብር</a:t>
            </a:r>
            <a:r>
              <a:rPr lang="es-ES_tradnl" sz="5000" dirty="0"/>
              <a:t> </a:t>
            </a:r>
            <a:r>
              <a:rPr lang="es-ES_tradnl" sz="5000" dirty="0" err="1"/>
              <a:t>ዲበ</a:t>
            </a:r>
            <a:r>
              <a:rPr lang="es-ES_tradnl" sz="5000" dirty="0"/>
              <a:t> </a:t>
            </a:r>
            <a:r>
              <a:rPr lang="es-ES_tradnl" sz="5000" dirty="0" err="1"/>
              <a:t>ኪሩቤል</a:t>
            </a:r>
            <a:r>
              <a:rPr lang="es-ES_tradnl" sz="5000" dirty="0"/>
              <a:t> </a:t>
            </a:r>
            <a:r>
              <a:rPr lang="es-ES_tradnl" sz="5000" dirty="0" err="1"/>
              <a:t>ወተዐርፍ</a:t>
            </a:r>
            <a:r>
              <a:rPr lang="es-ES_tradnl" sz="5000" dirty="0"/>
              <a:t> </a:t>
            </a:r>
            <a:r>
              <a:rPr lang="es-ES_tradnl" sz="5000" dirty="0" err="1"/>
              <a:t>በልዑላን</a:t>
            </a:r>
            <a:r>
              <a:rPr lang="es-ES_tradnl" sz="5000" dirty="0"/>
              <a:t> </a:t>
            </a:r>
            <a:r>
              <a:rPr lang="es-ES_tradnl" sz="5000" dirty="0" err="1"/>
              <a:t>ትሑታነ</a:t>
            </a:r>
            <a:r>
              <a:rPr lang="es-ES_tradnl" sz="5000" dirty="0"/>
              <a:t> </a:t>
            </a:r>
            <a:r>
              <a:rPr lang="es-ES_tradnl" sz="5000" dirty="0" err="1"/>
              <a:t>ተኣምር</a:t>
            </a:r>
            <a:r>
              <a:rPr lang="es-ES_tradnl" sz="5000" dirty="0"/>
              <a:t> </a:t>
            </a:r>
            <a:r>
              <a:rPr lang="es-ES_tradnl" sz="5000" dirty="0" err="1"/>
              <a:t>እስመ</a:t>
            </a:r>
            <a:r>
              <a:rPr lang="es-ES_tradnl" sz="5000" dirty="0"/>
              <a:t> </a:t>
            </a:r>
            <a:r>
              <a:rPr lang="es-ES_tradnl" sz="5000" dirty="0" err="1"/>
              <a:t>ውስተ</a:t>
            </a:r>
            <a:r>
              <a:rPr lang="es-ES_tradnl" sz="5000" dirty="0"/>
              <a:t> </a:t>
            </a:r>
            <a:r>
              <a:rPr lang="es-ES_tradnl" sz="5000" dirty="0" err="1"/>
              <a:t>ብርሃን</a:t>
            </a:r>
            <a:r>
              <a:rPr lang="es-ES_tradnl" sz="5000" dirty="0"/>
              <a:t> </a:t>
            </a:r>
            <a:r>
              <a:rPr lang="es-ES_tradnl" sz="5000" dirty="0" err="1"/>
              <a:t>ሀሎከ</a:t>
            </a:r>
            <a:r>
              <a:rPr lang="es-ES_tradnl" sz="5000" dirty="0"/>
              <a:t>።</a:t>
            </a:r>
          </a:p>
        </p:txBody>
      </p:sp>
    </p:spTree>
    <p:extLst>
      <p:ext uri="{BB962C8B-B14F-4D97-AF65-F5344CB8AC3E}">
        <p14:creationId xmlns:p14="http://schemas.microsoft.com/office/powerpoint/2010/main" val="4212188657"/>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719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7191" y="-64495"/>
            <a:ext cx="4459162" cy="6832640"/>
          </a:xfrm>
          <a:prstGeom prst="rect">
            <a:avLst/>
          </a:prstGeom>
        </p:spPr>
        <p:txBody>
          <a:bodyPr wrap="square">
            <a:spAutoFit/>
          </a:bodyPr>
          <a:lstStyle/>
          <a:p>
            <a:pPr marL="40639" marR="40639">
              <a:spcBef>
                <a:spcPts val="600"/>
              </a:spcBef>
              <a:defRPr sz="1800">
                <a:uFillTx/>
              </a:defRPr>
            </a:pPr>
            <a:r>
              <a:rPr lang="pt-BR" altLang="en-US" sz="1400" dirty="0" smtClean="0">
                <a:solidFill>
                  <a:srgbClr val="FFC000"/>
                </a:solidFill>
              </a:rPr>
              <a:t>67</a:t>
            </a:r>
            <a:r>
              <a:rPr lang="pt-BR" sz="1400" dirty="0" smtClean="0">
                <a:solidFill>
                  <a:srgbClr val="FFC000"/>
                </a:solidFill>
              </a:rPr>
              <a:t>. </a:t>
            </a:r>
            <a:r>
              <a:rPr lang="hr-HR" sz="4800" dirty="0">
                <a:uFill>
                  <a:solidFill>
                    <a:srgbClr val="000000"/>
                  </a:solidFill>
                </a:uFill>
              </a:rPr>
              <a:t>ኦ ንዓለም እተዕርፎ ዝተሰወረ ምሥጢር ኣብ መስቀል ዝገለጽካ ንስኻ ኢኻ። ከማኻኸ መሓርን ቅዱስን መን </a:t>
            </a:r>
            <a:r>
              <a:rPr lang="hr-HR" sz="4800" dirty="0" smtClean="0">
                <a:uFill>
                  <a:solidFill>
                    <a:srgbClr val="000000"/>
                  </a:solidFill>
                </a:uFill>
              </a:rPr>
              <a:t>ኣሎ</a:t>
            </a:r>
            <a:r>
              <a:rPr lang="en-CA" sz="4800" dirty="0" smtClean="0">
                <a:uFill>
                  <a:solidFill>
                    <a:srgbClr val="000000"/>
                  </a:solidFill>
                </a:uFill>
              </a:rPr>
              <a:t>፧</a:t>
            </a:r>
          </a:p>
          <a:p>
            <a:pPr marL="40639" marR="40639">
              <a:spcBef>
                <a:spcPts val="600"/>
              </a:spcBef>
              <a:defRPr sz="1800">
                <a:uFillTx/>
              </a:defRPr>
            </a:pPr>
            <a:r>
              <a:rPr lang="en-US" sz="1400" dirty="0" smtClean="0">
                <a:solidFill>
                  <a:srgbClr val="FFC000"/>
                </a:solidFill>
                <a:uFill>
                  <a:solidFill>
                    <a:srgbClr val="000000"/>
                  </a:solidFill>
                </a:uFill>
              </a:rPr>
              <a:t>68. </a:t>
            </a:r>
            <a:r>
              <a:rPr lang="en-US" sz="4800" dirty="0" err="1" smtClean="0">
                <a:uFill>
                  <a:solidFill>
                    <a:srgbClr val="000000"/>
                  </a:solidFill>
                </a:uFill>
              </a:rPr>
              <a:t>ብግሩህ</a:t>
            </a:r>
            <a:r>
              <a:rPr lang="en-US" sz="4800" dirty="0" smtClean="0">
                <a:uFill>
                  <a:solidFill>
                    <a:srgbClr val="000000"/>
                  </a:solidFill>
                </a:uFill>
              </a:rPr>
              <a:t> </a:t>
            </a:r>
            <a:r>
              <a:rPr lang="en-US" sz="4800" dirty="0" err="1">
                <a:uFill>
                  <a:solidFill>
                    <a:srgbClr val="000000"/>
                  </a:solidFill>
                </a:uFill>
              </a:rPr>
              <a:t>ልቢ</a:t>
            </a:r>
            <a:r>
              <a:rPr lang="en-US" sz="4800" dirty="0">
                <a:uFill>
                  <a:solidFill>
                    <a:srgbClr val="000000"/>
                  </a:solidFill>
                </a:uFill>
              </a:rPr>
              <a:t> </a:t>
            </a:r>
            <a:r>
              <a:rPr lang="en-US" sz="4800" dirty="0" err="1" smtClean="0">
                <a:uFill>
                  <a:solidFill>
                    <a:srgbClr val="000000"/>
                  </a:solidFill>
                </a:uFill>
              </a:rPr>
              <a:t>ንዚግ</a:t>
            </a:r>
            <a:endParaRPr lang="en-US" sz="4800" dirty="0" smtClean="0">
              <a:uFill>
                <a:solidFill>
                  <a:srgbClr val="000000"/>
                </a:solidFill>
              </a:uFill>
            </a:endParaRPr>
          </a:p>
          <a:p>
            <a:pPr marL="40639" marR="40639">
              <a:spcBef>
                <a:spcPts val="600"/>
              </a:spcBef>
              <a:defRPr sz="1800">
                <a:uFillTx/>
              </a:defRPr>
            </a:pPr>
            <a:r>
              <a:rPr lang="en-US" sz="4600" dirty="0" err="1" smtClean="0">
                <a:uFill>
                  <a:solidFill>
                    <a:srgbClr val="000000"/>
                  </a:solidFill>
                </a:uFill>
              </a:rPr>
              <a:t>ዝኡልካ</a:t>
            </a:r>
            <a:r>
              <a:rPr lang="en-US" sz="4600" dirty="0" smtClean="0">
                <a:uFill>
                  <a:solidFill>
                    <a:srgbClr val="000000"/>
                  </a:solidFill>
                </a:uFill>
              </a:rPr>
              <a:t> </a:t>
            </a:r>
            <a:r>
              <a:rPr lang="en-US" sz="4600" dirty="0" err="1">
                <a:uFill>
                  <a:solidFill>
                    <a:srgbClr val="000000"/>
                  </a:solidFill>
                </a:uFill>
              </a:rPr>
              <a:t>ጥዑም</a:t>
            </a:r>
            <a:r>
              <a:rPr lang="en-US" sz="4600" dirty="0">
                <a:uFill>
                  <a:solidFill>
                    <a:srgbClr val="000000"/>
                  </a:solidFill>
                </a:uFill>
              </a:rPr>
              <a:t> </a:t>
            </a:r>
            <a:r>
              <a:rPr lang="en-US" sz="4600" dirty="0" err="1">
                <a:uFill>
                  <a:solidFill>
                    <a:srgbClr val="000000"/>
                  </a:solidFill>
                </a:uFill>
              </a:rPr>
              <a:t>መኣዛውን</a:t>
            </a:r>
            <a:r>
              <a:rPr lang="en-US" sz="4600" dirty="0">
                <a:uFill>
                  <a:solidFill>
                    <a:srgbClr val="000000"/>
                  </a:solidFill>
                </a:uFill>
              </a:rPr>
              <a:t> </a:t>
            </a:r>
            <a:r>
              <a:rPr lang="en-US" sz="4600" dirty="0" err="1" smtClean="0">
                <a:uFill>
                  <a:solidFill>
                    <a:srgbClr val="000000"/>
                  </a:solidFill>
                </a:uFill>
              </a:rPr>
              <a:t>ንዘቕርቡልካ</a:t>
            </a:r>
            <a:endParaRPr lang="hr-HR" sz="4800" dirty="0">
              <a:uFill>
                <a:solidFill>
                  <a:srgbClr val="000000"/>
                </a:solidFill>
              </a:uFill>
            </a:endParaRPr>
          </a:p>
        </p:txBody>
      </p:sp>
      <p:sp>
        <p:nvSpPr>
          <p:cNvPr id="20" name="Rectangle 19"/>
          <p:cNvSpPr/>
          <p:nvPr/>
        </p:nvSpPr>
        <p:spPr>
          <a:xfrm>
            <a:off x="8404635" y="54755"/>
            <a:ext cx="3936774" cy="6817251"/>
          </a:xfrm>
          <a:prstGeom prst="rect">
            <a:avLst/>
          </a:prstGeom>
        </p:spPr>
        <p:txBody>
          <a:bodyPr wrap="square">
            <a:spAutoFit/>
          </a:bodyPr>
          <a:lstStyle/>
          <a:p>
            <a:pPr marL="40639" marR="40639">
              <a:spcBef>
                <a:spcPts val="600"/>
              </a:spcBef>
              <a:defRPr sz="2800"/>
            </a:pPr>
            <a:r>
              <a:rPr lang="en-US" sz="1400" dirty="0" smtClean="0">
                <a:solidFill>
                  <a:srgbClr val="FFC000"/>
                </a:solidFill>
                <a:latin typeface="Arial" charset="0"/>
              </a:rPr>
              <a:t>67</a:t>
            </a:r>
            <a:r>
              <a:rPr lang="en-US" altLang="en-US" sz="1400" dirty="0" smtClean="0">
                <a:solidFill>
                  <a:srgbClr val="FFC000"/>
                </a:solidFill>
                <a:latin typeface="Arial" charset="0"/>
              </a:rPr>
              <a:t>. </a:t>
            </a:r>
            <a:r>
              <a:rPr lang="en-US" sz="3600" dirty="0"/>
              <a:t>0 you who does cause the world to rest, thou didst show the hidden mystery on the cross. Who is merciful and holy like thee? </a:t>
            </a:r>
            <a:endParaRPr lang="en-US" sz="3600" dirty="0" smtClean="0"/>
          </a:p>
          <a:p>
            <a:pPr marL="40639" marR="40639">
              <a:spcBef>
                <a:spcPts val="600"/>
              </a:spcBef>
              <a:defRPr sz="2800"/>
            </a:pPr>
            <a:r>
              <a:rPr lang="en-US" sz="1400" dirty="0" smtClean="0">
                <a:solidFill>
                  <a:srgbClr val="FFC000"/>
                </a:solidFill>
              </a:rPr>
              <a:t>68. </a:t>
            </a:r>
            <a:r>
              <a:rPr lang="en-US" sz="3600" dirty="0" smtClean="0"/>
              <a:t>Thou </a:t>
            </a:r>
            <a:r>
              <a:rPr lang="en-US" sz="3600" dirty="0"/>
              <a:t>didst give thy power to thy apostles who served thee </a:t>
            </a:r>
            <a:r>
              <a:rPr lang="en-US" sz="3600" dirty="0" smtClean="0"/>
              <a:t>with</a:t>
            </a:r>
            <a:endParaRPr lang="en-US" sz="3600" dirty="0"/>
          </a:p>
        </p:txBody>
      </p:sp>
      <p:sp>
        <p:nvSpPr>
          <p:cNvPr id="2" name="Rectangle 1"/>
          <p:cNvSpPr/>
          <p:nvPr/>
        </p:nvSpPr>
        <p:spPr>
          <a:xfrm>
            <a:off x="1" y="-136149"/>
            <a:ext cx="4189506" cy="7232749"/>
          </a:xfrm>
          <a:prstGeom prst="rect">
            <a:avLst/>
          </a:prstGeom>
        </p:spPr>
        <p:txBody>
          <a:bodyPr wrap="square">
            <a:spAutoFit/>
          </a:bodyPr>
          <a:lstStyle/>
          <a:p>
            <a:pPr marL="40639" marR="40639">
              <a:spcBef>
                <a:spcPts val="600"/>
              </a:spcBef>
              <a:buClr>
                <a:srgbClr val="000000"/>
              </a:buClr>
              <a:defRPr sz="2000"/>
            </a:pPr>
            <a:r>
              <a:rPr lang="pt-BR" sz="1400" dirty="0" smtClean="0">
                <a:solidFill>
                  <a:srgbClr val="FFC000"/>
                </a:solidFill>
              </a:rPr>
              <a:t>፷፯. </a:t>
            </a:r>
            <a:r>
              <a:rPr lang="es-ES_tradnl" sz="4500" dirty="0"/>
              <a:t>ኦ </a:t>
            </a:r>
            <a:r>
              <a:rPr lang="es-ES_tradnl" sz="4500" dirty="0" err="1"/>
              <a:t>ዘታዐርፎ</a:t>
            </a:r>
            <a:r>
              <a:rPr lang="es-ES_tradnl" sz="4500" dirty="0"/>
              <a:t> </a:t>
            </a:r>
            <a:r>
              <a:rPr lang="es-ES_tradnl" sz="4500" dirty="0" err="1"/>
              <a:t>ለዓለም</a:t>
            </a:r>
            <a:r>
              <a:rPr lang="es-ES_tradnl" sz="4500" dirty="0"/>
              <a:t> </a:t>
            </a:r>
            <a:r>
              <a:rPr lang="es-ES_tradnl" sz="4500" dirty="0" err="1"/>
              <a:t>ምሥጢረ</a:t>
            </a:r>
            <a:r>
              <a:rPr lang="es-ES_tradnl" sz="4500" dirty="0"/>
              <a:t> </a:t>
            </a:r>
            <a:r>
              <a:rPr lang="es-ES_tradnl" sz="4500" dirty="0" err="1"/>
              <a:t>ኅቡኣ</a:t>
            </a:r>
            <a:r>
              <a:rPr lang="es-ES_tradnl" sz="4500" dirty="0"/>
              <a:t> </a:t>
            </a:r>
            <a:r>
              <a:rPr lang="es-ES_tradnl" sz="4500" dirty="0" err="1"/>
              <a:t>በዲበ</a:t>
            </a:r>
            <a:r>
              <a:rPr lang="es-ES_tradnl" sz="4500" dirty="0"/>
              <a:t> </a:t>
            </a:r>
            <a:r>
              <a:rPr lang="es-ES_tradnl" sz="4500" dirty="0" err="1"/>
              <a:t>መስቀል</a:t>
            </a:r>
            <a:r>
              <a:rPr lang="es-ES_tradnl" sz="4500" dirty="0"/>
              <a:t> </a:t>
            </a:r>
            <a:r>
              <a:rPr lang="es-ES_tradnl" sz="4500" dirty="0" err="1"/>
              <a:t>ዘኣንተ</a:t>
            </a:r>
            <a:r>
              <a:rPr lang="es-ES_tradnl" sz="4500" dirty="0"/>
              <a:t> </a:t>
            </a:r>
            <a:r>
              <a:rPr lang="es-ES_tradnl" sz="4500" dirty="0" err="1"/>
              <a:t>ኣርኣይከ</a:t>
            </a:r>
            <a:r>
              <a:rPr lang="es-ES_tradnl" sz="4500" dirty="0"/>
              <a:t> </a:t>
            </a:r>
            <a:r>
              <a:rPr lang="es-ES_tradnl" sz="4500" dirty="0" err="1"/>
              <a:t>ለነ</a:t>
            </a:r>
            <a:r>
              <a:rPr lang="es-ES_tradnl" sz="4500" dirty="0"/>
              <a:t>፡ </a:t>
            </a:r>
            <a:r>
              <a:rPr lang="es-ES_tradnl" sz="4500" dirty="0" err="1"/>
              <a:t>ወመኑ</a:t>
            </a:r>
            <a:r>
              <a:rPr lang="es-ES_tradnl" sz="4500" dirty="0"/>
              <a:t> </a:t>
            </a:r>
            <a:r>
              <a:rPr lang="es-ES_tradnl" sz="4500" dirty="0" err="1"/>
              <a:t>መሓሪ</a:t>
            </a:r>
            <a:r>
              <a:rPr lang="es-ES_tradnl" sz="4500" dirty="0"/>
              <a:t> </a:t>
            </a:r>
            <a:r>
              <a:rPr lang="es-ES_tradnl" sz="4500" dirty="0" err="1"/>
              <a:t>ወቅዱስ</a:t>
            </a:r>
            <a:r>
              <a:rPr lang="es-ES_tradnl" sz="4500" dirty="0"/>
              <a:t> </a:t>
            </a:r>
            <a:r>
              <a:rPr lang="es-ES_tradnl" sz="4500" dirty="0" err="1"/>
              <a:t>ዘከማከ</a:t>
            </a:r>
            <a:r>
              <a:rPr lang="es-ES_tradnl" sz="4500" dirty="0" smtClean="0"/>
              <a:t>።</a:t>
            </a:r>
          </a:p>
          <a:p>
            <a:pPr marL="40639" marR="40639">
              <a:spcBef>
                <a:spcPts val="600"/>
              </a:spcBef>
              <a:buClr>
                <a:srgbClr val="000000"/>
              </a:buClr>
              <a:defRPr sz="2000"/>
            </a:pPr>
            <a:r>
              <a:rPr lang="en-CA" sz="1400" dirty="0" smtClean="0">
                <a:solidFill>
                  <a:srgbClr val="FFC000"/>
                </a:solidFill>
                <a:uFill>
                  <a:solidFill>
                    <a:srgbClr val="000000"/>
                  </a:solidFill>
                </a:uFill>
              </a:rPr>
              <a:t>፷፰. </a:t>
            </a:r>
            <a:r>
              <a:rPr lang="mr-IN" sz="4600" dirty="0" smtClean="0">
                <a:uFill>
                  <a:solidFill>
                    <a:srgbClr val="000000"/>
                  </a:solidFill>
                </a:uFill>
              </a:rPr>
              <a:t>እንቲኣከ </a:t>
            </a:r>
            <a:r>
              <a:rPr lang="mr-IN" sz="4600" dirty="0">
                <a:uFill>
                  <a:solidFill>
                    <a:srgbClr val="000000"/>
                  </a:solidFill>
                </a:uFill>
              </a:rPr>
              <a:t>ሥልጣን ዘወሃብኮሙ </a:t>
            </a:r>
            <a:r>
              <a:rPr lang="mr-IN" sz="4600" dirty="0" smtClean="0">
                <a:uFill>
                  <a:solidFill>
                    <a:srgbClr val="000000"/>
                  </a:solidFill>
                </a:uFill>
              </a:rPr>
              <a:t>ለሓዋር</a:t>
            </a:r>
            <a:endParaRPr lang="en-CA" sz="4600" dirty="0" smtClean="0">
              <a:uFill>
                <a:solidFill>
                  <a:srgbClr val="000000"/>
                </a:solidFill>
              </a:uFill>
            </a:endParaRPr>
          </a:p>
          <a:p>
            <a:pPr marL="40639" marR="40639">
              <a:spcBef>
                <a:spcPts val="600"/>
              </a:spcBef>
              <a:buClr>
                <a:srgbClr val="000000"/>
              </a:buClr>
              <a:defRPr sz="2000"/>
            </a:pPr>
            <a:r>
              <a:rPr lang="mr-IN" sz="4600" dirty="0" smtClean="0">
                <a:uFill>
                  <a:solidFill>
                    <a:srgbClr val="000000"/>
                  </a:solidFill>
                </a:uFill>
              </a:rPr>
              <a:t>ያቲከ  </a:t>
            </a:r>
            <a:r>
              <a:rPr lang="mr-IN" sz="4600" dirty="0">
                <a:uFill>
                  <a:solidFill>
                    <a:srgbClr val="000000"/>
                  </a:solidFill>
                </a:uFill>
              </a:rPr>
              <a:t>እለ </a:t>
            </a:r>
            <a:r>
              <a:rPr lang="mr-IN" sz="4600" dirty="0" smtClean="0">
                <a:uFill>
                  <a:solidFill>
                    <a:srgbClr val="000000"/>
                  </a:solidFill>
                </a:uFill>
              </a:rPr>
              <a:t>ይትቀነዩ</a:t>
            </a:r>
            <a:r>
              <a:rPr lang="en-CA" sz="4600" dirty="0" smtClean="0">
                <a:uFill>
                  <a:solidFill>
                    <a:srgbClr val="000000"/>
                  </a:solidFill>
                </a:uFill>
              </a:rPr>
              <a:t> </a:t>
            </a:r>
            <a:r>
              <a:rPr lang="mr-IN" sz="4500" dirty="0">
                <a:uFill>
                  <a:solidFill>
                    <a:srgbClr val="000000"/>
                  </a:solidFill>
                </a:uFill>
              </a:rPr>
              <a:t>ለከ በየዋሓተ ልብ፡ </a:t>
            </a:r>
            <a:endParaRPr lang="es-ES_tradnl" sz="4500" dirty="0"/>
          </a:p>
        </p:txBody>
      </p:sp>
    </p:spTree>
    <p:extLst>
      <p:ext uri="{BB962C8B-B14F-4D97-AF65-F5344CB8AC3E}">
        <p14:creationId xmlns:p14="http://schemas.microsoft.com/office/powerpoint/2010/main" val="2810511585"/>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8719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1064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7191" y="-64495"/>
            <a:ext cx="4459162" cy="6971139"/>
          </a:xfrm>
          <a:prstGeom prst="rect">
            <a:avLst/>
          </a:prstGeom>
        </p:spPr>
        <p:txBody>
          <a:bodyPr wrap="square">
            <a:spAutoFit/>
          </a:bodyPr>
          <a:lstStyle/>
          <a:p>
            <a:pPr marL="40639" marR="40639">
              <a:spcBef>
                <a:spcPts val="600"/>
              </a:spcBef>
              <a:defRPr sz="1800">
                <a:uFillTx/>
              </a:defRPr>
            </a:pPr>
            <a:r>
              <a:rPr lang="en-US" sz="4600" dirty="0" smtClean="0">
                <a:uFill>
                  <a:solidFill>
                    <a:srgbClr val="000000"/>
                  </a:solidFill>
                </a:uFill>
              </a:rPr>
              <a:t>፡ </a:t>
            </a:r>
            <a:r>
              <a:rPr lang="en-US" sz="4800" dirty="0" err="1">
                <a:uFill>
                  <a:solidFill>
                    <a:srgbClr val="000000"/>
                  </a:solidFill>
                </a:uFill>
              </a:rPr>
              <a:t>ሓዋርያትካ</a:t>
            </a:r>
            <a:r>
              <a:rPr lang="en-US" sz="4800" dirty="0">
                <a:uFill>
                  <a:solidFill>
                    <a:srgbClr val="000000"/>
                  </a:solidFill>
                </a:uFill>
              </a:rPr>
              <a:t> </a:t>
            </a:r>
            <a:r>
              <a:rPr lang="en-US" sz="4800" dirty="0" err="1">
                <a:uFill>
                  <a:solidFill>
                    <a:srgbClr val="000000"/>
                  </a:solidFill>
                </a:uFill>
              </a:rPr>
              <a:t>ናትካ</a:t>
            </a:r>
            <a:r>
              <a:rPr lang="en-US" sz="4800" dirty="0">
                <a:uFill>
                  <a:solidFill>
                    <a:srgbClr val="000000"/>
                  </a:solidFill>
                </a:uFill>
              </a:rPr>
              <a:t> </a:t>
            </a:r>
            <a:r>
              <a:rPr lang="en-US" sz="4800" dirty="0" err="1">
                <a:uFill>
                  <a:solidFill>
                    <a:srgbClr val="000000"/>
                  </a:solidFill>
                </a:uFill>
              </a:rPr>
              <a:t>ሥልጣን</a:t>
            </a:r>
            <a:r>
              <a:rPr lang="en-US" sz="4800" dirty="0">
                <a:uFill>
                  <a:solidFill>
                    <a:srgbClr val="000000"/>
                  </a:solidFill>
                </a:uFill>
              </a:rPr>
              <a:t> </a:t>
            </a:r>
            <a:r>
              <a:rPr lang="en-US" sz="4800" dirty="0" err="1">
                <a:uFill>
                  <a:solidFill>
                    <a:srgbClr val="000000"/>
                  </a:solidFill>
                </a:uFill>
              </a:rPr>
              <a:t>ዝሃብካዮም</a:t>
            </a:r>
            <a:r>
              <a:rPr lang="en-US" sz="4800" dirty="0">
                <a:uFill>
                  <a:solidFill>
                    <a:srgbClr val="000000"/>
                  </a:solidFill>
                </a:uFill>
              </a:rPr>
              <a:t> </a:t>
            </a:r>
            <a:r>
              <a:rPr lang="en-US" sz="4800" dirty="0" err="1">
                <a:uFill>
                  <a:solidFill>
                    <a:srgbClr val="000000"/>
                  </a:solidFill>
                </a:uFill>
              </a:rPr>
              <a:t>ምእንቲ</a:t>
            </a:r>
            <a:r>
              <a:rPr lang="en-US" sz="4800" dirty="0">
                <a:uFill>
                  <a:solidFill>
                    <a:srgbClr val="000000"/>
                  </a:solidFill>
                </a:uFill>
              </a:rPr>
              <a:t> </a:t>
            </a:r>
            <a:r>
              <a:rPr lang="en-US" sz="4800" dirty="0" err="1">
                <a:uFill>
                  <a:solidFill>
                    <a:srgbClr val="000000"/>
                  </a:solidFill>
                </a:uFill>
              </a:rPr>
              <a:t>ጐይታናን</a:t>
            </a:r>
            <a:r>
              <a:rPr lang="en-US" sz="4800" dirty="0">
                <a:uFill>
                  <a:solidFill>
                    <a:srgbClr val="000000"/>
                  </a:solidFill>
                </a:uFill>
              </a:rPr>
              <a:t> </a:t>
            </a:r>
            <a:r>
              <a:rPr lang="en-US" sz="4800" dirty="0" err="1">
                <a:uFill>
                  <a:solidFill>
                    <a:srgbClr val="000000"/>
                  </a:solidFill>
                </a:uFill>
              </a:rPr>
              <a:t>ኣምላኽናን</a:t>
            </a:r>
            <a:r>
              <a:rPr lang="en-US" sz="4800" dirty="0">
                <a:uFill>
                  <a:solidFill>
                    <a:srgbClr val="000000"/>
                  </a:solidFill>
                </a:uFill>
              </a:rPr>
              <a:t> </a:t>
            </a:r>
            <a:r>
              <a:rPr lang="en-US" sz="4800" dirty="0" smtClean="0">
                <a:uFill>
                  <a:solidFill>
                    <a:srgbClr val="000000"/>
                  </a:solidFill>
                </a:uFill>
              </a:rPr>
              <a:t>  </a:t>
            </a:r>
            <a:r>
              <a:rPr lang="en-US" sz="4800" dirty="0" err="1" smtClean="0">
                <a:uFill>
                  <a:solidFill>
                    <a:srgbClr val="000000"/>
                  </a:solidFill>
                </a:uFill>
              </a:rPr>
              <a:t>መድኃኒ</a:t>
            </a:r>
            <a:endParaRPr lang="en-US" sz="4800" dirty="0" smtClean="0">
              <a:uFill>
                <a:solidFill>
                  <a:srgbClr val="000000"/>
                </a:solidFill>
              </a:uFill>
            </a:endParaRPr>
          </a:p>
          <a:p>
            <a:pPr marL="40639" marR="40639">
              <a:spcBef>
                <a:spcPts val="600"/>
              </a:spcBef>
              <a:defRPr sz="1800">
                <a:uFillTx/>
              </a:defRPr>
            </a:pPr>
            <a:r>
              <a:rPr lang="en-US" sz="4800" dirty="0" err="1" smtClean="0">
                <a:uFill>
                  <a:solidFill>
                    <a:srgbClr val="000000"/>
                  </a:solidFill>
                </a:uFill>
              </a:rPr>
              <a:t>ናን</a:t>
            </a:r>
            <a:r>
              <a:rPr lang="en-US" sz="4800" dirty="0" smtClean="0">
                <a:uFill>
                  <a:solidFill>
                    <a:srgbClr val="000000"/>
                  </a:solidFill>
                </a:uFill>
              </a:rPr>
              <a:t> </a:t>
            </a:r>
            <a:r>
              <a:rPr lang="en-US" sz="4800" dirty="0" err="1">
                <a:uFill>
                  <a:solidFill>
                    <a:srgbClr val="000000"/>
                  </a:solidFill>
                </a:uFill>
              </a:rPr>
              <a:t>ኢየሱስ</a:t>
            </a:r>
            <a:r>
              <a:rPr lang="en-US" sz="4800" dirty="0">
                <a:uFill>
                  <a:solidFill>
                    <a:srgbClr val="000000"/>
                  </a:solidFill>
                </a:uFill>
              </a:rPr>
              <a:t> </a:t>
            </a:r>
            <a:r>
              <a:rPr lang="en-US" sz="4800" dirty="0" err="1">
                <a:uFill>
                  <a:solidFill>
                    <a:srgbClr val="000000"/>
                  </a:solidFill>
                </a:uFill>
              </a:rPr>
              <a:t>ክርስቶስ</a:t>
            </a:r>
            <a:r>
              <a:rPr lang="en-US" sz="4800" dirty="0">
                <a:uFill>
                  <a:solidFill>
                    <a:srgbClr val="000000"/>
                  </a:solidFill>
                </a:uFill>
              </a:rPr>
              <a:t> </a:t>
            </a:r>
            <a:r>
              <a:rPr lang="en-US" sz="4800" dirty="0" err="1">
                <a:uFill>
                  <a:solidFill>
                    <a:srgbClr val="000000"/>
                  </a:solidFill>
                </a:uFill>
              </a:rPr>
              <a:t>ኩሉ</a:t>
            </a:r>
            <a:r>
              <a:rPr lang="en-US" sz="4800" dirty="0">
                <a:uFill>
                  <a:solidFill>
                    <a:srgbClr val="000000"/>
                  </a:solidFill>
                </a:uFill>
              </a:rPr>
              <a:t> </a:t>
            </a:r>
            <a:r>
              <a:rPr lang="en-US" sz="4800" dirty="0" err="1">
                <a:uFill>
                  <a:solidFill>
                    <a:srgbClr val="000000"/>
                  </a:solidFill>
                </a:uFill>
              </a:rPr>
              <a:t>ዚሓዝካ</a:t>
            </a:r>
            <a:r>
              <a:rPr lang="en-US" sz="4800" dirty="0">
                <a:uFill>
                  <a:solidFill>
                    <a:srgbClr val="000000"/>
                  </a:solidFill>
                </a:uFill>
              </a:rPr>
              <a:t> </a:t>
            </a:r>
            <a:r>
              <a:rPr lang="en-US" sz="4800" dirty="0" err="1" smtClean="0">
                <a:uFill>
                  <a:solidFill>
                    <a:srgbClr val="000000"/>
                  </a:solidFill>
                </a:uFill>
              </a:rPr>
              <a:t>እግዚኣ</a:t>
            </a:r>
            <a:endParaRPr lang="en-US" sz="4800" dirty="0" smtClean="0">
              <a:uFill>
                <a:solidFill>
                  <a:srgbClr val="000000"/>
                </a:solidFill>
              </a:uFill>
            </a:endParaRPr>
          </a:p>
          <a:p>
            <a:pPr marL="40639" marR="40639">
              <a:spcBef>
                <a:spcPts val="600"/>
              </a:spcBef>
              <a:defRPr sz="1800">
                <a:uFillTx/>
              </a:defRPr>
            </a:pPr>
            <a:r>
              <a:rPr lang="en-US" sz="4800" dirty="0" err="1" smtClean="0">
                <a:uFill>
                  <a:solidFill>
                    <a:srgbClr val="000000"/>
                  </a:solidFill>
                </a:uFill>
              </a:rPr>
              <a:t>ብሔር</a:t>
            </a:r>
            <a:r>
              <a:rPr lang="en-US" sz="4800" dirty="0" smtClean="0">
                <a:uFill>
                  <a:solidFill>
                    <a:srgbClr val="000000"/>
                  </a:solidFill>
                </a:uFill>
              </a:rPr>
              <a:t> </a:t>
            </a:r>
            <a:r>
              <a:rPr lang="en-US" sz="4800" dirty="0" err="1">
                <a:uFill>
                  <a:solidFill>
                    <a:srgbClr val="000000"/>
                  </a:solidFill>
                </a:uFill>
              </a:rPr>
              <a:t>ኣምላኽና</a:t>
            </a:r>
            <a:r>
              <a:rPr lang="en-US" sz="4800" dirty="0">
                <a:uFill>
                  <a:solidFill>
                    <a:srgbClr val="000000"/>
                  </a:solidFill>
                </a:uFill>
              </a:rPr>
              <a:t> </a:t>
            </a:r>
            <a:r>
              <a:rPr lang="en-US" sz="4800" dirty="0" err="1">
                <a:uFill>
                  <a:solidFill>
                    <a:srgbClr val="000000"/>
                  </a:solidFill>
                </a:uFill>
              </a:rPr>
              <a:t>ኢኻ</a:t>
            </a:r>
            <a:r>
              <a:rPr lang="en-US" sz="4800" dirty="0">
                <a:uFill>
                  <a:solidFill>
                    <a:srgbClr val="000000"/>
                  </a:solidFill>
                </a:uFill>
              </a:rPr>
              <a:t>።</a:t>
            </a:r>
          </a:p>
          <a:p>
            <a:pPr marL="40639" marR="40639">
              <a:spcBef>
                <a:spcPts val="600"/>
              </a:spcBef>
              <a:defRPr sz="1800">
                <a:uFillTx/>
              </a:defRPr>
            </a:pPr>
            <a:r>
              <a:rPr lang="nl-NL" sz="4800" b="1" dirty="0">
                <a:solidFill>
                  <a:srgbClr val="92D050"/>
                </a:solidFill>
                <a:latin typeface="Nyala" panose="02000504070300020003" pitchFamily="2" charset="0"/>
                <a:ea typeface="GeezTypeNet" charset="0"/>
                <a:cs typeface="GeezTypeNet" charset="0"/>
              </a:rPr>
              <a:t>ይ.ዲ. </a:t>
            </a:r>
            <a:r>
              <a:rPr lang="pt-BR" sz="1100" dirty="0" smtClean="0">
                <a:solidFill>
                  <a:srgbClr val="FFC000"/>
                </a:solidFill>
              </a:rPr>
              <a:t>69. </a:t>
            </a:r>
            <a:r>
              <a:rPr lang="pt-BR" sz="4800" b="1" dirty="0" smtClean="0"/>
              <a:t>ጸልዩ</a:t>
            </a:r>
            <a:endParaRPr lang="nl-NL" sz="4800" b="1" dirty="0">
              <a:latin typeface="Nyala" panose="02000504070300020003" pitchFamily="2" charset="0"/>
              <a:ea typeface="GeezTypeNet" charset="0"/>
              <a:cs typeface="GeezTypeNet" charset="0"/>
            </a:endParaRPr>
          </a:p>
        </p:txBody>
      </p:sp>
      <p:sp>
        <p:nvSpPr>
          <p:cNvPr id="20" name="Rectangle 19"/>
          <p:cNvSpPr/>
          <p:nvPr/>
        </p:nvSpPr>
        <p:spPr>
          <a:xfrm>
            <a:off x="8404635" y="54755"/>
            <a:ext cx="3787365" cy="7248138"/>
          </a:xfrm>
          <a:prstGeom prst="rect">
            <a:avLst/>
          </a:prstGeom>
        </p:spPr>
        <p:txBody>
          <a:bodyPr wrap="square">
            <a:spAutoFit/>
          </a:bodyPr>
          <a:lstStyle/>
          <a:p>
            <a:pPr marL="40639" marR="40639">
              <a:spcBef>
                <a:spcPts val="600"/>
              </a:spcBef>
              <a:defRPr sz="2800"/>
            </a:pPr>
            <a:r>
              <a:rPr lang="en-US" sz="3600" dirty="0" smtClean="0"/>
              <a:t>meekness </a:t>
            </a:r>
            <a:r>
              <a:rPr lang="en-US" sz="3600" dirty="0"/>
              <a:t>of heart and offered to thee </a:t>
            </a:r>
            <a:r>
              <a:rPr lang="en-US" sz="3600" dirty="0" smtClean="0"/>
              <a:t>a </a:t>
            </a:r>
            <a:r>
              <a:rPr lang="en-US" sz="3600" dirty="0"/>
              <a:t>sweet </a:t>
            </a:r>
            <a:r>
              <a:rPr lang="en-US" sz="3600" dirty="0" err="1"/>
              <a:t>savour</a:t>
            </a:r>
            <a:r>
              <a:rPr lang="en-US" sz="3600" dirty="0"/>
              <a:t>. </a:t>
            </a:r>
            <a:br>
              <a:rPr lang="en-US" sz="3600" dirty="0"/>
            </a:br>
            <a:r>
              <a:rPr lang="en-US" sz="3600" dirty="0"/>
              <a:t>For the sake of our Lord and our </a:t>
            </a:r>
            <a:r>
              <a:rPr lang="en-US" sz="3600" dirty="0" smtClean="0"/>
              <a:t>God </a:t>
            </a:r>
            <a:r>
              <a:rPr lang="en-US" sz="3600" dirty="0"/>
              <a:t>and our </a:t>
            </a:r>
            <a:r>
              <a:rPr lang="en-US" sz="3600" dirty="0" err="1"/>
              <a:t>Saviour</a:t>
            </a:r>
            <a:r>
              <a:rPr lang="en-US" sz="3600" dirty="0"/>
              <a:t> Jesus Christ. </a:t>
            </a:r>
            <a:r>
              <a:rPr lang="en-US" sz="3600" dirty="0" smtClean="0"/>
              <a:t>The </a:t>
            </a:r>
            <a:r>
              <a:rPr lang="en-US" sz="3600" dirty="0"/>
              <a:t>almighty God is our Lord. </a:t>
            </a:r>
            <a:endParaRPr lang="en-US" sz="3600" dirty="0" smtClean="0"/>
          </a:p>
          <a:p>
            <a:pPr marL="40639" marR="40639">
              <a:spcBef>
                <a:spcPts val="600"/>
              </a:spcBef>
              <a:defRPr sz="2800"/>
            </a:pPr>
            <a:endParaRPr lang="en-US" sz="1400" dirty="0"/>
          </a:p>
          <a:p>
            <a:pPr marL="40639" marR="40639">
              <a:spcBef>
                <a:spcPts val="600"/>
              </a:spcBef>
              <a:defRPr sz="2800"/>
            </a:pPr>
            <a:r>
              <a:rPr lang="en-US" sz="3600" dirty="0">
                <a:solidFill>
                  <a:srgbClr val="92D050"/>
                </a:solidFill>
              </a:rPr>
              <a:t>Deacon: </a:t>
            </a:r>
            <a:r>
              <a:rPr lang="en-US" sz="1100" dirty="0" smtClean="0">
                <a:solidFill>
                  <a:srgbClr val="FFC000"/>
                </a:solidFill>
              </a:rPr>
              <a:t>69. </a:t>
            </a:r>
            <a:r>
              <a:rPr lang="en-US" sz="4000" dirty="0"/>
              <a:t>Pray</a:t>
            </a:r>
          </a:p>
          <a:p>
            <a:pPr marL="40639" marR="40639">
              <a:spcBef>
                <a:spcPts val="600"/>
              </a:spcBef>
              <a:defRPr sz="2800"/>
            </a:pPr>
            <a:endParaRPr lang="en-US" sz="3600" dirty="0"/>
          </a:p>
        </p:txBody>
      </p:sp>
      <p:sp>
        <p:nvSpPr>
          <p:cNvPr id="2" name="Rectangle 1"/>
          <p:cNvSpPr/>
          <p:nvPr/>
        </p:nvSpPr>
        <p:spPr>
          <a:xfrm>
            <a:off x="1" y="-118221"/>
            <a:ext cx="4189506" cy="7371249"/>
          </a:xfrm>
          <a:prstGeom prst="rect">
            <a:avLst/>
          </a:prstGeom>
        </p:spPr>
        <p:txBody>
          <a:bodyPr wrap="square">
            <a:spAutoFit/>
          </a:bodyPr>
          <a:lstStyle/>
          <a:p>
            <a:pPr marL="40639" marR="40639">
              <a:spcBef>
                <a:spcPts val="600"/>
              </a:spcBef>
              <a:buClr>
                <a:srgbClr val="000000"/>
              </a:buClr>
              <a:defRPr sz="2000"/>
            </a:pPr>
            <a:r>
              <a:rPr lang="mr-IN" sz="4500" dirty="0" smtClean="0">
                <a:uFill>
                  <a:solidFill>
                    <a:srgbClr val="000000"/>
                  </a:solidFill>
                </a:uFill>
              </a:rPr>
              <a:t>ወእለ </a:t>
            </a:r>
            <a:r>
              <a:rPr lang="mr-IN" sz="4500" dirty="0">
                <a:uFill>
                  <a:solidFill>
                    <a:srgbClr val="000000"/>
                  </a:solidFill>
                </a:uFill>
              </a:rPr>
              <a:t>ይትቀነዩ ለከ በየዋሃተ ልብ ወእለ ያቀርቡ ለከ መዓዛ </a:t>
            </a:r>
            <a:r>
              <a:rPr lang="mr-IN" sz="4500" dirty="0" smtClean="0">
                <a:uFill>
                  <a:solidFill>
                    <a:srgbClr val="000000"/>
                  </a:solidFill>
                </a:uFill>
              </a:rPr>
              <a:t>ሠናየ።</a:t>
            </a:r>
            <a:r>
              <a:rPr lang="en-CA" sz="4500" dirty="0" smtClean="0">
                <a:uFill>
                  <a:solidFill>
                    <a:srgbClr val="000000"/>
                  </a:solidFill>
                </a:uFill>
              </a:rPr>
              <a:t> </a:t>
            </a:r>
            <a:r>
              <a:rPr lang="mr-IN" sz="4500" dirty="0" smtClean="0">
                <a:uFill>
                  <a:solidFill>
                    <a:srgbClr val="000000"/>
                  </a:solidFill>
                </a:uFill>
              </a:rPr>
              <a:t>ወበእንተ </a:t>
            </a:r>
            <a:r>
              <a:rPr lang="mr-IN" sz="4500" dirty="0">
                <a:uFill>
                  <a:solidFill>
                    <a:srgbClr val="000000"/>
                  </a:solidFill>
                </a:uFill>
              </a:rPr>
              <a:t>እግዚእነ ወኣምላክነ </a:t>
            </a:r>
            <a:r>
              <a:rPr lang="mr-IN" sz="4500" dirty="0" smtClean="0">
                <a:uFill>
                  <a:solidFill>
                    <a:srgbClr val="000000"/>
                  </a:solidFill>
                </a:uFill>
              </a:rPr>
              <a:t>ወመድኃኒነ </a:t>
            </a:r>
            <a:r>
              <a:rPr lang="mr-IN" sz="4500" dirty="0">
                <a:uFill>
                  <a:solidFill>
                    <a:srgbClr val="000000"/>
                  </a:solidFill>
                </a:uFill>
              </a:rPr>
              <a:t>ኢየሱስ ክርስቶስ </a:t>
            </a:r>
            <a:r>
              <a:rPr lang="mr-IN" sz="4500" dirty="0">
                <a:solidFill>
                  <a:srgbClr val="FFC000"/>
                </a:solidFill>
                <a:uFill>
                  <a:solidFill>
                    <a:srgbClr val="000000"/>
                  </a:solidFill>
                </a:uFill>
              </a:rPr>
              <a:t>ዘኵሎ ይእኅዝ </a:t>
            </a:r>
            <a:r>
              <a:rPr lang="mr-IN" sz="4500" dirty="0" smtClean="0">
                <a:solidFill>
                  <a:srgbClr val="FFC000"/>
                </a:solidFill>
                <a:uFill>
                  <a:solidFill>
                    <a:srgbClr val="000000"/>
                  </a:solidFill>
                </a:uFill>
              </a:rPr>
              <a:t>እግዚኣብሔር </a:t>
            </a:r>
            <a:r>
              <a:rPr lang="mr-IN" sz="4500" dirty="0">
                <a:solidFill>
                  <a:srgbClr val="FFC000"/>
                </a:solidFill>
                <a:uFill>
                  <a:solidFill>
                    <a:srgbClr val="000000"/>
                  </a:solidFill>
                </a:uFill>
              </a:rPr>
              <a:t>ኣምላክነ</a:t>
            </a:r>
            <a:r>
              <a:rPr lang="mr-IN" sz="4500" dirty="0" smtClean="0">
                <a:solidFill>
                  <a:srgbClr val="FFC000"/>
                </a:solidFill>
                <a:uFill>
                  <a:solidFill>
                    <a:srgbClr val="000000"/>
                  </a:solidFill>
                </a:uFill>
              </a:rPr>
              <a:t>።</a:t>
            </a:r>
            <a:endParaRPr lang="en-CA" sz="4500" dirty="0" smtClean="0">
              <a:solidFill>
                <a:srgbClr val="FFC000"/>
              </a:solidFill>
              <a:uFill>
                <a:solidFill>
                  <a:srgbClr val="000000"/>
                </a:solidFill>
              </a:uFill>
            </a:endParaRPr>
          </a:p>
          <a:p>
            <a:pPr marL="40639" marR="40639">
              <a:spcBef>
                <a:spcPts val="600"/>
              </a:spcBef>
              <a:buClr>
                <a:srgbClr val="000000"/>
              </a:buClr>
              <a:defRPr sz="2000"/>
            </a:pPr>
            <a:r>
              <a:rPr lang="nl-NL" sz="4800" b="1" dirty="0">
                <a:solidFill>
                  <a:srgbClr val="92D050"/>
                </a:solidFill>
                <a:latin typeface="Nyala" panose="02000504070300020003" pitchFamily="2" charset="0"/>
                <a:ea typeface="GeezTypeNet" charset="0"/>
                <a:cs typeface="GeezTypeNet" charset="0"/>
              </a:rPr>
              <a:t>ይ.ዲ. </a:t>
            </a:r>
            <a:r>
              <a:rPr lang="pt-BR" sz="1100" dirty="0" smtClean="0">
                <a:solidFill>
                  <a:srgbClr val="FFC000"/>
                </a:solidFill>
              </a:rPr>
              <a:t>፷፱. </a:t>
            </a:r>
            <a:r>
              <a:rPr lang="pt-BR" sz="4800" b="1" dirty="0" smtClean="0"/>
              <a:t>ጸልዩ</a:t>
            </a:r>
            <a:endParaRPr lang="nl-NL" sz="4800" b="1" dirty="0">
              <a:latin typeface="Nyala" panose="02000504070300020003" pitchFamily="2" charset="0"/>
              <a:ea typeface="GeezTypeNet" charset="0"/>
              <a:cs typeface="GeezTypeNet" charset="0"/>
            </a:endParaRPr>
          </a:p>
        </p:txBody>
      </p:sp>
    </p:spTree>
    <p:extLst>
      <p:ext uri="{BB962C8B-B14F-4D97-AF65-F5344CB8AC3E}">
        <p14:creationId xmlns:p14="http://schemas.microsoft.com/office/powerpoint/2010/main" val="2412688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1683102922"/>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6247864"/>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523933"/>
      </p:ext>
    </p:extLst>
  </p:cSld>
  <p:clrMapOvr>
    <a:masterClrMapping/>
  </p:clrMapOvr>
  <p:transition spd="med"/>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86553"/>
      </p:ext>
    </p:extLst>
  </p:cSld>
  <p:clrMapOvr>
    <a:masterClrMapping/>
  </p:clrMapOvr>
  <p:transition spd="med"/>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149639"/>
      </p:ext>
    </p:extLst>
  </p:cSld>
  <p:clrMapOvr>
    <a:masterClrMapping/>
  </p:clrMapOvr>
  <p:transition spd="med"/>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49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2814" y="-95935"/>
            <a:ext cx="4592511" cy="6740307"/>
          </a:xfrm>
          <a:prstGeom prst="rect">
            <a:avLst/>
          </a:prstGeom>
        </p:spPr>
        <p:txBody>
          <a:bodyPr wrap="square">
            <a:spAutoFit/>
          </a:bodyPr>
          <a:lstStyle/>
          <a:p>
            <a:r>
              <a:rPr lang="en-US" sz="4800" b="1" dirty="0" err="1">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a:t>
            </a:r>
            <a:r>
              <a:rPr lang="en-US" altLang="en-US" sz="4800" dirty="0" smtClean="0">
                <a:solidFill>
                  <a:srgbClr val="FFC000"/>
                </a:solidFill>
                <a:latin typeface="Arial" charset="0"/>
              </a:rPr>
              <a:t> </a:t>
            </a:r>
            <a:r>
              <a:rPr lang="en-CA" altLang="en-US" sz="1400" dirty="0" smtClean="0">
                <a:solidFill>
                  <a:srgbClr val="FFC000"/>
                </a:solidFill>
              </a:rPr>
              <a:t>70</a:t>
            </a:r>
            <a:r>
              <a:rPr lang="en-CA" sz="1400" dirty="0" smtClean="0">
                <a:solidFill>
                  <a:srgbClr val="FFC000"/>
                </a:solidFill>
              </a:rPr>
              <a:t>. </a:t>
            </a:r>
            <a:r>
              <a:rPr lang="en-CA" sz="4800" dirty="0" err="1" smtClean="0"/>
              <a:t>ኵሉ</a:t>
            </a:r>
            <a:r>
              <a:rPr lang="en-CA" sz="4800" dirty="0" smtClean="0"/>
              <a:t> </a:t>
            </a:r>
            <a:r>
              <a:rPr lang="en-CA" sz="4800" dirty="0" err="1" smtClean="0"/>
              <a:t>እትኅዝ</a:t>
            </a:r>
            <a:r>
              <a:rPr lang="en-CA" sz="4800" dirty="0" smtClean="0"/>
              <a:t> </a:t>
            </a:r>
            <a:r>
              <a:rPr lang="en-CA" sz="4800" dirty="0" err="1" smtClean="0"/>
              <a:t>እግዚኣብሄር</a:t>
            </a:r>
            <a:r>
              <a:rPr lang="en-CA" sz="4800" dirty="0" smtClean="0"/>
              <a:t> </a:t>
            </a:r>
            <a:r>
              <a:rPr lang="en-CA" sz="4800" dirty="0" err="1" smtClean="0"/>
              <a:t>ኣምላኽና</a:t>
            </a:r>
            <a:r>
              <a:rPr lang="en-CA" sz="4800" dirty="0" smtClean="0"/>
              <a:t> </a:t>
            </a:r>
            <a:r>
              <a:rPr lang="en-CA" sz="4800" dirty="0" err="1" smtClean="0"/>
              <a:t>ንልምነካን</a:t>
            </a:r>
            <a:r>
              <a:rPr lang="en-CA" sz="4800" dirty="0" smtClean="0"/>
              <a:t> </a:t>
            </a:r>
            <a:r>
              <a:rPr lang="en-CA" sz="4800" dirty="0" err="1" smtClean="0"/>
              <a:t>ማልደካን</a:t>
            </a:r>
            <a:r>
              <a:rPr lang="en-CA" sz="4800" dirty="0" smtClean="0"/>
              <a:t> </a:t>
            </a:r>
            <a:r>
              <a:rPr lang="en-CA" sz="4800" dirty="0" err="1" smtClean="0"/>
              <a:t>ኣሎና</a:t>
            </a:r>
            <a:r>
              <a:rPr lang="en-CA" sz="4800" dirty="0" smtClean="0"/>
              <a:t>። </a:t>
            </a:r>
          </a:p>
          <a:p>
            <a:r>
              <a:rPr lang="en-CA" sz="1400" dirty="0" smtClean="0">
                <a:solidFill>
                  <a:srgbClr val="FFC000"/>
                </a:solidFill>
              </a:rPr>
              <a:t>71. </a:t>
            </a:r>
            <a:r>
              <a:rPr lang="en-CA" sz="4800" dirty="0" err="1" smtClean="0"/>
              <a:t>ከምቲ</a:t>
            </a:r>
            <a:r>
              <a:rPr lang="en-CA" sz="4800" dirty="0" smtClean="0"/>
              <a:t> </a:t>
            </a:r>
            <a:r>
              <a:rPr lang="en-CA" sz="4800" dirty="0" err="1" smtClean="0"/>
              <a:t>ብግሩህ</a:t>
            </a:r>
            <a:r>
              <a:rPr lang="en-CA" sz="4800" dirty="0" smtClean="0"/>
              <a:t> </a:t>
            </a:r>
            <a:r>
              <a:rPr lang="en-CA" sz="4800" dirty="0" err="1" smtClean="0"/>
              <a:t>ልቢ</a:t>
            </a:r>
            <a:r>
              <a:rPr lang="en-CA" sz="4800" dirty="0" smtClean="0"/>
              <a:t> </a:t>
            </a:r>
            <a:r>
              <a:rPr lang="en-CA" sz="4800" dirty="0" err="1" smtClean="0"/>
              <a:t>ንዘገልግሉኻ</a:t>
            </a:r>
            <a:r>
              <a:rPr lang="en-CA" sz="4800" dirty="0" smtClean="0"/>
              <a:t> </a:t>
            </a:r>
            <a:r>
              <a:rPr lang="en-CA" sz="4800" dirty="0" err="1" smtClean="0"/>
              <a:t>ጥዑም</a:t>
            </a:r>
            <a:r>
              <a:rPr lang="en-CA" sz="4800" dirty="0" smtClean="0"/>
              <a:t> </a:t>
            </a:r>
            <a:r>
              <a:rPr lang="en-CA" sz="4800" dirty="0" err="1" smtClean="0"/>
              <a:t>መአዛ</a:t>
            </a:r>
            <a:r>
              <a:rPr lang="en-CA" sz="4800" dirty="0" smtClean="0"/>
              <a:t> </a:t>
            </a:r>
            <a:r>
              <a:rPr lang="en-CA" sz="4800" dirty="0" err="1" smtClean="0"/>
              <a:t>ንዘቕርቡልካን</a:t>
            </a:r>
            <a:r>
              <a:rPr lang="en-CA" sz="4800" dirty="0" smtClean="0"/>
              <a:t> </a:t>
            </a:r>
            <a:r>
              <a:rPr lang="en-CA" sz="4800" dirty="0" err="1" smtClean="0"/>
              <a:t>ሓዋርያት</a:t>
            </a:r>
            <a:r>
              <a:rPr lang="en-CA" sz="4800" dirty="0" smtClean="0"/>
              <a:t> </a:t>
            </a:r>
            <a:r>
              <a:rPr lang="en-CA" sz="4800" dirty="0" err="1" smtClean="0"/>
              <a:t>ሥልጣን</a:t>
            </a:r>
            <a:r>
              <a:rPr lang="en-CA" sz="4800" dirty="0" smtClean="0"/>
              <a:t> </a:t>
            </a:r>
            <a:r>
              <a:rPr lang="en-CA" sz="4800" dirty="0" err="1" smtClean="0"/>
              <a:t>ዝሃብካዮም</a:t>
            </a:r>
            <a:r>
              <a:rPr lang="en-CA" sz="4800" dirty="0" smtClean="0"/>
              <a:t>፥ </a:t>
            </a:r>
          </a:p>
        </p:txBody>
      </p:sp>
      <p:sp>
        <p:nvSpPr>
          <p:cNvPr id="20" name="Rectangle 19"/>
          <p:cNvSpPr/>
          <p:nvPr/>
        </p:nvSpPr>
        <p:spPr>
          <a:xfrm>
            <a:off x="8234060" y="-62079"/>
            <a:ext cx="4116056" cy="6672596"/>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a:t>
            </a:r>
            <a:r>
              <a:rPr lang="en-US" sz="4000" b="1" dirty="0" smtClean="0">
                <a:solidFill>
                  <a:srgbClr val="FFC000"/>
                </a:solidFill>
              </a:rPr>
              <a:t>:</a:t>
            </a:r>
            <a:r>
              <a:rPr lang="en-US" sz="4000" dirty="0" smtClean="0">
                <a:solidFill>
                  <a:srgbClr val="FFC000"/>
                </a:solidFill>
              </a:rPr>
              <a:t> </a:t>
            </a:r>
            <a:r>
              <a:rPr lang="en-US" sz="1400" dirty="0" smtClean="0">
                <a:solidFill>
                  <a:srgbClr val="FFC000"/>
                </a:solidFill>
                <a:latin typeface="Arial" charset="0"/>
              </a:rPr>
              <a:t>70</a:t>
            </a:r>
            <a:r>
              <a:rPr lang="en-US" altLang="en-US" sz="1400" dirty="0" smtClean="0">
                <a:solidFill>
                  <a:srgbClr val="FFC000"/>
                </a:solidFill>
                <a:latin typeface="Arial" charset="0"/>
              </a:rPr>
              <a:t>. </a:t>
            </a:r>
            <a:r>
              <a:rPr lang="en-US" altLang="en-US" sz="3800" dirty="0">
                <a:latin typeface="Arial" charset="0"/>
              </a:rPr>
              <a:t>Lord our almighty God, </a:t>
            </a:r>
            <a:r>
              <a:rPr lang="en-US" altLang="en-US" sz="3800" dirty="0" smtClean="0">
                <a:latin typeface="Arial" charset="0"/>
              </a:rPr>
              <a:t>we pray </a:t>
            </a:r>
            <a:r>
              <a:rPr lang="en-US" altLang="en-US" sz="3800" dirty="0">
                <a:latin typeface="Arial" charset="0"/>
              </a:rPr>
              <a:t>Thee and beseech Thee that Thou </a:t>
            </a:r>
            <a:r>
              <a:rPr lang="en-US" altLang="en-US" sz="3800" dirty="0" smtClean="0">
                <a:latin typeface="Arial" charset="0"/>
              </a:rPr>
              <a:t>may not </a:t>
            </a:r>
            <a:r>
              <a:rPr lang="en-US" altLang="en-US" sz="3800" dirty="0">
                <a:latin typeface="Arial" charset="0"/>
              </a:rPr>
              <a:t>remove Thy power from us</a:t>
            </a:r>
            <a:r>
              <a:rPr lang="en-US" altLang="en-US" sz="3800" dirty="0" smtClean="0">
                <a:latin typeface="Arial" charset="0"/>
              </a:rPr>
              <a:t>,</a:t>
            </a:r>
          </a:p>
          <a:p>
            <a:pPr lvl="0" fontAlgn="base">
              <a:spcBef>
                <a:spcPct val="20000"/>
              </a:spcBef>
              <a:spcAft>
                <a:spcPct val="0"/>
              </a:spcAft>
            </a:pPr>
            <a:r>
              <a:rPr lang="en-US" altLang="en-US" sz="1400" dirty="0" smtClean="0">
                <a:solidFill>
                  <a:srgbClr val="FFC000"/>
                </a:solidFill>
                <a:latin typeface="Arial" charset="0"/>
              </a:rPr>
              <a:t>71</a:t>
            </a:r>
            <a:r>
              <a:rPr lang="en-US" altLang="en-US" sz="1400" dirty="0">
                <a:solidFill>
                  <a:srgbClr val="FFC000"/>
                </a:solidFill>
                <a:latin typeface="Arial" charset="0"/>
              </a:rPr>
              <a:t>. </a:t>
            </a:r>
            <a:r>
              <a:rPr lang="en-US" altLang="en-US" sz="3800" dirty="0">
                <a:latin typeface="Arial" charset="0"/>
              </a:rPr>
              <a:t>even that power which Thou did </a:t>
            </a:r>
            <a:r>
              <a:rPr lang="en-US" altLang="en-US" sz="3800" dirty="0" smtClean="0">
                <a:latin typeface="Arial" charset="0"/>
              </a:rPr>
              <a:t>give to </a:t>
            </a:r>
            <a:r>
              <a:rPr lang="en-US" altLang="en-US" sz="3800" dirty="0">
                <a:latin typeface="Arial" charset="0"/>
              </a:rPr>
              <a:t>the apostles </a:t>
            </a:r>
            <a:r>
              <a:rPr lang="en-US" altLang="en-US" sz="3800" dirty="0" smtClean="0">
                <a:latin typeface="Arial" charset="0"/>
              </a:rPr>
              <a:t>who</a:t>
            </a:r>
            <a:endParaRPr lang="en-US" altLang="en-US" sz="3800" dirty="0">
              <a:latin typeface="Arial" charset="0"/>
            </a:endParaRPr>
          </a:p>
        </p:txBody>
      </p:sp>
      <p:sp>
        <p:nvSpPr>
          <p:cNvPr id="2" name="Rectangle 1"/>
          <p:cNvSpPr/>
          <p:nvPr/>
        </p:nvSpPr>
        <p:spPr>
          <a:xfrm>
            <a:off x="24713" y="-62079"/>
            <a:ext cx="3843476" cy="6786473"/>
          </a:xfrm>
          <a:prstGeom prst="rect">
            <a:avLst/>
          </a:prstGeom>
        </p:spPr>
        <p:txBody>
          <a:bodyPr wrap="square">
            <a:spAutoFit/>
          </a:bodyPr>
          <a:lstStyle/>
          <a:p>
            <a:r>
              <a:rPr lang="en-US" sz="4800" b="1" dirty="0" err="1" smtClean="0">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a:t>
            </a:r>
            <a:r>
              <a:rPr lang="pt-BR" sz="1400" dirty="0" smtClean="0">
                <a:solidFill>
                  <a:srgbClr val="FFC000"/>
                </a:solidFill>
              </a:rPr>
              <a:t>፸. </a:t>
            </a:r>
            <a:r>
              <a:rPr lang="pt-BR" sz="4300" dirty="0" smtClean="0"/>
              <a:t>እግዚአብሔር አምላክነ ዘኵሎ ትእኅዝ ንስእለከ ወናስተበቍዐከ እንቲአከ ሥልጣነ ኢታርሕቅ እምኔነ።</a:t>
            </a:r>
          </a:p>
          <a:p>
            <a:r>
              <a:rPr lang="pt-BR" sz="1400" dirty="0" smtClean="0">
                <a:solidFill>
                  <a:srgbClr val="FFC000"/>
                </a:solidFill>
              </a:rPr>
              <a:t>፸፩. </a:t>
            </a:r>
            <a:r>
              <a:rPr lang="pt-BR" sz="4300" dirty="0" smtClean="0"/>
              <a:t>በከመ ሥልጣነ ዘወሀብኮሙ ለሐዋርያት፥ እለ ይትቀነዩ ለከ</a:t>
            </a:r>
            <a:endParaRPr lang="en-CA" sz="4300" dirty="0"/>
          </a:p>
        </p:txBody>
      </p:sp>
    </p:spTree>
    <p:extLst>
      <p:ext uri="{BB962C8B-B14F-4D97-AF65-F5344CB8AC3E}">
        <p14:creationId xmlns:p14="http://schemas.microsoft.com/office/powerpoint/2010/main" val="703794415"/>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49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2814" y="-95935"/>
            <a:ext cx="4592511" cy="5262979"/>
          </a:xfrm>
          <a:prstGeom prst="rect">
            <a:avLst/>
          </a:prstGeom>
        </p:spPr>
        <p:txBody>
          <a:bodyPr wrap="square">
            <a:spAutoFit/>
          </a:bodyPr>
          <a:lstStyle/>
          <a:p>
            <a:r>
              <a:rPr lang="en-CA" sz="4800" dirty="0" err="1" smtClean="0"/>
              <a:t>ናትካ</a:t>
            </a:r>
            <a:r>
              <a:rPr lang="en-CA" sz="4800" dirty="0" smtClean="0"/>
              <a:t> </a:t>
            </a:r>
            <a:r>
              <a:rPr lang="en-CA" sz="4800" dirty="0" err="1" smtClean="0"/>
              <a:t>ሥልጣን</a:t>
            </a:r>
            <a:r>
              <a:rPr lang="en-CA" sz="4800" dirty="0" smtClean="0"/>
              <a:t> </a:t>
            </a:r>
            <a:r>
              <a:rPr lang="en-CA" sz="4800" dirty="0" err="1" smtClean="0"/>
              <a:t>ካባና</a:t>
            </a:r>
            <a:r>
              <a:rPr lang="en-CA" sz="4800" dirty="0" smtClean="0"/>
              <a:t> </a:t>
            </a:r>
            <a:r>
              <a:rPr lang="en-CA" sz="4800" dirty="0" err="1" smtClean="0"/>
              <a:t>ኣይተርሕቕ</a:t>
            </a:r>
            <a:r>
              <a:rPr lang="en-CA" sz="4800" dirty="0" smtClean="0"/>
              <a:t>። </a:t>
            </a:r>
            <a:r>
              <a:rPr lang="en-CA" sz="4800" dirty="0" err="1" smtClean="0"/>
              <a:t>ምእንቲ</a:t>
            </a:r>
            <a:r>
              <a:rPr lang="en-CA" sz="4800" dirty="0" smtClean="0"/>
              <a:t> </a:t>
            </a:r>
            <a:r>
              <a:rPr lang="en-CA" sz="4800" dirty="0" err="1" smtClean="0"/>
              <a:t>ጐይታናን</a:t>
            </a:r>
            <a:r>
              <a:rPr lang="en-CA" sz="4800" dirty="0" smtClean="0"/>
              <a:t> </a:t>
            </a:r>
            <a:r>
              <a:rPr lang="en-CA" sz="4800" dirty="0" err="1" smtClean="0"/>
              <a:t>መድኃኒናን</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ሎምን</a:t>
            </a:r>
            <a:r>
              <a:rPr lang="en-CA" sz="4800" dirty="0" smtClean="0"/>
              <a:t> </a:t>
            </a:r>
            <a:r>
              <a:rPr lang="en-CA" sz="4800" dirty="0" err="1" smtClean="0"/>
              <a:t>ኵሉ</a:t>
            </a:r>
            <a:r>
              <a:rPr lang="en-CA" sz="4800" dirty="0" smtClean="0"/>
              <a:t> </a:t>
            </a:r>
            <a:r>
              <a:rPr lang="en-CA" sz="4800" dirty="0" err="1" smtClean="0"/>
              <a:t>ሳዕን</a:t>
            </a:r>
            <a:r>
              <a:rPr lang="en-CA" sz="4800" dirty="0" smtClean="0"/>
              <a:t> </a:t>
            </a:r>
            <a:r>
              <a:rPr lang="en-CA" sz="4800" dirty="0" err="1" smtClean="0"/>
              <a:t>ንዘለዓለም</a:t>
            </a:r>
            <a:r>
              <a:rPr lang="en-CA" sz="4800" dirty="0" smtClean="0"/>
              <a:t> </a:t>
            </a:r>
            <a:r>
              <a:rPr lang="en-CA" sz="4800" dirty="0" err="1" smtClean="0"/>
              <a:t>ዓለምን</a:t>
            </a:r>
            <a:r>
              <a:rPr lang="en-CA" sz="4800" dirty="0" smtClean="0"/>
              <a:t>፥ </a:t>
            </a:r>
            <a:r>
              <a:rPr lang="en-CA" sz="4800" dirty="0" err="1" smtClean="0"/>
              <a:t>ኣሜን</a:t>
            </a:r>
            <a:r>
              <a:rPr lang="en-CA" sz="4800" dirty="0" smtClean="0"/>
              <a:t>።</a:t>
            </a:r>
            <a:endParaRPr lang="en-CA" sz="4800" dirty="0"/>
          </a:p>
        </p:txBody>
      </p:sp>
      <p:sp>
        <p:nvSpPr>
          <p:cNvPr id="20" name="Rectangle 19"/>
          <p:cNvSpPr/>
          <p:nvPr/>
        </p:nvSpPr>
        <p:spPr>
          <a:xfrm>
            <a:off x="8234060" y="-62079"/>
            <a:ext cx="4116056" cy="6641818"/>
          </a:xfrm>
          <a:prstGeom prst="rect">
            <a:avLst/>
          </a:prstGeom>
        </p:spPr>
        <p:txBody>
          <a:bodyPr wrap="square">
            <a:spAutoFit/>
          </a:bodyPr>
          <a:lstStyle/>
          <a:p>
            <a:pPr lvl="0" fontAlgn="base">
              <a:spcBef>
                <a:spcPct val="20000"/>
              </a:spcBef>
              <a:spcAft>
                <a:spcPct val="0"/>
              </a:spcAft>
            </a:pPr>
            <a:r>
              <a:rPr lang="en-US" altLang="en-US" sz="3800" dirty="0" smtClean="0">
                <a:latin typeface="Arial" charset="0"/>
              </a:rPr>
              <a:t>served </a:t>
            </a:r>
            <a:r>
              <a:rPr lang="en-US" altLang="en-US" sz="3800" dirty="0">
                <a:latin typeface="Arial" charset="0"/>
              </a:rPr>
              <a:t>Thee </a:t>
            </a:r>
            <a:r>
              <a:rPr lang="en-US" altLang="en-US" sz="3800" dirty="0" smtClean="0">
                <a:latin typeface="Arial" charset="0"/>
              </a:rPr>
              <a:t>with meekness </a:t>
            </a:r>
            <a:r>
              <a:rPr lang="en-US" altLang="en-US" sz="3800" dirty="0">
                <a:latin typeface="Arial" charset="0"/>
              </a:rPr>
              <a:t>of heart and who offered </a:t>
            </a:r>
            <a:r>
              <a:rPr lang="en-US" altLang="en-US" sz="3800" dirty="0" smtClean="0">
                <a:latin typeface="Arial" charset="0"/>
              </a:rPr>
              <a:t>unto Thee </a:t>
            </a:r>
            <a:r>
              <a:rPr lang="en-US" altLang="en-US" sz="3800" dirty="0">
                <a:latin typeface="Arial" charset="0"/>
              </a:rPr>
              <a:t>a sweet </a:t>
            </a:r>
            <a:r>
              <a:rPr lang="en-US" altLang="en-US" sz="3800" dirty="0" err="1">
                <a:latin typeface="Arial" charset="0"/>
              </a:rPr>
              <a:t>savour</a:t>
            </a:r>
            <a:r>
              <a:rPr lang="en-US" altLang="en-US" sz="3800" dirty="0">
                <a:latin typeface="Arial" charset="0"/>
              </a:rPr>
              <a:t>. For the sake of </a:t>
            </a:r>
            <a:r>
              <a:rPr lang="en-US" altLang="en-US" sz="3800" dirty="0" smtClean="0">
                <a:latin typeface="Arial" charset="0"/>
              </a:rPr>
              <a:t>our Lord </a:t>
            </a:r>
            <a:r>
              <a:rPr lang="en-US" altLang="en-US" sz="3800" dirty="0">
                <a:latin typeface="Arial" charset="0"/>
              </a:rPr>
              <a:t>and our </a:t>
            </a:r>
            <a:r>
              <a:rPr lang="en-US" altLang="en-US" sz="3800" dirty="0" err="1">
                <a:latin typeface="Arial" charset="0"/>
              </a:rPr>
              <a:t>Saviour</a:t>
            </a:r>
            <a:r>
              <a:rPr lang="en-US" altLang="en-US" sz="3800" dirty="0">
                <a:latin typeface="Arial" charset="0"/>
              </a:rPr>
              <a:t> Jesus Christ, </a:t>
            </a:r>
            <a:r>
              <a:rPr lang="en-US" altLang="en-US" sz="3800" dirty="0" smtClean="0">
                <a:latin typeface="Arial" charset="0"/>
              </a:rPr>
              <a:t>both now </a:t>
            </a:r>
            <a:r>
              <a:rPr lang="en-US" altLang="en-US" sz="3800" dirty="0">
                <a:latin typeface="Arial" charset="0"/>
              </a:rPr>
              <a:t>and ever. </a:t>
            </a:r>
            <a:endParaRPr lang="en-US" altLang="en-US" sz="3800" dirty="0" smtClean="0">
              <a:latin typeface="Arial" charset="0"/>
            </a:endParaRPr>
          </a:p>
          <a:p>
            <a:pPr lvl="0" fontAlgn="base">
              <a:spcBef>
                <a:spcPct val="20000"/>
              </a:spcBef>
              <a:spcAft>
                <a:spcPct val="0"/>
              </a:spcAft>
            </a:pPr>
            <a:r>
              <a:rPr lang="en-US" altLang="en-US" sz="3800" dirty="0" smtClean="0">
                <a:latin typeface="Arial" charset="0"/>
              </a:rPr>
              <a:t>Amen</a:t>
            </a:r>
            <a:r>
              <a:rPr lang="en-US" altLang="en-US" sz="3800" dirty="0">
                <a:latin typeface="Arial" charset="0"/>
              </a:rPr>
              <a:t>.</a:t>
            </a:r>
          </a:p>
        </p:txBody>
      </p:sp>
      <p:sp>
        <p:nvSpPr>
          <p:cNvPr id="2" name="Rectangle 1"/>
          <p:cNvSpPr/>
          <p:nvPr/>
        </p:nvSpPr>
        <p:spPr>
          <a:xfrm>
            <a:off x="24713" y="-62079"/>
            <a:ext cx="3843476" cy="5386090"/>
          </a:xfrm>
          <a:prstGeom prst="rect">
            <a:avLst/>
          </a:prstGeom>
        </p:spPr>
        <p:txBody>
          <a:bodyPr wrap="square">
            <a:spAutoFit/>
          </a:bodyPr>
          <a:lstStyle/>
          <a:p>
            <a:r>
              <a:rPr lang="pt-BR" sz="4300" dirty="0" smtClean="0"/>
              <a:t>በየውሃተ ልብ ወእለ ያቄርቡ ለከ መዓዛ ሠናየ። በእንተ እግዚእነ ወመድኃኒነ ኢየሱስ ክርስቶስ ይእዜኒ ወዘልፈኒ ወለዓለመ ዓለም፥ አሜን።</a:t>
            </a:r>
            <a:endParaRPr lang="en-CA" sz="4300" dirty="0"/>
          </a:p>
        </p:txBody>
      </p:sp>
    </p:spTree>
    <p:extLst>
      <p:ext uri="{BB962C8B-B14F-4D97-AF65-F5344CB8AC3E}">
        <p14:creationId xmlns:p14="http://schemas.microsoft.com/office/powerpoint/2010/main" val="532499265"/>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6170920"/>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smtClean="0">
                <a:solidFill>
                  <a:srgbClr val="FFC000"/>
                </a:solidFill>
              </a:rPr>
              <a:t>72. </a:t>
            </a:r>
            <a:r>
              <a:rPr lang="en-CA" sz="6000" dirty="0" err="1"/>
              <a:t>ንመድኃኔ</a:t>
            </a:r>
            <a:r>
              <a:rPr lang="en-CA" sz="6000" dirty="0"/>
              <a:t> </a:t>
            </a:r>
            <a:endParaRPr lang="en-CA" sz="6000" dirty="0" smtClean="0"/>
          </a:p>
          <a:p>
            <a:r>
              <a:rPr lang="en-CA" sz="6000" dirty="0" err="1" smtClean="0"/>
              <a:t>ዓለም</a:t>
            </a:r>
            <a:r>
              <a:rPr lang="en-CA" sz="6000" dirty="0" smtClean="0"/>
              <a:t> </a:t>
            </a:r>
            <a:r>
              <a:rPr lang="en-CA" sz="6000" dirty="0" err="1"/>
              <a:t>ሠራዊት</a:t>
            </a:r>
            <a:r>
              <a:rPr lang="en-CA" sz="6000" dirty="0"/>
              <a:t> </a:t>
            </a:r>
            <a:r>
              <a:rPr lang="en-CA" sz="6000" dirty="0" err="1"/>
              <a:t>መላእኽቱ</a:t>
            </a:r>
            <a:r>
              <a:rPr lang="en-CA" sz="6000" dirty="0"/>
              <a:t>፥ </a:t>
            </a:r>
            <a:endParaRPr lang="en-CA" sz="6000" dirty="0" smtClean="0"/>
          </a:p>
          <a:p>
            <a:r>
              <a:rPr lang="en-CA" sz="6000" dirty="0" err="1" smtClean="0"/>
              <a:t>ኣብ</a:t>
            </a:r>
            <a:r>
              <a:rPr lang="en-CA" sz="6000" dirty="0" smtClean="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5361"/>
            <a:ext cx="4306143" cy="6848029"/>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altLang="en-US" sz="1400" b="1" dirty="0" smtClean="0">
                <a:solidFill>
                  <a:srgbClr val="FFC000"/>
                </a:solidFill>
              </a:rPr>
              <a:t>72.</a:t>
            </a:r>
            <a:r>
              <a:rPr lang="en-US" sz="1400" b="1" dirty="0" smtClean="0">
                <a:solidFill>
                  <a:srgbClr val="FFC000"/>
                </a:solidFill>
              </a:rPr>
              <a:t> </a:t>
            </a:r>
            <a:r>
              <a:rPr lang="en-US" sz="4800" dirty="0">
                <a:solidFill>
                  <a:schemeClr val="tx1">
                    <a:lumMod val="95000"/>
                  </a:schemeClr>
                </a:solidFill>
              </a:rPr>
              <a:t>The hosts of the angels of the Savior of the World  stand before the Savior of the </a:t>
            </a:r>
            <a:r>
              <a:rPr lang="en-US" sz="4800" dirty="0" smtClean="0">
                <a:solidFill>
                  <a:schemeClr val="tx1">
                    <a:lumMod val="95000"/>
                  </a:schemeClr>
                </a:solidFill>
              </a:rPr>
              <a:t>world</a:t>
            </a:r>
            <a:r>
              <a:rPr lang="en-US" sz="2800" dirty="0">
                <a:latin typeface="Arial" charset="0"/>
              </a:rPr>
              <a:t>.</a:t>
            </a:r>
            <a:endParaRPr lang="en-US" sz="4800" dirty="0">
              <a:solidFill>
                <a:schemeClr val="tx1">
                  <a:lumMod val="95000"/>
                </a:schemeClr>
              </a:solidFill>
            </a:endParaRPr>
          </a:p>
        </p:txBody>
      </p:sp>
      <p:sp>
        <p:nvSpPr>
          <p:cNvPr id="2" name="Rectangle 1"/>
          <p:cNvSpPr/>
          <p:nvPr/>
        </p:nvSpPr>
        <p:spPr>
          <a:xfrm>
            <a:off x="-13599" y="428660"/>
            <a:ext cx="4545594" cy="5940088"/>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en-US" altLang="en-US" sz="1400" dirty="0" smtClean="0">
                <a:solidFill>
                  <a:srgbClr val="FFC000"/>
                </a:solidFill>
                <a:latin typeface="Arial" charset="0"/>
              </a:rPr>
              <a:t>፸፪</a:t>
            </a:r>
            <a:r>
              <a:rPr lang="en-US" altLang="en-US" sz="2400" dirty="0" smtClean="0">
                <a:solidFill>
                  <a:srgbClr val="FFC000"/>
                </a:solidFill>
                <a:latin typeface="Arial" charset="0"/>
              </a:rPr>
              <a:t>.</a:t>
            </a:r>
            <a:r>
              <a:rPr lang="pt-BR" sz="1400" dirty="0" smtClean="0">
                <a:solidFill>
                  <a:srgbClr val="FFC000"/>
                </a:solidFill>
              </a:rPr>
              <a:t> </a:t>
            </a:r>
            <a:r>
              <a:rPr lang="pt-BR" sz="6000" b="1" dirty="0"/>
              <a:t>ሠራዊተ መላእክቲሁ ለመድኃኔ ዓለም </a:t>
            </a:r>
            <a:endParaRPr lang="pt-BR" sz="6000" b="1" dirty="0" smtClean="0"/>
          </a:p>
          <a:p>
            <a:r>
              <a:rPr lang="pt-BR" sz="6000" b="1" dirty="0"/>
              <a:t> </a:t>
            </a:r>
            <a:r>
              <a:rPr lang="pt-BR" sz="6000" b="1" dirty="0" smtClean="0"/>
              <a:t>  ይቀውሙ </a:t>
            </a:r>
          </a:p>
          <a:p>
            <a:r>
              <a:rPr lang="pt-BR" sz="6000" b="1" dirty="0"/>
              <a:t> </a:t>
            </a:r>
            <a:r>
              <a:rPr lang="pt-BR" sz="6000" b="1" dirty="0" smtClean="0"/>
              <a:t>  ቅድሜሁ </a:t>
            </a:r>
            <a:r>
              <a:rPr lang="pt-BR" sz="6000" b="1" dirty="0"/>
              <a:t>ለመድኃኔ ዓለም</a:t>
            </a:r>
            <a:r>
              <a:rPr lang="pt-BR" sz="2000" dirty="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2600878238"/>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US" altLang="en-US" sz="1400" b="1" dirty="0" smtClean="0">
                <a:solidFill>
                  <a:srgbClr val="FFC000"/>
                </a:solidFill>
                <a:latin typeface="Arial" charset="0"/>
              </a:rPr>
              <a:t>73.</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0" y="497559"/>
            <a:ext cx="4306143" cy="614014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 </a:t>
            </a:r>
            <a:r>
              <a:rPr lang="en-US" altLang="en-US" sz="1400" dirty="0" smtClean="0">
                <a:solidFill>
                  <a:srgbClr val="FFC000"/>
                </a:solidFill>
                <a:latin typeface="Arial" charset="0"/>
              </a:rPr>
              <a:t>73. </a:t>
            </a:r>
            <a:r>
              <a:rPr lang="en-US" sz="4800" dirty="0">
                <a:solidFill>
                  <a:schemeClr val="tx1">
                    <a:lumMod val="95000"/>
                  </a:schemeClr>
                </a:solidFill>
              </a:rPr>
              <a:t>And encircle the Savior of the world  even 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4385816"/>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1400" b="1" dirty="0" smtClean="0">
                <a:solidFill>
                  <a:srgbClr val="FFC000"/>
                </a:solidFill>
              </a:rPr>
              <a:t>፸፫. </a:t>
            </a:r>
            <a:r>
              <a:rPr lang="pt-BR" sz="5600" b="1" dirty="0" smtClean="0"/>
              <a:t>ወይኬልልዎ </a:t>
            </a:r>
            <a:r>
              <a:rPr lang="pt-BR" sz="5600" b="1" dirty="0" smtClean="0">
                <a:solidFill>
                  <a:srgbClr val="FFC000"/>
                </a:solidFill>
              </a:rPr>
              <a:t>ለመድኃኔ </a:t>
            </a:r>
            <a:r>
              <a:rPr lang="pt-BR" sz="5600" b="1" dirty="0">
                <a:solidFill>
                  <a:srgbClr val="FFC000"/>
                </a:solidFill>
              </a:rPr>
              <a:t>ዓለም </a:t>
            </a:r>
            <a:r>
              <a:rPr lang="pt-BR" sz="5600" b="1" dirty="0" smtClean="0"/>
              <a:t>ሥጋሁ ወደሙ </a:t>
            </a:r>
            <a:r>
              <a:rPr lang="pt-BR" sz="5600" b="1" dirty="0">
                <a:solidFill>
                  <a:srgbClr val="FFC000"/>
                </a:solidFill>
              </a:rPr>
              <a:t>ለመድኃኔ ዓለም </a:t>
            </a:r>
            <a:r>
              <a:rPr lang="pt-BR" sz="2000" b="1" dirty="0" smtClean="0"/>
              <a:t>።</a:t>
            </a:r>
            <a:endParaRPr lang="en-CA" sz="2000" b="1" dirty="0"/>
          </a:p>
        </p:txBody>
      </p:sp>
    </p:spTree>
    <p:extLst>
      <p:ext uri="{BB962C8B-B14F-4D97-AF65-F5344CB8AC3E}">
        <p14:creationId xmlns:p14="http://schemas.microsoft.com/office/powerpoint/2010/main" val="3018265682"/>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5304" y="420484"/>
            <a:ext cx="4123141" cy="6017032"/>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US" altLang="en-US" sz="1400" b="1" dirty="0" smtClean="0">
                <a:solidFill>
                  <a:srgbClr val="FFC000"/>
                </a:solidFill>
                <a:latin typeface="Arial" charset="0"/>
              </a:rPr>
              <a:t>74. </a:t>
            </a:r>
            <a:r>
              <a:rPr lang="en-CA" sz="5500" dirty="0" err="1" smtClean="0"/>
              <a:t>ናብ</a:t>
            </a:r>
            <a:r>
              <a:rPr lang="en-CA" sz="5500" dirty="0" smtClean="0"/>
              <a:t> </a:t>
            </a:r>
            <a:r>
              <a:rPr lang="en-CA" sz="5500" dirty="0" err="1" smtClean="0"/>
              <a:t>ቅድሚ</a:t>
            </a:r>
            <a:r>
              <a:rPr lang="en-CA" sz="5500" dirty="0" smtClean="0"/>
              <a:t> </a:t>
            </a:r>
          </a:p>
          <a:p>
            <a:r>
              <a:rPr lang="en-CA" sz="5500" dirty="0" err="1" smtClean="0"/>
              <a:t>ገጹ</a:t>
            </a:r>
            <a:r>
              <a:rPr lang="en-CA" sz="5500" dirty="0" smtClean="0"/>
              <a:t> </a:t>
            </a:r>
            <a:r>
              <a:rPr lang="en-CA" sz="5500" dirty="0" err="1" smtClean="0"/>
              <a:t>ንመድኃኔ</a:t>
            </a:r>
            <a:r>
              <a:rPr lang="en-CA" sz="5500" dirty="0" smtClean="0"/>
              <a:t> </a:t>
            </a:r>
            <a:r>
              <a:rPr lang="en-CA" sz="5500" dirty="0" err="1"/>
              <a:t>ዓለም</a:t>
            </a:r>
            <a:r>
              <a:rPr lang="en-CA" sz="5500" dirty="0"/>
              <a:t> </a:t>
            </a:r>
            <a:r>
              <a:rPr lang="en-CA" sz="5500" dirty="0" err="1" smtClean="0"/>
              <a:t>ክንቀርብ</a:t>
            </a:r>
            <a:r>
              <a:rPr lang="en-CA" sz="5500" dirty="0" smtClean="0"/>
              <a:t>። </a:t>
            </a:r>
          </a:p>
          <a:p>
            <a:r>
              <a:rPr lang="en-CA" sz="5500" dirty="0" err="1" smtClean="0"/>
              <a:t>ንእኡ</a:t>
            </a:r>
            <a:r>
              <a:rPr lang="en-CA" sz="5500" dirty="0" smtClean="0"/>
              <a:t> </a:t>
            </a:r>
            <a:r>
              <a:rPr lang="en-CA" sz="5500" dirty="0" err="1" smtClean="0"/>
              <a:t>ብምእማን</a:t>
            </a:r>
            <a:r>
              <a:rPr lang="en-CA" sz="5500" dirty="0" smtClean="0"/>
              <a:t> </a:t>
            </a:r>
            <a:r>
              <a:rPr lang="en-CA" sz="5500" dirty="0" err="1" smtClean="0"/>
              <a:t>ንክርስቶስ</a:t>
            </a:r>
            <a:r>
              <a:rPr lang="en-CA" sz="5500" dirty="0" smtClean="0"/>
              <a:t> </a:t>
            </a:r>
            <a:r>
              <a:rPr lang="en-CA" sz="5500" dirty="0" err="1" smtClean="0"/>
              <a:t>ነገልግል</a:t>
            </a:r>
            <a:r>
              <a:rPr lang="en-CA" sz="5500" dirty="0" smtClean="0"/>
              <a:t>።</a:t>
            </a:r>
            <a:endParaRPr lang="en-CA" sz="5500" dirty="0"/>
          </a:p>
        </p:txBody>
      </p:sp>
      <p:sp>
        <p:nvSpPr>
          <p:cNvPr id="20" name="Rectangle 19"/>
          <p:cNvSpPr/>
          <p:nvPr/>
        </p:nvSpPr>
        <p:spPr>
          <a:xfrm>
            <a:off x="8085271" y="786139"/>
            <a:ext cx="4172465" cy="5709255"/>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defRPr sz="1800">
                <a:solidFill>
                  <a:srgbClr val="004DD6"/>
                </a:solidFill>
                <a:uFill>
                  <a:solidFill>
                    <a:srgbClr val="004DD6"/>
                  </a:solidFill>
                </a:uFill>
              </a:defRPr>
            </a:pPr>
            <a:r>
              <a:rPr lang="en-US" altLang="en-US" sz="1400" dirty="0" smtClean="0">
                <a:solidFill>
                  <a:srgbClr val="FFC000"/>
                </a:solidFill>
                <a:latin typeface="Arial" charset="0"/>
              </a:rPr>
              <a:t>74. </a:t>
            </a:r>
            <a:r>
              <a:rPr lang="en-US" sz="4000" dirty="0" smtClean="0">
                <a:solidFill>
                  <a:schemeClr val="tx1">
                    <a:lumMod val="95000"/>
                  </a:schemeClr>
                </a:solidFill>
              </a:rPr>
              <a:t>Let </a:t>
            </a:r>
            <a:r>
              <a:rPr lang="en-US" sz="4000" dirty="0">
                <a:solidFill>
                  <a:schemeClr val="tx1">
                    <a:lumMod val="95000"/>
                  </a:schemeClr>
                </a:solidFill>
              </a:rPr>
              <a:t>us draw near </a:t>
            </a:r>
            <a:r>
              <a:rPr lang="en-US" sz="4000" dirty="0" smtClean="0">
                <a:solidFill>
                  <a:schemeClr val="tx1">
                    <a:lumMod val="95000"/>
                  </a:schemeClr>
                </a:solidFill>
              </a:rPr>
              <a:t>the face  of the </a:t>
            </a:r>
            <a:r>
              <a:rPr lang="en-US" sz="4000" dirty="0" err="1" smtClean="0">
                <a:solidFill>
                  <a:schemeClr val="tx1">
                    <a:lumMod val="95000"/>
                  </a:schemeClr>
                </a:solidFill>
              </a:rPr>
              <a:t>Saviour</a:t>
            </a:r>
            <a:r>
              <a:rPr lang="en-US" sz="4000" dirty="0" smtClean="0">
                <a:solidFill>
                  <a:schemeClr val="tx1">
                    <a:lumMod val="95000"/>
                  </a:schemeClr>
                </a:solidFill>
              </a:rPr>
              <a:t> of </a:t>
            </a:r>
            <a:r>
              <a:rPr lang="en-US" sz="4000" dirty="0">
                <a:solidFill>
                  <a:schemeClr val="tx1">
                    <a:lumMod val="95000"/>
                  </a:schemeClr>
                </a:solidFill>
              </a:rPr>
              <a:t>the </a:t>
            </a:r>
            <a:r>
              <a:rPr lang="en-US" sz="4000" dirty="0" smtClean="0">
                <a:solidFill>
                  <a:schemeClr val="tx1">
                    <a:lumMod val="95000"/>
                  </a:schemeClr>
                </a:solidFill>
              </a:rPr>
              <a:t>world. </a:t>
            </a:r>
            <a:r>
              <a:rPr lang="en-US" sz="4000" dirty="0">
                <a:solidFill>
                  <a:schemeClr val="tx1">
                    <a:lumMod val="95000"/>
                  </a:schemeClr>
                </a:solidFill>
              </a:rPr>
              <a:t>In the faith, which is of Him let. us, submit ourselves to </a:t>
            </a:r>
            <a:r>
              <a:rPr lang="en-US" sz="4000" dirty="0" smtClean="0">
                <a:solidFill>
                  <a:schemeClr val="tx1">
                    <a:lumMod val="95000"/>
                  </a:schemeClr>
                </a:solidFill>
              </a:rPr>
              <a:t>Christ.  </a:t>
            </a:r>
            <a:endParaRPr lang="en-US" sz="4000" dirty="0">
              <a:solidFill>
                <a:schemeClr val="tx1">
                  <a:lumMod val="95000"/>
                </a:schemeClr>
              </a:solidFill>
            </a:endParaRPr>
          </a:p>
        </p:txBody>
      </p:sp>
      <p:sp>
        <p:nvSpPr>
          <p:cNvPr id="2" name="Rectangle 1"/>
          <p:cNvSpPr/>
          <p:nvPr/>
        </p:nvSpPr>
        <p:spPr>
          <a:xfrm>
            <a:off x="72126" y="919022"/>
            <a:ext cx="4248413" cy="6263253"/>
          </a:xfrm>
          <a:prstGeom prst="rect">
            <a:avLst/>
          </a:prstGeom>
        </p:spPr>
        <p:txBody>
          <a:bodyPr wrap="square">
            <a:spAutoFit/>
          </a:bodyPr>
          <a:lstStyle/>
          <a:p>
            <a:r>
              <a:rPr lang="en-US" altLang="en-US" sz="5800" b="1" dirty="0" err="1" smtClean="0">
                <a:solidFill>
                  <a:srgbClr val="FFFF00"/>
                </a:solidFill>
                <a:latin typeface="Arial" charset="0"/>
              </a:rPr>
              <a:t>ይ.ሕ</a:t>
            </a:r>
            <a:r>
              <a:rPr lang="en-US" altLang="en-US" sz="5800" b="1" dirty="0" smtClean="0">
                <a:solidFill>
                  <a:srgbClr val="FFFF00"/>
                </a:solidFill>
                <a:latin typeface="Arial" charset="0"/>
              </a:rPr>
              <a:t>. </a:t>
            </a:r>
          </a:p>
          <a:p>
            <a:r>
              <a:rPr lang="en-US" altLang="en-US" sz="1400" b="1" dirty="0" smtClean="0">
                <a:solidFill>
                  <a:srgbClr val="FFC000"/>
                </a:solidFill>
                <a:latin typeface="Arial" charset="0"/>
              </a:rPr>
              <a:t>፸፬. </a:t>
            </a:r>
            <a:r>
              <a:rPr lang="pt-BR" sz="5800" b="1" dirty="0" smtClean="0"/>
              <a:t>ወንብጻሕ</a:t>
            </a:r>
          </a:p>
          <a:p>
            <a:r>
              <a:rPr lang="pt-BR" sz="5800" b="1" dirty="0" smtClean="0"/>
              <a:t> </a:t>
            </a:r>
            <a:r>
              <a:rPr lang="pt-BR" sz="5800" b="1" dirty="0"/>
              <a:t>ቅድመ ገጹ </a:t>
            </a:r>
            <a:endParaRPr lang="pt-BR" sz="5800" b="1" dirty="0" smtClean="0"/>
          </a:p>
          <a:p>
            <a:r>
              <a:rPr lang="pt-BR" sz="5800" b="1" dirty="0" smtClean="0">
                <a:solidFill>
                  <a:srgbClr val="FFC000"/>
                </a:solidFill>
              </a:rPr>
              <a:t>ለመድኃኔ </a:t>
            </a:r>
            <a:r>
              <a:rPr lang="pt-BR" sz="5800" b="1" dirty="0">
                <a:solidFill>
                  <a:srgbClr val="FFC000"/>
                </a:solidFill>
              </a:rPr>
              <a:t>ዓለም </a:t>
            </a:r>
            <a:r>
              <a:rPr lang="pt-BR" sz="5800" b="1" dirty="0" smtClean="0"/>
              <a:t>በአሚነ ዚአሁ ለክርስቶስ ንገኒ።</a:t>
            </a:r>
          </a:p>
          <a:p>
            <a:endParaRPr lang="en-CA" sz="5600" b="1" dirty="0"/>
          </a:p>
        </p:txBody>
      </p:sp>
    </p:spTree>
    <p:extLst>
      <p:ext uri="{BB962C8B-B14F-4D97-AF65-F5344CB8AC3E}">
        <p14:creationId xmlns:p14="http://schemas.microsoft.com/office/powerpoint/2010/main" val="218039151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7017306"/>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smtClean="0">
                <a:solidFill>
                  <a:srgbClr val="FFC000"/>
                </a:solidFill>
              </a:rPr>
              <a:t>75.</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endParaRPr lang="en-CA" sz="5400" dirty="0"/>
          </a:p>
          <a:p>
            <a:pPr algn="ctr"/>
            <a:r>
              <a:rPr lang="en-CA" sz="6000" dirty="0" err="1">
                <a:solidFill>
                  <a:srgbClr val="92D050"/>
                </a:solidFill>
              </a:rPr>
              <a:t>ይ.ዲ</a:t>
            </a:r>
            <a:r>
              <a:rPr lang="en-CA" sz="6000" dirty="0">
                <a:solidFill>
                  <a:srgbClr val="92D050"/>
                </a:solidFill>
              </a:rPr>
              <a:t>. </a:t>
            </a:r>
            <a:r>
              <a:rPr lang="en-CA" sz="1400" dirty="0" smtClean="0">
                <a:solidFill>
                  <a:srgbClr val="FFC000"/>
                </a:solidFill>
              </a:rPr>
              <a:t>76.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smtClean="0">
                <a:solidFill>
                  <a:srgbClr val="FFC000"/>
                </a:solidFill>
                <a:latin typeface="Arial" charset="0"/>
              </a:rPr>
              <a:t>75.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76.</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smtClean="0">
                <a:solidFill>
                  <a:srgbClr val="FFC000"/>
                </a:solidFill>
                <a:latin typeface="Arial" charset="0"/>
              </a:rPr>
              <a:t>፸፭.</a:t>
            </a:r>
            <a:r>
              <a:rPr lang="pt-BR" sz="6000" dirty="0" smtClean="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፸፮.</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3741954559"/>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6955750"/>
          </a:xfrm>
          <a:prstGeom prst="rect">
            <a:avLst/>
          </a:prstGeom>
        </p:spPr>
        <p:txBody>
          <a:bodyPr wrap="square">
            <a:spAutoFit/>
          </a:bodyPr>
          <a:lstStyle/>
          <a:p>
            <a:pPr lvl="0" algn="ctr" fontAlgn="base">
              <a:lnSpc>
                <a:spcPct val="130000"/>
              </a:lnSpc>
              <a:spcBef>
                <a:spcPct val="20000"/>
              </a:spcBef>
              <a:spcAft>
                <a:spcPct val="0"/>
              </a:spcAft>
            </a:pPr>
            <a:r>
              <a:rPr lang="en-US" sz="2000" b="1" dirty="0" err="1" smtClean="0">
                <a:solidFill>
                  <a:srgbClr val="FFC000"/>
                </a:solidFill>
                <a:uFill>
                  <a:solidFill>
                    <a:srgbClr val="FF2600"/>
                  </a:solidFill>
                </a:uFill>
                <a:latin typeface="GeezTypeNet"/>
                <a:ea typeface="GeezTypeNet"/>
                <a:cs typeface="GeezTypeNet"/>
                <a:sym typeface="GeezTypeNet"/>
              </a:rPr>
              <a:t>ናይ</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ርእስኻ</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ምድናን</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ግዜ</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pt-BR" sz="4800" dirty="0">
                <a:solidFill>
                  <a:srgbClr val="FF0000"/>
                </a:solidFill>
                <a:latin typeface="Nyala" panose="02000504070300020003" pitchFamily="2" charset="0"/>
              </a:rPr>
              <a:t>ይ.ካ. </a:t>
            </a:r>
            <a:r>
              <a:rPr lang="en-CA" sz="1400" dirty="0" smtClean="0">
                <a:solidFill>
                  <a:srgbClr val="FFC000"/>
                </a:solidFill>
                <a:latin typeface="Nyala" panose="02000504070300020003" pitchFamily="2" charset="0"/>
              </a:rPr>
              <a:t>77. </a:t>
            </a:r>
            <a:r>
              <a:rPr lang="sk-SK" sz="4400" dirty="0"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sk-SK" sz="4400" dirty="0" smtClean="0">
                <a:uFill>
                  <a:solidFill>
                    <a:srgbClr val="000000"/>
                  </a:solidFill>
                </a:uFill>
                <a:latin typeface="Nyala" panose="02000504070300020003" pitchFamily="2" charset="0"/>
                <a:ea typeface="GeezTypeNet"/>
                <a:cs typeface="GeezTypeNet"/>
                <a:sym typeface="GeezTypeNet"/>
              </a:rPr>
              <a:t>ኪሩቤልን </a:t>
            </a:r>
            <a:r>
              <a:rPr lang="sk-SK" sz="4400" dirty="0">
                <a:uFill>
                  <a:solidFill>
                    <a:srgbClr val="000000"/>
                  </a:solidFill>
                </a:uFill>
                <a:latin typeface="Nyala" panose="02000504070300020003" pitchFamily="2" charset="0"/>
                <a:ea typeface="GeezTypeNet"/>
                <a:cs typeface="GeezTypeNet"/>
                <a:sym typeface="GeezTypeNet"/>
              </a:rPr>
              <a:t>ሱራፌልን እትነብር እግዚኣብሔር </a:t>
            </a:r>
            <a:r>
              <a:rPr lang="en-CA" sz="4400" dirty="0" smtClean="0">
                <a:uFill>
                  <a:solidFill>
                    <a:srgbClr val="000000"/>
                  </a:solidFill>
                </a:uFill>
                <a:latin typeface="Nyala" panose="02000504070300020003" pitchFamily="2" charset="0"/>
                <a:ea typeface="GeezTypeNet"/>
                <a:cs typeface="GeezTypeNet"/>
                <a:sym typeface="GeezTypeNet"/>
              </a:rPr>
              <a:t> </a:t>
            </a:r>
            <a:r>
              <a:rPr lang="sk-SK" sz="4400" dirty="0" smtClean="0">
                <a:uFill>
                  <a:solidFill>
                    <a:srgbClr val="000000"/>
                  </a:solidFill>
                </a:uFill>
                <a:latin typeface="Nyala" panose="02000504070300020003" pitchFamily="2" charset="0"/>
                <a:ea typeface="GeezTypeNet"/>
                <a:cs typeface="GeezTypeNet"/>
                <a:sym typeface="GeezTypeNet"/>
              </a:rPr>
              <a:t>ኣምላ</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sk-SK" sz="4400" dirty="0" smtClean="0">
                <a:uFill>
                  <a:solidFill>
                    <a:srgbClr val="000000"/>
                  </a:solidFill>
                </a:uFill>
                <a:latin typeface="Nyala" panose="02000504070300020003" pitchFamily="2" charset="0"/>
                <a:ea typeface="GeezTypeNet"/>
                <a:cs typeface="GeezTypeNet"/>
                <a:sym typeface="GeezTypeNet"/>
              </a:rPr>
              <a:t>ኽና </a:t>
            </a:r>
            <a:r>
              <a:rPr lang="sk-SK" sz="4400" dirty="0">
                <a:uFill>
                  <a:solidFill>
                    <a:srgbClr val="000000"/>
                  </a:solidFill>
                </a:uFill>
                <a:latin typeface="Nyala" panose="02000504070300020003" pitchFamily="2" charset="0"/>
                <a:ea typeface="GeezTypeNet"/>
                <a:cs typeface="GeezTypeNet"/>
                <a:sym typeface="GeezTypeNet"/>
              </a:rPr>
              <a:t>ንሕዝብኻን </a:t>
            </a:r>
            <a:r>
              <a:rPr lang="sk-SK" sz="4400" dirty="0" smtClean="0">
                <a:uFill>
                  <a:solidFill>
                    <a:srgbClr val="000000"/>
                  </a:solidFill>
                </a:uFill>
                <a:latin typeface="Nyala" panose="02000504070300020003" pitchFamily="2" charset="0"/>
                <a:ea typeface="GeezTypeNet"/>
                <a:cs typeface="GeezTypeNet"/>
                <a:sym typeface="GeezTypeNet"/>
              </a:rPr>
              <a:t>ርስት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sk-SK" sz="4400" dirty="0" smtClean="0">
                <a:uFill>
                  <a:solidFill>
                    <a:srgbClr val="000000"/>
                  </a:solidFill>
                </a:uFill>
                <a:latin typeface="Nyala" panose="02000504070300020003" pitchFamily="2" charset="0"/>
                <a:ea typeface="GeezTypeNet"/>
                <a:cs typeface="GeezTypeNet"/>
                <a:sym typeface="GeezTypeNet"/>
              </a:rPr>
              <a:t>ኻን </a:t>
            </a:r>
            <a:r>
              <a:rPr lang="en-CA" sz="4400" dirty="0" smtClean="0">
                <a:uFill>
                  <a:solidFill>
                    <a:srgbClr val="000000"/>
                  </a:solidFill>
                </a:uFill>
                <a:latin typeface="Nyala" panose="02000504070300020003" pitchFamily="2" charset="0"/>
                <a:ea typeface="GeezTypeNet"/>
                <a:cs typeface="GeezTypeNet"/>
                <a:sym typeface="GeezTypeNet"/>
              </a:rPr>
              <a:t> </a:t>
            </a:r>
            <a:r>
              <a:rPr lang="sk-SK" sz="4400" dirty="0" smtClean="0">
                <a:uFill>
                  <a:solidFill>
                    <a:srgbClr val="000000"/>
                  </a:solidFill>
                </a:uFill>
                <a:latin typeface="Nyala" panose="02000504070300020003" pitchFamily="2" charset="0"/>
                <a:ea typeface="GeezTypeNet"/>
                <a:cs typeface="GeezTypeNet"/>
                <a:sym typeface="GeezTypeNet"/>
              </a:rPr>
              <a:t>ብዓይኒ </a:t>
            </a:r>
            <a:r>
              <a:rPr lang="en-CA" sz="4400" dirty="0" smtClean="0">
                <a:uFill>
                  <a:solidFill>
                    <a:srgbClr val="000000"/>
                  </a:solidFill>
                </a:uFill>
                <a:latin typeface="Nyala" panose="02000504070300020003" pitchFamily="2" charset="0"/>
                <a:ea typeface="GeezTypeNet"/>
                <a:cs typeface="GeezTypeNet"/>
                <a:sym typeface="GeezTypeNet"/>
              </a:rPr>
              <a:t> </a:t>
            </a:r>
            <a:r>
              <a:rPr lang="sk-SK" sz="4400" dirty="0" smtClean="0">
                <a:uFill>
                  <a:solidFill>
                    <a:srgbClr val="000000"/>
                  </a:solidFill>
                </a:uFill>
                <a:latin typeface="Nyala" panose="02000504070300020003" pitchFamily="2" charset="0"/>
                <a:ea typeface="GeezTypeNet"/>
                <a:cs typeface="GeezTypeNet"/>
                <a:sym typeface="GeezTypeNet"/>
              </a:rPr>
              <a:t>ምሕረ</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sk-SK" sz="4400" dirty="0" smtClean="0">
                <a:uFill>
                  <a:solidFill>
                    <a:srgbClr val="000000"/>
                  </a:solidFill>
                </a:uFill>
                <a:latin typeface="Nyala" panose="02000504070300020003" pitchFamily="2" charset="0"/>
                <a:ea typeface="GeezTypeNet"/>
                <a:cs typeface="GeezTypeNet"/>
                <a:sym typeface="GeezTypeNet"/>
              </a:rPr>
              <a:t>ትካ </a:t>
            </a:r>
            <a:r>
              <a:rPr lang="sk-SK" sz="4400" dirty="0">
                <a:uFill>
                  <a:solidFill>
                    <a:srgbClr val="000000"/>
                  </a:solidFill>
                </a:uFill>
                <a:latin typeface="Nyala" panose="02000504070300020003" pitchFamily="2" charset="0"/>
                <a:ea typeface="GeezTypeNet"/>
                <a:cs typeface="GeezTypeNet"/>
                <a:sym typeface="GeezTypeNet"/>
              </a:rPr>
              <a:t>እትምልከት ንሰብኡትን ኣንስትን ባሮትካን ንደቆምን ባርኽ</a:t>
            </a:r>
            <a:r>
              <a:rPr lang="sk-SK" sz="4400" dirty="0" smtClean="0">
                <a:uFill>
                  <a:solidFill>
                    <a:srgbClr val="000000"/>
                  </a:solidFill>
                </a:uFill>
                <a:latin typeface="Nyala" panose="02000504070300020003" pitchFamily="2" charset="0"/>
                <a:ea typeface="GeezTypeNet"/>
                <a:cs typeface="GeezTypeNet"/>
                <a:sym typeface="GeezTypeNet"/>
              </a:rPr>
              <a:t>።</a:t>
            </a:r>
            <a:endParaRPr lang="sk-SK"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179168"/>
            <a:ext cx="4223591" cy="6324808"/>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400" dirty="0" smtClean="0">
                <a:solidFill>
                  <a:srgbClr val="FFC000"/>
                </a:solidFill>
                <a:uFill>
                  <a:solidFill>
                    <a:srgbClr val="FF2600"/>
                  </a:solidFill>
                </a:uFill>
              </a:rPr>
              <a:t>        </a:t>
            </a:r>
            <a:r>
              <a:rPr lang="en-US" sz="2000" dirty="0" smtClean="0">
                <a:solidFill>
                  <a:srgbClr val="FFC000"/>
                </a:solidFill>
                <a:uFill>
                  <a:solidFill>
                    <a:srgbClr val="FF2600"/>
                  </a:solidFill>
                </a:uFill>
              </a:rPr>
              <a:t>Time </a:t>
            </a:r>
            <a:r>
              <a:rPr lang="en-US" sz="2000" dirty="0">
                <a:solidFill>
                  <a:srgbClr val="FFC000"/>
                </a:solidFill>
                <a:uFill>
                  <a:solidFill>
                    <a:srgbClr val="FF2600"/>
                  </a:solidFill>
                </a:uFill>
              </a:rPr>
              <a:t>to bow</a:t>
            </a:r>
            <a:r>
              <a:rPr lang="en-US" sz="2000" dirty="0">
                <a:solidFill>
                  <a:srgbClr val="FFC000"/>
                </a:solidFill>
              </a:rPr>
              <a:t> </a:t>
            </a:r>
          </a:p>
          <a:p>
            <a:pPr marL="40639" marR="40639">
              <a:spcBef>
                <a:spcPts val="600"/>
              </a:spcBef>
              <a:buClr>
                <a:srgbClr val="000000"/>
              </a:buClr>
              <a:buFont typeface="Arial"/>
              <a:defRPr sz="2800"/>
            </a:pPr>
            <a:r>
              <a:rPr lang="en-US" altLang="en-US" sz="4000" dirty="0" smtClean="0">
                <a:solidFill>
                  <a:srgbClr val="FF0000"/>
                </a:solidFill>
                <a:latin typeface="Arial" charset="0"/>
              </a:rPr>
              <a:t>Priest : </a:t>
            </a:r>
            <a:r>
              <a:rPr lang="en-US" altLang="en-US" sz="1400" dirty="0" smtClean="0">
                <a:solidFill>
                  <a:srgbClr val="FFC000"/>
                </a:solidFill>
                <a:latin typeface="Arial" charset="0"/>
              </a:rPr>
              <a:t>77. </a:t>
            </a:r>
            <a:r>
              <a:rPr lang="en-US" sz="3600" dirty="0"/>
              <a:t>Lord our God who </a:t>
            </a:r>
            <a:r>
              <a:rPr lang="en-US" sz="3600" dirty="0" err="1"/>
              <a:t>sittest</a:t>
            </a:r>
            <a:r>
              <a:rPr lang="en-US" sz="3600" dirty="0"/>
              <a:t> upon the cherubim and the seraphim and </a:t>
            </a:r>
            <a:r>
              <a:rPr lang="en-US" sz="3600" dirty="0" err="1"/>
              <a:t>lookest</a:t>
            </a:r>
            <a:r>
              <a:rPr lang="en-US" sz="3600" dirty="0"/>
              <a:t> down upon thy people and thy inheritance, bless thy servants and thy handmaids and their children</a:t>
            </a:r>
            <a:r>
              <a:rPr lang="en-US" sz="3600" dirty="0" smtClean="0"/>
              <a:t>.</a:t>
            </a:r>
            <a:endParaRPr lang="en-US" sz="3600" dirty="0"/>
          </a:p>
        </p:txBody>
      </p:sp>
      <p:sp>
        <p:nvSpPr>
          <p:cNvPr id="2" name="Rectangle 1"/>
          <p:cNvSpPr/>
          <p:nvPr/>
        </p:nvSpPr>
        <p:spPr>
          <a:xfrm>
            <a:off x="-52978" y="-27789"/>
            <a:ext cx="4248460" cy="7140416"/>
          </a:xfrm>
          <a:prstGeom prst="rect">
            <a:avLst/>
          </a:prstGeom>
        </p:spPr>
        <p:txBody>
          <a:bodyPr wrap="square">
            <a:spAutoFit/>
          </a:bodyPr>
          <a:lstStyle/>
          <a:p>
            <a:pPr marL="40639" marR="40639" algn="ctr">
              <a:lnSpc>
                <a:spcPct val="150000"/>
              </a:lnSpc>
              <a:spcBef>
                <a:spcPts val="600"/>
              </a:spcBef>
              <a:buClr>
                <a:srgbClr val="D84800"/>
              </a:buClr>
              <a:defRPr sz="2800"/>
            </a:pPr>
            <a:r>
              <a:rPr lang="en-US" sz="2000" b="1" dirty="0" err="1" smtClean="0">
                <a:solidFill>
                  <a:srgbClr val="FFC000"/>
                </a:solidFill>
                <a:uFill>
                  <a:solidFill>
                    <a:srgbClr val="FF2600"/>
                  </a:solidFill>
                </a:uFill>
                <a:latin typeface="GeezTypeNet"/>
                <a:ea typeface="GeezTypeNet"/>
                <a:cs typeface="GeezTypeNet"/>
                <a:sym typeface="GeezTypeNet"/>
              </a:rPr>
              <a:t>ጊዜ</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አድንኖ</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pt-BR" sz="4800" dirty="0" smtClean="0">
                <a:solidFill>
                  <a:srgbClr val="FF0000"/>
                </a:solidFill>
                <a:latin typeface="Nyala" panose="02000504070300020003" pitchFamily="2" charset="0"/>
              </a:rPr>
              <a:t>ይ.ካ. </a:t>
            </a:r>
            <a:r>
              <a:rPr lang="pt-BR" sz="1400" dirty="0" smtClean="0">
                <a:solidFill>
                  <a:srgbClr val="FFC000"/>
                </a:solidFill>
                <a:latin typeface="Nyala" panose="02000504070300020003" pitchFamily="2" charset="0"/>
              </a:rPr>
              <a:t>፸፯. </a:t>
            </a:r>
            <a:r>
              <a:rPr lang="sk-SK" sz="4500" dirty="0">
                <a:uFill>
                  <a:solidFill>
                    <a:srgbClr val="000000"/>
                  </a:solidFill>
                </a:uFill>
                <a:latin typeface="Nyala" panose="02000504070300020003" pitchFamily="2" charset="0"/>
                <a:ea typeface="GeezTypeNet"/>
                <a:cs typeface="GeezTypeNet"/>
                <a:sym typeface="GeezTypeNet"/>
              </a:rPr>
              <a:t>እግዚኣብሔር ኣምላክነ ዘትነብር ዲበ ኪሩቤል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sk-SK" sz="4500" dirty="0" smtClean="0">
                <a:uFill>
                  <a:solidFill>
                    <a:srgbClr val="000000"/>
                  </a:solidFill>
                </a:uFill>
                <a:latin typeface="Nyala" panose="02000504070300020003" pitchFamily="2" charset="0"/>
                <a:ea typeface="GeezTypeNet"/>
                <a:cs typeface="GeezTypeNet"/>
                <a:sym typeface="GeezTypeNet"/>
              </a:rPr>
              <a:t>ወሱራፌል </a:t>
            </a:r>
            <a:r>
              <a:rPr lang="sk-SK" sz="4500" dirty="0">
                <a:uFill>
                  <a:solidFill>
                    <a:srgbClr val="000000"/>
                  </a:solidFill>
                </a:uFill>
                <a:latin typeface="Nyala" panose="02000504070300020003" pitchFamily="2" charset="0"/>
                <a:ea typeface="GeezTypeNet"/>
                <a:cs typeface="GeezTypeNet"/>
                <a:sym typeface="GeezTypeNet"/>
              </a:rPr>
              <a:t>ወነጽር ዲበ </a:t>
            </a:r>
            <a:r>
              <a:rPr lang="sk-SK" sz="4500" dirty="0" smtClean="0">
                <a:uFill>
                  <a:solidFill>
                    <a:srgbClr val="000000"/>
                  </a:solidFill>
                </a:uFill>
                <a:latin typeface="Nyala" panose="02000504070300020003" pitchFamily="2" charset="0"/>
                <a:ea typeface="GeezTypeNet"/>
                <a:cs typeface="GeezTypeNet"/>
                <a:sym typeface="GeezTypeNet"/>
              </a:rPr>
              <a:t>ሕዝብከ </a:t>
            </a:r>
            <a:r>
              <a:rPr lang="sk-SK" sz="4500" dirty="0">
                <a:uFill>
                  <a:solidFill>
                    <a:srgbClr val="000000"/>
                  </a:solidFill>
                </a:uFill>
                <a:latin typeface="Nyala" panose="02000504070300020003" pitchFamily="2" charset="0"/>
                <a:ea typeface="GeezTypeNet"/>
                <a:cs typeface="GeezTypeNet"/>
                <a:sym typeface="GeezTypeNet"/>
              </a:rPr>
              <a:t>ወርስትከ ባርክ ኣግብርቲከ </a:t>
            </a:r>
            <a:r>
              <a:rPr lang="en-CA" sz="4500" dirty="0" smtClean="0">
                <a:uFill>
                  <a:solidFill>
                    <a:srgbClr val="000000"/>
                  </a:solidFill>
                </a:uFill>
                <a:latin typeface="Nyala" panose="02000504070300020003" pitchFamily="2" charset="0"/>
                <a:ea typeface="GeezTypeNet"/>
                <a:cs typeface="GeezTypeNet"/>
                <a:sym typeface="GeezTypeNet"/>
              </a:rPr>
              <a:t> </a:t>
            </a:r>
            <a:r>
              <a:rPr lang="sk-SK" sz="4500" dirty="0" smtClean="0">
                <a:uFill>
                  <a:solidFill>
                    <a:srgbClr val="000000"/>
                  </a:solidFill>
                </a:uFill>
                <a:latin typeface="Nyala" panose="02000504070300020003" pitchFamily="2" charset="0"/>
                <a:ea typeface="GeezTypeNet"/>
                <a:cs typeface="GeezTypeNet"/>
                <a:sym typeface="GeezTypeNet"/>
              </a:rPr>
              <a:t>ወኣእማቲከ </a:t>
            </a:r>
            <a:r>
              <a:rPr lang="sk-SK" sz="4500" dirty="0">
                <a:uFill>
                  <a:solidFill>
                    <a:srgbClr val="000000"/>
                  </a:solidFill>
                </a:uFill>
                <a:latin typeface="Nyala" panose="02000504070300020003" pitchFamily="2" charset="0"/>
                <a:ea typeface="GeezTypeNet"/>
                <a:cs typeface="GeezTypeNet"/>
                <a:sym typeface="GeezTypeNet"/>
              </a:rPr>
              <a:t>ወደቂቆሙ</a:t>
            </a:r>
            <a:r>
              <a:rPr lang="sk-SK" sz="4500" dirty="0" smtClean="0">
                <a:uFill>
                  <a:solidFill>
                    <a:srgbClr val="000000"/>
                  </a:solidFill>
                </a:uFill>
                <a:latin typeface="Nyala" panose="02000504070300020003" pitchFamily="2" charset="0"/>
                <a:ea typeface="GeezTypeNet"/>
                <a:cs typeface="GeezTypeNet"/>
                <a:sym typeface="GeezTypeNet"/>
              </a:rPr>
              <a:t>።</a:t>
            </a:r>
            <a:endParaRPr lang="sk-SK"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054703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2829416869"/>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6263253"/>
          </a:xfrm>
          <a:prstGeom prst="rect">
            <a:avLst/>
          </a:prstGeom>
        </p:spPr>
        <p:txBody>
          <a:bodyPr wrap="square">
            <a:spAutoFit/>
          </a:bodyPr>
          <a:lstStyle/>
          <a:p>
            <a:pPr marL="40639" marR="40639">
              <a:spcBef>
                <a:spcPts val="600"/>
              </a:spcBef>
              <a:buClr>
                <a:srgbClr val="000000"/>
              </a:buClr>
              <a:defRPr sz="2000">
                <a:latin typeface="GeezTypeNet"/>
                <a:ea typeface="GeezTypeNet"/>
                <a:cs typeface="GeezTypeNet"/>
                <a:sym typeface="GeezTypeNet"/>
              </a:defRPr>
            </a:pPr>
            <a:r>
              <a:rPr lang="en-CA" sz="1400" dirty="0" smtClean="0">
                <a:solidFill>
                  <a:srgbClr val="FFC000"/>
                </a:solidFill>
                <a:latin typeface="Nyala" panose="02000504070300020003" pitchFamily="2" charset="0"/>
              </a:rPr>
              <a:t>78. </a:t>
            </a:r>
            <a:r>
              <a:rPr lang="sk-SK" sz="4400" dirty="0" smtClean="0">
                <a:latin typeface="Nyala" panose="02000504070300020003" pitchFamily="2" charset="0"/>
              </a:rPr>
              <a:t>ብንጹሕ </a:t>
            </a:r>
            <a:r>
              <a:rPr lang="sk-SK" sz="4400" dirty="0">
                <a:latin typeface="Nyala" panose="02000504070300020003" pitchFamily="2" charset="0"/>
              </a:rPr>
              <a:t>ሒልና ኪኾኑ፡ ካብ ሥጋኻን ደምካን ንዚቕበል ንኅድገት ኃጢኣት ኪኾኖ ዓድሎ</a:t>
            </a:r>
            <a:r>
              <a:rPr lang="sk-SK" sz="4400" dirty="0" smtClean="0">
                <a:latin typeface="Nyala" panose="02000504070300020003" pitchFamily="2" charset="0"/>
              </a:rPr>
              <a:t>።</a:t>
            </a:r>
            <a:endParaRPr lang="en-CA" sz="4400" dirty="0" smtClean="0">
              <a:latin typeface="Nyala" panose="02000504070300020003" pitchFamily="2" charset="0"/>
            </a:endParaRPr>
          </a:p>
          <a:p>
            <a:pPr marL="40639" marR="40639">
              <a:spcBef>
                <a:spcPts val="600"/>
              </a:spcBef>
              <a:buClr>
                <a:srgbClr val="000000"/>
              </a:buClr>
              <a:defRPr sz="2000">
                <a:latin typeface="GeezTypeNet"/>
                <a:ea typeface="GeezTypeNet"/>
                <a:cs typeface="GeezTypeNet"/>
                <a:sym typeface="GeezTypeNet"/>
              </a:defRPr>
            </a:pPr>
            <a:r>
              <a:rPr lang="en-US" sz="4400" dirty="0" err="1">
                <a:latin typeface="Nyala" panose="02000504070300020003" pitchFamily="2" charset="0"/>
              </a:rPr>
              <a:t>ካብ</a:t>
            </a:r>
            <a:r>
              <a:rPr lang="en-US" sz="4400" dirty="0">
                <a:latin typeface="Nyala" panose="02000504070300020003" pitchFamily="2" charset="0"/>
              </a:rPr>
              <a:t> </a:t>
            </a:r>
            <a:r>
              <a:rPr lang="en-US" sz="4400" dirty="0" err="1">
                <a:latin typeface="Nyala" panose="02000504070300020003" pitchFamily="2" charset="0"/>
              </a:rPr>
              <a:t>መንፈስ</a:t>
            </a:r>
            <a:r>
              <a:rPr lang="en-US" sz="4400" dirty="0">
                <a:latin typeface="Nyala" panose="02000504070300020003" pitchFamily="2" charset="0"/>
              </a:rPr>
              <a:t> </a:t>
            </a:r>
            <a:r>
              <a:rPr lang="en-US" sz="4400" dirty="0" err="1">
                <a:latin typeface="Nyala" panose="02000504070300020003" pitchFamily="2" charset="0"/>
              </a:rPr>
              <a:t>ቅዱስ</a:t>
            </a:r>
            <a:r>
              <a:rPr lang="en-US" sz="4400" dirty="0">
                <a:latin typeface="Nyala" panose="02000504070300020003" pitchFamily="2" charset="0"/>
              </a:rPr>
              <a:t> </a:t>
            </a:r>
            <a:r>
              <a:rPr lang="en-US" sz="4400" dirty="0" err="1">
                <a:latin typeface="Nyala" panose="02000504070300020003" pitchFamily="2" charset="0"/>
              </a:rPr>
              <a:t>ንዚርከብ</a:t>
            </a:r>
            <a:r>
              <a:rPr lang="en-US" sz="4400" dirty="0">
                <a:latin typeface="Nyala" panose="02000504070300020003" pitchFamily="2" charset="0"/>
              </a:rPr>
              <a:t> </a:t>
            </a:r>
            <a:r>
              <a:rPr lang="en-US" sz="4400" dirty="0" err="1">
                <a:latin typeface="Nyala" panose="02000504070300020003" pitchFamily="2" charset="0"/>
              </a:rPr>
              <a:t>ሓድነት</a:t>
            </a:r>
            <a:r>
              <a:rPr lang="en-US" sz="4400" dirty="0">
                <a:latin typeface="Nyala" panose="02000504070300020003" pitchFamily="2" charset="0"/>
              </a:rPr>
              <a:t> </a:t>
            </a:r>
            <a:r>
              <a:rPr lang="en-US" sz="4400" dirty="0" err="1">
                <a:latin typeface="Nyala" panose="02000504070300020003" pitchFamily="2" charset="0"/>
              </a:rPr>
              <a:t>ኪኾኖ</a:t>
            </a:r>
            <a:r>
              <a:rPr lang="en-US" sz="4400" dirty="0">
                <a:latin typeface="Nyala" panose="02000504070300020003" pitchFamily="2" charset="0"/>
              </a:rPr>
              <a:t>፡ </a:t>
            </a:r>
            <a:r>
              <a:rPr lang="en-US" sz="4400" dirty="0" err="1">
                <a:latin typeface="Nyala" panose="02000504070300020003" pitchFamily="2" charset="0"/>
              </a:rPr>
              <a:t>ንድኅነት</a:t>
            </a:r>
            <a:r>
              <a:rPr lang="en-US" sz="4400" dirty="0">
                <a:latin typeface="Nyala" panose="02000504070300020003" pitchFamily="2" charset="0"/>
              </a:rPr>
              <a:t> </a:t>
            </a:r>
            <a:r>
              <a:rPr lang="en-US" sz="4400" dirty="0" err="1">
                <a:latin typeface="Nyala" panose="02000504070300020003" pitchFamily="2" charset="0"/>
              </a:rPr>
              <a:t>ሥጋን</a:t>
            </a:r>
            <a:r>
              <a:rPr lang="en-US" sz="4400" dirty="0">
                <a:latin typeface="Nyala" panose="02000504070300020003" pitchFamily="2" charset="0"/>
              </a:rPr>
              <a:t> </a:t>
            </a:r>
            <a:r>
              <a:rPr lang="en-US" sz="4400" dirty="0" err="1">
                <a:latin typeface="Nyala" panose="02000504070300020003" pitchFamily="2" charset="0"/>
              </a:rPr>
              <a:t>ነፍስን</a:t>
            </a:r>
            <a:r>
              <a:rPr lang="en-US" sz="4400" dirty="0">
                <a:latin typeface="Nyala" panose="02000504070300020003" pitchFamily="2" charset="0"/>
              </a:rPr>
              <a:t>፡ </a:t>
            </a:r>
            <a:endParaRPr lang="en-US" sz="4400" dirty="0" smtClean="0">
              <a:latin typeface="Nyala" panose="02000504070300020003" pitchFamily="2" charset="0"/>
            </a:endParaRPr>
          </a:p>
        </p:txBody>
      </p:sp>
      <p:sp>
        <p:nvSpPr>
          <p:cNvPr id="20" name="Rectangle 19"/>
          <p:cNvSpPr/>
          <p:nvPr/>
        </p:nvSpPr>
        <p:spPr>
          <a:xfrm>
            <a:off x="8014085" y="12680"/>
            <a:ext cx="4223591" cy="6555641"/>
          </a:xfrm>
          <a:prstGeom prst="rect">
            <a:avLst/>
          </a:prstGeom>
        </p:spPr>
        <p:txBody>
          <a:bodyPr wrap="square">
            <a:spAutoFit/>
          </a:bodyPr>
          <a:lstStyle/>
          <a:p>
            <a:pPr marL="40639" marR="40639">
              <a:spcBef>
                <a:spcPts val="600"/>
              </a:spcBef>
              <a:buClr>
                <a:srgbClr val="000000"/>
              </a:buClr>
              <a:defRPr sz="2800"/>
            </a:pPr>
            <a:r>
              <a:rPr lang="en-US" sz="1400" dirty="0" smtClean="0">
                <a:solidFill>
                  <a:srgbClr val="FFC000"/>
                </a:solidFill>
              </a:rPr>
              <a:t>78. </a:t>
            </a:r>
            <a:r>
              <a:rPr lang="en-US" sz="3500" dirty="0" smtClean="0"/>
              <a:t>Make </a:t>
            </a:r>
            <a:r>
              <a:rPr lang="en-US" sz="3500" dirty="0"/>
              <a:t>him who </a:t>
            </a:r>
            <a:r>
              <a:rPr lang="en-US" sz="3500" dirty="0" err="1"/>
              <a:t>receiveth</a:t>
            </a:r>
            <a:r>
              <a:rPr lang="en-US" sz="3500" dirty="0"/>
              <a:t>, with a pure conscience, from thy </a:t>
            </a:r>
            <a:r>
              <a:rPr lang="en-US" sz="3500" dirty="0" err="1" smtClean="0"/>
              <a:t>honourable</a:t>
            </a:r>
            <a:r>
              <a:rPr lang="en-US" sz="3500" dirty="0" smtClean="0"/>
              <a:t> </a:t>
            </a:r>
            <a:r>
              <a:rPr lang="en-US" sz="3500" dirty="0"/>
              <a:t>table worthy of remission of sin, and of unity with the Holy Spirit to the salvation of body and soul, and worthy to come into the inheritance of the heavenly </a:t>
            </a:r>
            <a:r>
              <a:rPr lang="en-US" sz="3500" dirty="0" smtClean="0"/>
              <a:t>kingdom </a:t>
            </a:r>
            <a:endParaRPr lang="en-US" sz="3500" dirty="0">
              <a:uFill>
                <a:solidFill>
                  <a:srgbClr val="000000"/>
                </a:solidFill>
              </a:uFill>
            </a:endParaRPr>
          </a:p>
        </p:txBody>
      </p:sp>
      <p:sp>
        <p:nvSpPr>
          <p:cNvPr id="2" name="Rectangle 1"/>
          <p:cNvSpPr/>
          <p:nvPr/>
        </p:nvSpPr>
        <p:spPr>
          <a:xfrm>
            <a:off x="-52978" y="-27789"/>
            <a:ext cx="4248460" cy="6555641"/>
          </a:xfrm>
          <a:prstGeom prst="rect">
            <a:avLst/>
          </a:prstGeom>
        </p:spPr>
        <p:txBody>
          <a:bodyPr wrap="square">
            <a:spAutoFit/>
          </a:bodyPr>
          <a:lstStyle/>
          <a:p>
            <a:pPr marL="40639" marR="40639">
              <a:spcBef>
                <a:spcPts val="600"/>
              </a:spcBef>
              <a:buClr>
                <a:srgbClr val="000000"/>
              </a:buClr>
              <a:buFont typeface="Arial"/>
              <a:defRPr sz="1800"/>
            </a:pPr>
            <a:r>
              <a:rPr lang="en-CA" sz="1400" dirty="0" smtClean="0">
                <a:solidFill>
                  <a:srgbClr val="FFC000"/>
                </a:solidFill>
                <a:latin typeface="Nyala" panose="02000504070300020003" pitchFamily="2" charset="0"/>
              </a:rPr>
              <a:t>፸፰. </a:t>
            </a:r>
            <a:r>
              <a:rPr lang="sk-SK" sz="4500" dirty="0" smtClean="0">
                <a:latin typeface="Nyala" panose="02000504070300020003" pitchFamily="2" charset="0"/>
              </a:rPr>
              <a:t>ወክፍሎ </a:t>
            </a:r>
            <a:r>
              <a:rPr lang="sk-SK" sz="4500" dirty="0">
                <a:latin typeface="Nyala" panose="02000504070300020003" pitchFamily="2" charset="0"/>
              </a:rPr>
              <a:t>ለዘይነሥእ እምክብርት መዕድከ በንጹሕ ሕሊና ነኅድገተ </a:t>
            </a:r>
            <a:r>
              <a:rPr lang="sk-SK" sz="4500" dirty="0" smtClean="0">
                <a:latin typeface="Nyala" panose="02000504070300020003" pitchFamily="2" charset="0"/>
              </a:rPr>
              <a:t>ኃጢኣት</a:t>
            </a:r>
            <a:r>
              <a:rPr lang="en-CA" sz="4500" dirty="0" smtClean="0">
                <a:latin typeface="Nyala" panose="02000504070300020003" pitchFamily="2" charset="0"/>
              </a:rPr>
              <a:t> </a:t>
            </a:r>
            <a:r>
              <a:rPr lang="en-US" sz="4800" dirty="0" err="1"/>
              <a:t>ወእመንፈስ</a:t>
            </a:r>
            <a:r>
              <a:rPr lang="en-US" sz="4800" dirty="0"/>
              <a:t> </a:t>
            </a:r>
            <a:r>
              <a:rPr lang="en-US" sz="4800" dirty="0" err="1"/>
              <a:t>ቅዱስ</a:t>
            </a:r>
            <a:r>
              <a:rPr lang="en-US" sz="4800" dirty="0"/>
              <a:t> </a:t>
            </a:r>
            <a:r>
              <a:rPr lang="en-US" sz="4800" dirty="0" err="1"/>
              <a:t>ትድምርት</a:t>
            </a:r>
            <a:r>
              <a:rPr lang="en-US" sz="4800" dirty="0"/>
              <a:t> </a:t>
            </a:r>
            <a:r>
              <a:rPr lang="en-US" sz="4800" dirty="0" err="1"/>
              <a:t>ለመድኃኒተ</a:t>
            </a:r>
            <a:r>
              <a:rPr lang="en-US" sz="4800" dirty="0"/>
              <a:t> </a:t>
            </a:r>
            <a:r>
              <a:rPr lang="en-US" sz="4800" dirty="0" err="1"/>
              <a:t>ሥጋ</a:t>
            </a:r>
            <a:r>
              <a:rPr lang="en-US" sz="4800" dirty="0"/>
              <a:t> </a:t>
            </a:r>
            <a:r>
              <a:rPr lang="en-US" sz="4800" dirty="0" err="1"/>
              <a:t>ወነፍስ</a:t>
            </a:r>
            <a:r>
              <a:rPr lang="en-US" sz="4800" dirty="0"/>
              <a:t> </a:t>
            </a:r>
            <a:r>
              <a:rPr lang="en-US" sz="4800" dirty="0" err="1"/>
              <a:t>ለዘበሰማያት</a:t>
            </a:r>
            <a:r>
              <a:rPr lang="en-US" sz="4800" dirty="0"/>
              <a:t> </a:t>
            </a:r>
            <a:r>
              <a:rPr lang="en-US" sz="4800" dirty="0" err="1"/>
              <a:t>መንግስት</a:t>
            </a:r>
            <a:r>
              <a:rPr lang="en-US" sz="4800" dirty="0"/>
              <a:t> </a:t>
            </a:r>
            <a:r>
              <a:rPr lang="en-US" sz="4800" dirty="0" err="1" smtClean="0"/>
              <a:t>ወርስት</a:t>
            </a:r>
            <a:endParaRPr lang="sk-SK"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4231323651"/>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7325082"/>
          </a:xfrm>
          <a:prstGeom prst="rect">
            <a:avLst/>
          </a:prstGeom>
        </p:spPr>
        <p:txBody>
          <a:bodyPr wrap="square">
            <a:spAutoFit/>
          </a:bodyPr>
          <a:lstStyle/>
          <a:p>
            <a:pPr marL="40639" marR="40639">
              <a:spcBef>
                <a:spcPts val="600"/>
              </a:spcBef>
              <a:buClr>
                <a:srgbClr val="000000"/>
              </a:buClr>
              <a:defRPr sz="2000">
                <a:latin typeface="GeezTypeNet"/>
                <a:ea typeface="GeezTypeNet"/>
                <a:cs typeface="GeezTypeNet"/>
                <a:sym typeface="GeezTypeNet"/>
              </a:defRPr>
            </a:pPr>
            <a:r>
              <a:rPr lang="en-US" sz="4400" dirty="0" err="1" smtClean="0">
                <a:latin typeface="Nyala" panose="02000504070300020003" pitchFamily="2" charset="0"/>
              </a:rPr>
              <a:t>ኣብ</a:t>
            </a:r>
            <a:r>
              <a:rPr lang="en-US" sz="4400" dirty="0" smtClean="0">
                <a:latin typeface="Nyala" panose="02000504070300020003" pitchFamily="2" charset="0"/>
              </a:rPr>
              <a:t> </a:t>
            </a:r>
            <a:r>
              <a:rPr lang="en-US" sz="4400" dirty="0" err="1">
                <a:latin typeface="Nyala" panose="02000504070300020003" pitchFamily="2" charset="0"/>
              </a:rPr>
              <a:t>ሰማይ</a:t>
            </a:r>
            <a:r>
              <a:rPr lang="en-US" sz="4400" dirty="0">
                <a:latin typeface="Nyala" panose="02000504070300020003" pitchFamily="2" charset="0"/>
              </a:rPr>
              <a:t> </a:t>
            </a:r>
            <a:r>
              <a:rPr lang="en-US" sz="4400" dirty="0" err="1">
                <a:latin typeface="Nyala" panose="02000504070300020003" pitchFamily="2" charset="0"/>
              </a:rPr>
              <a:t>ንዘሎ</a:t>
            </a:r>
            <a:r>
              <a:rPr lang="en-US" sz="4400" dirty="0">
                <a:latin typeface="Nyala" panose="02000504070300020003" pitchFamily="2" charset="0"/>
              </a:rPr>
              <a:t> </a:t>
            </a:r>
            <a:r>
              <a:rPr lang="en-US" sz="4400" dirty="0" err="1">
                <a:latin typeface="Nyala" panose="02000504070300020003" pitchFamily="2" charset="0"/>
              </a:rPr>
              <a:t>መግሥትን</a:t>
            </a:r>
            <a:r>
              <a:rPr lang="en-US" sz="4400" dirty="0">
                <a:latin typeface="Nyala" panose="02000504070300020003" pitchFamily="2" charset="0"/>
              </a:rPr>
              <a:t> </a:t>
            </a:r>
            <a:r>
              <a:rPr lang="en-US" sz="4400" dirty="0" err="1">
                <a:latin typeface="Nyala" panose="02000504070300020003" pitchFamily="2" charset="0"/>
              </a:rPr>
              <a:t>ርስትን</a:t>
            </a:r>
            <a:r>
              <a:rPr lang="en-US" sz="4400" dirty="0">
                <a:latin typeface="Nyala" panose="02000504070300020003" pitchFamily="2" charset="0"/>
              </a:rPr>
              <a:t> </a:t>
            </a:r>
            <a:r>
              <a:rPr lang="en-US" sz="4400" dirty="0" err="1">
                <a:latin typeface="Nyala" panose="02000504070300020003" pitchFamily="2" charset="0"/>
              </a:rPr>
              <a:t>ሞገስን</a:t>
            </a:r>
            <a:r>
              <a:rPr lang="en-US" sz="4400" dirty="0">
                <a:latin typeface="Nyala" panose="02000504070300020003" pitchFamily="2" charset="0"/>
              </a:rPr>
              <a:t> </a:t>
            </a:r>
            <a:r>
              <a:rPr lang="en-US" sz="4400" dirty="0" err="1" smtClean="0">
                <a:latin typeface="Nyala" panose="02000504070300020003" pitchFamily="2" charset="0"/>
              </a:rPr>
              <a:t>ብፍቓድን</a:t>
            </a:r>
            <a:r>
              <a:rPr lang="en-US" sz="4400" dirty="0" smtClean="0">
                <a:latin typeface="Nyala" panose="02000504070300020003" pitchFamily="2" charset="0"/>
              </a:rPr>
              <a:t>። </a:t>
            </a:r>
            <a:r>
              <a:rPr lang="en-US" sz="4400" dirty="0" err="1">
                <a:latin typeface="Nyala" panose="02000504070300020003" pitchFamily="2" charset="0"/>
              </a:rPr>
              <a:t>ብሓደ</a:t>
            </a:r>
            <a:r>
              <a:rPr lang="en-US" sz="4400" dirty="0">
                <a:latin typeface="Nyala" panose="02000504070300020003" pitchFamily="2" charset="0"/>
              </a:rPr>
              <a:t> </a:t>
            </a:r>
            <a:r>
              <a:rPr lang="en-US" sz="4400" dirty="0" err="1">
                <a:latin typeface="Nyala" panose="02000504070300020003" pitchFamily="2" charset="0"/>
              </a:rPr>
              <a:t>ወድኻ</a:t>
            </a:r>
            <a:r>
              <a:rPr lang="en-US" sz="4400" dirty="0">
                <a:latin typeface="Nyala" panose="02000504070300020003" pitchFamily="2" charset="0"/>
              </a:rPr>
              <a:t> </a:t>
            </a:r>
            <a:r>
              <a:rPr lang="en-US" sz="4400" dirty="0" err="1">
                <a:latin typeface="Nyala" panose="02000504070300020003" pitchFamily="2" charset="0"/>
              </a:rPr>
              <a:t>ምስኡ</a:t>
            </a:r>
            <a:r>
              <a:rPr lang="en-US" sz="4400" dirty="0">
                <a:latin typeface="Nyala" panose="02000504070300020003" pitchFamily="2" charset="0"/>
              </a:rPr>
              <a:t> </a:t>
            </a:r>
            <a:r>
              <a:rPr lang="en-US" sz="4400" dirty="0" err="1">
                <a:latin typeface="Nyala" panose="02000504070300020003" pitchFamily="2" charset="0"/>
              </a:rPr>
              <a:t>ምስ</a:t>
            </a:r>
            <a:r>
              <a:rPr lang="en-US" sz="4400" dirty="0">
                <a:latin typeface="Nyala" panose="02000504070300020003" pitchFamily="2" charset="0"/>
              </a:rPr>
              <a:t> </a:t>
            </a:r>
            <a:r>
              <a:rPr lang="en-US" sz="4400" dirty="0" err="1">
                <a:latin typeface="Nyala" panose="02000504070300020003" pitchFamily="2" charset="0"/>
              </a:rPr>
              <a:t>መንፈስ</a:t>
            </a:r>
            <a:r>
              <a:rPr lang="en-US" sz="4400" dirty="0">
                <a:latin typeface="Nyala" panose="02000504070300020003" pitchFamily="2" charset="0"/>
              </a:rPr>
              <a:t> </a:t>
            </a:r>
            <a:r>
              <a:rPr lang="en-US" sz="4400" dirty="0" err="1">
                <a:latin typeface="Nyala" panose="02000504070300020003" pitchFamily="2" charset="0"/>
              </a:rPr>
              <a:t>ቅዱስን</a:t>
            </a:r>
            <a:r>
              <a:rPr lang="en-US" sz="4400" dirty="0">
                <a:latin typeface="Nyala" panose="02000504070300020003" pitchFamily="2" charset="0"/>
              </a:rPr>
              <a:t> </a:t>
            </a:r>
            <a:r>
              <a:rPr lang="en-US" sz="4400" dirty="0" err="1">
                <a:latin typeface="Nyala" panose="02000504070300020003" pitchFamily="2" charset="0"/>
              </a:rPr>
              <a:t>ምስጋናን</a:t>
            </a:r>
            <a:r>
              <a:rPr lang="en-US" sz="4400" dirty="0">
                <a:latin typeface="Nyala" panose="02000504070300020003" pitchFamily="2" charset="0"/>
              </a:rPr>
              <a:t> </a:t>
            </a:r>
            <a:r>
              <a:rPr lang="en-US" sz="4400" dirty="0" err="1">
                <a:latin typeface="Nyala" panose="02000504070300020003" pitchFamily="2" charset="0"/>
              </a:rPr>
              <a:t>ጽንዓትን</a:t>
            </a:r>
            <a:r>
              <a:rPr lang="en-US" sz="4400" dirty="0">
                <a:latin typeface="Nyala" panose="02000504070300020003" pitchFamily="2" charset="0"/>
              </a:rPr>
              <a:t> </a:t>
            </a:r>
            <a:r>
              <a:rPr lang="en-US" sz="4400" dirty="0" err="1">
                <a:latin typeface="Nyala" panose="02000504070300020003" pitchFamily="2" charset="0"/>
              </a:rPr>
              <a:t>ብእኡ</a:t>
            </a:r>
            <a:r>
              <a:rPr lang="en-US" sz="4400" dirty="0">
                <a:latin typeface="Nyala" panose="02000504070300020003" pitchFamily="2" charset="0"/>
              </a:rPr>
              <a:t> </a:t>
            </a:r>
            <a:r>
              <a:rPr lang="en-US" sz="4400" dirty="0" err="1">
                <a:latin typeface="Nyala" panose="02000504070300020003" pitchFamily="2" charset="0"/>
              </a:rPr>
              <a:t>ዘሎካ</a:t>
            </a:r>
            <a:r>
              <a:rPr lang="en-US" sz="4400" dirty="0">
                <a:latin typeface="Nyala" panose="02000504070300020003" pitchFamily="2" charset="0"/>
              </a:rPr>
              <a:t> </a:t>
            </a:r>
            <a:r>
              <a:rPr lang="en-US" sz="4400" dirty="0" err="1">
                <a:latin typeface="Nyala" panose="02000504070300020003" pitchFamily="2" charset="0"/>
              </a:rPr>
              <a:t>ሎምን</a:t>
            </a:r>
            <a:r>
              <a:rPr lang="en-US" sz="4400" dirty="0">
                <a:latin typeface="Nyala" panose="02000504070300020003" pitchFamily="2" charset="0"/>
              </a:rPr>
              <a:t> </a:t>
            </a:r>
            <a:r>
              <a:rPr lang="en-US" sz="4400" dirty="0" err="1">
                <a:latin typeface="Nyala" panose="02000504070300020003" pitchFamily="2" charset="0"/>
              </a:rPr>
              <a:t>ኩሉ</a:t>
            </a:r>
            <a:r>
              <a:rPr lang="en-US" sz="4400" dirty="0">
                <a:latin typeface="Nyala" panose="02000504070300020003" pitchFamily="2" charset="0"/>
              </a:rPr>
              <a:t> </a:t>
            </a:r>
            <a:r>
              <a:rPr lang="en-US" sz="4400" dirty="0" err="1">
                <a:latin typeface="Nyala" panose="02000504070300020003" pitchFamily="2" charset="0"/>
              </a:rPr>
              <a:t>ሳዕን</a:t>
            </a:r>
            <a:r>
              <a:rPr lang="en-US" sz="4400" dirty="0">
                <a:latin typeface="Nyala" panose="02000504070300020003" pitchFamily="2" charset="0"/>
              </a:rPr>
              <a:t> </a:t>
            </a:r>
            <a:r>
              <a:rPr lang="en-US" sz="4400" dirty="0" err="1">
                <a:latin typeface="Nyala" panose="02000504070300020003" pitchFamily="2" charset="0"/>
              </a:rPr>
              <a:t>ንዘለዓለም</a:t>
            </a:r>
            <a:r>
              <a:rPr lang="en-US" sz="4400" dirty="0">
                <a:latin typeface="Nyala" panose="02000504070300020003" pitchFamily="2" charset="0"/>
              </a:rPr>
              <a:t> </a:t>
            </a:r>
            <a:r>
              <a:rPr lang="en-US" sz="4400" dirty="0" err="1">
                <a:latin typeface="Nyala" panose="02000504070300020003" pitchFamily="2" charset="0"/>
              </a:rPr>
              <a:t>ዓለም</a:t>
            </a:r>
            <a:r>
              <a:rPr lang="en-US" sz="4400" dirty="0">
                <a:latin typeface="Nyala" panose="02000504070300020003" pitchFamily="2" charset="0"/>
              </a:rPr>
              <a:t> </a:t>
            </a:r>
            <a:r>
              <a:rPr lang="en-US" sz="4400" dirty="0" err="1">
                <a:latin typeface="Nyala" panose="02000504070300020003" pitchFamily="2" charset="0"/>
              </a:rPr>
              <a:t>ኣሜን</a:t>
            </a:r>
            <a:r>
              <a:rPr lang="en-US" sz="4400" dirty="0" smtClean="0">
                <a:latin typeface="Nyala" panose="02000504070300020003" pitchFamily="2" charset="0"/>
              </a:rPr>
              <a:t>።</a:t>
            </a:r>
          </a:p>
          <a:p>
            <a:pPr marL="40639" marR="40639">
              <a:spcBef>
                <a:spcPts val="600"/>
              </a:spcBef>
              <a:buClr>
                <a:srgbClr val="000000"/>
              </a:buClr>
              <a:defRPr sz="2000">
                <a:latin typeface="GeezTypeNet"/>
                <a:ea typeface="GeezTypeNet"/>
                <a:cs typeface="GeezTypeNet"/>
                <a:sym typeface="GeezTypeNet"/>
              </a:defRPr>
            </a:pPr>
            <a:r>
              <a:rPr lang="en-US" sz="2000" dirty="0" err="1" smtClean="0">
                <a:solidFill>
                  <a:srgbClr val="FFC000"/>
                </a:solidFill>
                <a:latin typeface="Nyala" panose="02000504070300020003" pitchFamily="2" charset="0"/>
              </a:rPr>
              <a:t>ወይ</a:t>
            </a:r>
            <a:r>
              <a:rPr lang="en-US" sz="2000" dirty="0" smtClean="0">
                <a:solidFill>
                  <a:srgbClr val="FFC000"/>
                </a:solidFill>
                <a:latin typeface="Nyala" panose="02000504070300020003" pitchFamily="2" charset="0"/>
              </a:rPr>
              <a:t> “</a:t>
            </a:r>
            <a:r>
              <a:rPr lang="en-US" sz="2000" dirty="0" err="1" smtClean="0">
                <a:solidFill>
                  <a:srgbClr val="FFC000"/>
                </a:solidFill>
                <a:latin typeface="Nyala" panose="02000504070300020003" pitchFamily="2" charset="0"/>
              </a:rPr>
              <a:t>ተዘከር</a:t>
            </a:r>
            <a:r>
              <a:rPr lang="en-US" sz="2000" dirty="0" smtClean="0">
                <a:solidFill>
                  <a:srgbClr val="FFC000"/>
                </a:solidFill>
                <a:latin typeface="Nyala" panose="02000504070300020003" pitchFamily="2" charset="0"/>
              </a:rPr>
              <a:t> </a:t>
            </a:r>
            <a:r>
              <a:rPr lang="en-US" sz="2000" dirty="0" err="1" smtClean="0">
                <a:solidFill>
                  <a:srgbClr val="FFC000"/>
                </a:solidFill>
                <a:latin typeface="Nyala" panose="02000504070300020003" pitchFamily="2" charset="0"/>
              </a:rPr>
              <a:t>ሥጋ</a:t>
            </a:r>
            <a:r>
              <a:rPr lang="en-US" sz="2000" dirty="0" smtClean="0">
                <a:solidFill>
                  <a:srgbClr val="FFC000"/>
                </a:solidFill>
                <a:latin typeface="Nyala" panose="02000504070300020003" pitchFamily="2" charset="0"/>
              </a:rPr>
              <a:t>” </a:t>
            </a:r>
            <a:r>
              <a:rPr lang="en-US" sz="2000" dirty="0" err="1" smtClean="0">
                <a:solidFill>
                  <a:srgbClr val="FFC000"/>
                </a:solidFill>
                <a:latin typeface="Nyala" panose="02000504070300020003" pitchFamily="2" charset="0"/>
              </a:rPr>
              <a:t>በል</a:t>
            </a:r>
            <a:r>
              <a:rPr lang="en-US" sz="2000" dirty="0" smtClean="0">
                <a:solidFill>
                  <a:srgbClr val="FFC000"/>
                </a:solidFill>
                <a:latin typeface="Nyala" panose="02000504070300020003" pitchFamily="2" charset="0"/>
              </a:rPr>
              <a:t>።</a:t>
            </a:r>
            <a:endParaRPr lang="en-US" sz="2000" dirty="0">
              <a:solidFill>
                <a:srgbClr val="FFC000"/>
              </a:solidFill>
              <a:latin typeface="Nyala" panose="02000504070300020003" pitchFamily="2" charset="0"/>
            </a:endParaRPr>
          </a:p>
          <a:p>
            <a:pPr marL="40639" marR="40639">
              <a:spcBef>
                <a:spcPts val="600"/>
              </a:spcBef>
              <a:buClr>
                <a:srgbClr val="000000"/>
              </a:buClr>
              <a:defRPr sz="2000">
                <a:latin typeface="GeezTypeNet"/>
                <a:ea typeface="GeezTypeNet"/>
                <a:cs typeface="GeezTypeNet"/>
                <a:sym typeface="GeezTypeNet"/>
              </a:defRPr>
            </a:pPr>
            <a:endParaRPr lang="sk-SK"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14085" y="12680"/>
            <a:ext cx="4223591" cy="6555641"/>
          </a:xfrm>
          <a:prstGeom prst="rect">
            <a:avLst/>
          </a:prstGeom>
        </p:spPr>
        <p:txBody>
          <a:bodyPr wrap="square">
            <a:spAutoFit/>
          </a:bodyPr>
          <a:lstStyle/>
          <a:p>
            <a:pPr marL="40639" marR="40639">
              <a:spcBef>
                <a:spcPts val="600"/>
              </a:spcBef>
              <a:buClr>
                <a:srgbClr val="000000"/>
              </a:buClr>
              <a:defRPr sz="2800"/>
            </a:pPr>
            <a:r>
              <a:rPr lang="en-US" sz="3500" dirty="0" smtClean="0"/>
              <a:t>through </a:t>
            </a:r>
            <a:r>
              <a:rPr lang="en-US" sz="3500" dirty="0"/>
              <a:t>thy </a:t>
            </a:r>
            <a:r>
              <a:rPr lang="en-US" sz="3500" dirty="0" err="1"/>
              <a:t>favour</a:t>
            </a:r>
            <a:r>
              <a:rPr lang="en-US" sz="3500" dirty="0"/>
              <a:t> and will :</a:t>
            </a:r>
            <a:br>
              <a:rPr lang="en-US" sz="3500" dirty="0"/>
            </a:br>
            <a:r>
              <a:rPr lang="en-US" sz="3500" dirty="0"/>
              <a:t>Through thy </a:t>
            </a:r>
            <a:endParaRPr lang="en-US" sz="3500" dirty="0" smtClean="0"/>
          </a:p>
          <a:p>
            <a:pPr marL="40639" marR="40639">
              <a:spcBef>
                <a:spcPts val="600"/>
              </a:spcBef>
              <a:buClr>
                <a:srgbClr val="000000"/>
              </a:buClr>
              <a:defRPr sz="2800"/>
            </a:pPr>
            <a:r>
              <a:rPr lang="en-US" sz="3500" dirty="0" smtClean="0"/>
              <a:t>only-begotten </a:t>
            </a:r>
            <a:r>
              <a:rPr lang="en-US" sz="3500" dirty="0"/>
              <a:t>Son through whom to thee with him and with the Holy Spirit be glory and dominion, both now and ever. Amen. </a:t>
            </a:r>
            <a:endParaRPr lang="en-US" sz="3500" dirty="0" smtClean="0"/>
          </a:p>
          <a:p>
            <a:pPr marL="40639" marR="40639">
              <a:spcBef>
                <a:spcPts val="600"/>
              </a:spcBef>
              <a:buClr>
                <a:srgbClr val="000000"/>
              </a:buClr>
              <a:defRPr sz="2800"/>
            </a:pPr>
            <a:endParaRPr lang="en-US" sz="3500" dirty="0">
              <a:uFill>
                <a:solidFill>
                  <a:srgbClr val="000000"/>
                </a:solidFill>
              </a:uFill>
            </a:endParaRPr>
          </a:p>
          <a:p>
            <a:pPr marL="40639" marR="40639">
              <a:spcBef>
                <a:spcPts val="600"/>
              </a:spcBef>
              <a:buClr>
                <a:srgbClr val="000000"/>
              </a:buClr>
              <a:defRPr sz="2800"/>
            </a:pPr>
            <a:r>
              <a:rPr lang="en-US" sz="2000" dirty="0" smtClean="0">
                <a:solidFill>
                  <a:srgbClr val="FFC000"/>
                </a:solidFill>
                <a:uFill>
                  <a:solidFill>
                    <a:srgbClr val="000000"/>
                  </a:solidFill>
                </a:uFill>
              </a:rPr>
              <a:t>   Or say “ Remember the body”.</a:t>
            </a:r>
            <a:endParaRPr lang="en-US" sz="2000" dirty="0">
              <a:solidFill>
                <a:srgbClr val="FFC000"/>
              </a:solidFill>
              <a:uFill>
                <a:solidFill>
                  <a:srgbClr val="000000"/>
                </a:solidFill>
              </a:uFill>
            </a:endParaRPr>
          </a:p>
        </p:txBody>
      </p:sp>
      <p:sp>
        <p:nvSpPr>
          <p:cNvPr id="2" name="Rectangle 1"/>
          <p:cNvSpPr/>
          <p:nvPr/>
        </p:nvSpPr>
        <p:spPr>
          <a:xfrm>
            <a:off x="-52978" y="-27789"/>
            <a:ext cx="4248460" cy="6724918"/>
          </a:xfrm>
          <a:prstGeom prst="rect">
            <a:avLst/>
          </a:prstGeom>
        </p:spPr>
        <p:txBody>
          <a:bodyPr wrap="square">
            <a:spAutoFit/>
          </a:bodyPr>
          <a:lstStyle/>
          <a:p>
            <a:pPr marL="40639" marR="40639">
              <a:spcBef>
                <a:spcPts val="600"/>
              </a:spcBef>
              <a:buClr>
                <a:srgbClr val="000000"/>
              </a:buClr>
              <a:buFont typeface="Arial"/>
              <a:defRPr sz="1800"/>
            </a:pPr>
            <a:r>
              <a:rPr lang="en-US" sz="4700" dirty="0" err="1" smtClean="0"/>
              <a:t>ዘበሞገስ</a:t>
            </a:r>
            <a:r>
              <a:rPr lang="en-US" sz="4700" dirty="0" smtClean="0"/>
              <a:t> </a:t>
            </a:r>
            <a:r>
              <a:rPr lang="en-US" sz="4700" dirty="0" err="1"/>
              <a:t>ወበፈቃድ</a:t>
            </a:r>
            <a:r>
              <a:rPr lang="en-US" sz="4700" dirty="0"/>
              <a:t>።</a:t>
            </a:r>
          </a:p>
          <a:p>
            <a:pPr marL="40639" marR="40639">
              <a:spcBef>
                <a:spcPts val="600"/>
              </a:spcBef>
              <a:buClr>
                <a:srgbClr val="000000"/>
              </a:buClr>
              <a:buFont typeface="Arial"/>
              <a:defRPr sz="1800"/>
            </a:pPr>
            <a:r>
              <a:rPr lang="en-US" sz="4700" dirty="0" err="1"/>
              <a:t>በኣሓዱ</a:t>
            </a:r>
            <a:r>
              <a:rPr lang="en-US" sz="4700" dirty="0"/>
              <a:t> </a:t>
            </a:r>
            <a:r>
              <a:rPr lang="en-US" sz="4700" dirty="0" err="1"/>
              <a:t>ወልድከ</a:t>
            </a:r>
            <a:r>
              <a:rPr lang="en-US" sz="4700" dirty="0"/>
              <a:t> </a:t>
            </a:r>
            <a:r>
              <a:rPr lang="en-US" sz="4700" dirty="0" err="1"/>
              <a:t>ዘቦቱ</a:t>
            </a:r>
            <a:r>
              <a:rPr lang="en-US" sz="4700" dirty="0"/>
              <a:t> </a:t>
            </a:r>
            <a:r>
              <a:rPr lang="en-US" sz="4700" dirty="0" err="1"/>
              <a:t>ለከ</a:t>
            </a:r>
            <a:r>
              <a:rPr lang="en-US" sz="4700" dirty="0"/>
              <a:t> </a:t>
            </a:r>
            <a:r>
              <a:rPr lang="en-US" sz="4700" dirty="0" err="1"/>
              <a:t>ምስሌሁ</a:t>
            </a:r>
            <a:r>
              <a:rPr lang="en-US" sz="4700" dirty="0"/>
              <a:t> </a:t>
            </a:r>
            <a:r>
              <a:rPr lang="en-US" sz="4700" dirty="0" err="1"/>
              <a:t>ወምስለ</a:t>
            </a:r>
            <a:r>
              <a:rPr lang="en-US" sz="4700" dirty="0"/>
              <a:t> </a:t>
            </a:r>
            <a:r>
              <a:rPr lang="en-US" sz="4700" dirty="0" err="1"/>
              <a:t>ቅዱስ</a:t>
            </a:r>
            <a:r>
              <a:rPr lang="en-US" sz="4700" dirty="0"/>
              <a:t> </a:t>
            </a:r>
            <a:r>
              <a:rPr lang="en-US" sz="4700" dirty="0" err="1"/>
              <a:t>መንፈስ</a:t>
            </a:r>
            <a:r>
              <a:rPr lang="en-US" sz="4700" dirty="0"/>
              <a:t> </a:t>
            </a:r>
            <a:r>
              <a:rPr lang="en-US" sz="4700" dirty="0" err="1"/>
              <a:t>ስብሓት</a:t>
            </a:r>
            <a:r>
              <a:rPr lang="en-US" sz="4700" dirty="0"/>
              <a:t> </a:t>
            </a:r>
            <a:r>
              <a:rPr lang="en-US" sz="4700" dirty="0" err="1"/>
              <a:t>ወእኂዝ</a:t>
            </a:r>
            <a:r>
              <a:rPr lang="en-US" sz="4700" dirty="0"/>
              <a:t> </a:t>
            </a:r>
            <a:r>
              <a:rPr lang="en-US" sz="4700" dirty="0" err="1"/>
              <a:t>ይእዜኒ</a:t>
            </a:r>
            <a:r>
              <a:rPr lang="en-US" sz="4700" dirty="0"/>
              <a:t> </a:t>
            </a:r>
            <a:r>
              <a:rPr lang="en-US" sz="4700" dirty="0" err="1"/>
              <a:t>ወዘልፈኒ</a:t>
            </a:r>
            <a:r>
              <a:rPr lang="en-US" sz="4700" dirty="0"/>
              <a:t> </a:t>
            </a:r>
            <a:r>
              <a:rPr lang="en-US" sz="4700" dirty="0" err="1"/>
              <a:t>ወለዓለም</a:t>
            </a:r>
            <a:r>
              <a:rPr lang="en-US" sz="4700" dirty="0"/>
              <a:t> </a:t>
            </a:r>
            <a:r>
              <a:rPr lang="en-US" sz="4700" dirty="0" err="1"/>
              <a:t>ዓለም</a:t>
            </a:r>
            <a:r>
              <a:rPr lang="en-US" sz="4700" dirty="0"/>
              <a:t> </a:t>
            </a:r>
            <a:r>
              <a:rPr lang="en-US" sz="4700" dirty="0" err="1"/>
              <a:t>ኣሜን</a:t>
            </a:r>
            <a:r>
              <a:rPr lang="en-US" sz="4700" dirty="0"/>
              <a:t>።</a:t>
            </a:r>
          </a:p>
          <a:p>
            <a:pPr marL="40639" marR="40639">
              <a:spcBef>
                <a:spcPts val="600"/>
              </a:spcBef>
              <a:buClr>
                <a:srgbClr val="000000"/>
              </a:buClr>
              <a:buFont typeface="Arial"/>
              <a:defRPr sz="1800"/>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buFont typeface="Arial"/>
              <a:defRPr sz="1800"/>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ቦ ፥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ተዘከር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ዘሥጋ</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endParaRPr lang="sk-SK"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191672702"/>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2674"/>
            <a:ext cx="4592511" cy="6247864"/>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t>121. </a:t>
            </a:r>
            <a:r>
              <a:rPr lang="en-CA" sz="1400" dirty="0" smtClean="0"/>
              <a:t> </a:t>
            </a:r>
            <a:r>
              <a:rPr lang="en-CA" sz="4000" dirty="0" err="1" smtClean="0"/>
              <a:t>ደጊምና</a:t>
            </a:r>
            <a:r>
              <a:rPr lang="en-CA" sz="4000" dirty="0" smtClean="0"/>
              <a:t> </a:t>
            </a:r>
            <a:r>
              <a:rPr lang="en-CA" sz="4000" dirty="0" err="1"/>
              <a:t>ዅሉ</a:t>
            </a:r>
            <a:r>
              <a:rPr lang="en-CA" sz="4000" dirty="0"/>
              <a:t> </a:t>
            </a:r>
            <a:r>
              <a:rPr lang="en-CA" sz="4000" dirty="0" err="1"/>
              <a:t>ዓለም</a:t>
            </a:r>
            <a:r>
              <a:rPr lang="en-CA" sz="4000" dirty="0"/>
              <a:t> </a:t>
            </a:r>
            <a:r>
              <a:rPr lang="en-CA" sz="4000" dirty="0" err="1"/>
              <a:t>ንዝኃዘ</a:t>
            </a:r>
            <a:r>
              <a:rPr lang="en-CA" sz="4000" dirty="0"/>
              <a:t> </a:t>
            </a:r>
            <a:r>
              <a:rPr lang="en-CA" sz="4000" dirty="0" err="1"/>
              <a:t>ካብ</a:t>
            </a:r>
            <a:r>
              <a:rPr lang="en-CA" sz="4000" dirty="0"/>
              <a:t> </a:t>
            </a:r>
            <a:r>
              <a:rPr lang="en-CA" sz="4000" dirty="0" err="1" smtClean="0"/>
              <a:t>ኃጢኣ</a:t>
            </a:r>
            <a:endParaRPr lang="en-CA" sz="4000" dirty="0" smtClean="0"/>
          </a:p>
          <a:p>
            <a:r>
              <a:rPr lang="en-CA" sz="4000" dirty="0" err="1" smtClean="0"/>
              <a:t>ቶም</a:t>
            </a:r>
            <a:r>
              <a:rPr lang="en-CA" sz="4000" dirty="0" smtClean="0"/>
              <a:t> </a:t>
            </a:r>
            <a:r>
              <a:rPr lang="en-CA" sz="4000" dirty="0" err="1"/>
              <a:t>ከኣ</a:t>
            </a:r>
            <a:r>
              <a:rPr lang="en-CA" sz="4000" dirty="0"/>
              <a:t> </a:t>
            </a:r>
            <a:r>
              <a:rPr lang="en-CA" sz="4000" dirty="0" err="1"/>
              <a:t>በጃ</a:t>
            </a:r>
            <a:r>
              <a:rPr lang="en-CA" sz="4000" dirty="0"/>
              <a:t> </a:t>
            </a:r>
            <a:r>
              <a:rPr lang="en-CA" sz="4000" dirty="0" err="1"/>
              <a:t>ንዝኾኖም</a:t>
            </a:r>
            <a:r>
              <a:rPr lang="en-CA" sz="4000" dirty="0"/>
              <a:t> </a:t>
            </a:r>
            <a:r>
              <a:rPr lang="en-CA" sz="4000" dirty="0" err="1"/>
              <a:t>ንልምኖ</a:t>
            </a:r>
            <a:r>
              <a:rPr lang="en-CA" sz="4000" dirty="0"/>
              <a:t> </a:t>
            </a:r>
            <a:r>
              <a:rPr lang="en-CA" sz="4000" dirty="0" err="1"/>
              <a:t>ኣሎና</a:t>
            </a:r>
            <a:r>
              <a:rPr lang="en-CA" sz="4000" dirty="0"/>
              <a:t>። </a:t>
            </a:r>
            <a:r>
              <a:rPr lang="en-CA" sz="4000" dirty="0" err="1"/>
              <a:t>እቲ</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smtClean="0"/>
              <a:t>ዝወሰድ</a:t>
            </a:r>
            <a:endParaRPr lang="en-CA" sz="4000" dirty="0" smtClean="0"/>
          </a:p>
          <a:p>
            <a:r>
              <a:rPr lang="en-CA" sz="4000" dirty="0" err="1" smtClean="0"/>
              <a:t>ካዮ</a:t>
            </a:r>
            <a:r>
              <a:rPr lang="en-CA" sz="4000" dirty="0" smtClean="0"/>
              <a:t> </a:t>
            </a:r>
            <a:r>
              <a:rPr lang="en-CA" sz="4000" dirty="0" err="1"/>
              <a:t>ሥጋ</a:t>
            </a:r>
            <a:r>
              <a:rPr lang="en-CA" sz="4000" dirty="0"/>
              <a:t>፥ </a:t>
            </a:r>
            <a:r>
              <a:rPr lang="en-CA" sz="4000" dirty="0" err="1"/>
              <a:t>ሥጋና</a:t>
            </a:r>
            <a:r>
              <a:rPr lang="en-CA" sz="4000" dirty="0"/>
              <a:t> </a:t>
            </a:r>
            <a:r>
              <a:rPr lang="en-CA" sz="4000" dirty="0" err="1"/>
              <a:t>ኸም</a:t>
            </a:r>
            <a:r>
              <a:rPr lang="en-CA" sz="4000" dirty="0"/>
              <a:t> </a:t>
            </a:r>
            <a:r>
              <a:rPr lang="en-CA" sz="4000" dirty="0" err="1"/>
              <a:t>ዝኾነ</a:t>
            </a:r>
            <a:r>
              <a:rPr lang="en-CA" sz="4000" dirty="0"/>
              <a:t> </a:t>
            </a:r>
            <a:r>
              <a:rPr lang="en-CA" sz="4000" dirty="0" err="1"/>
              <a:t>ካብ</a:t>
            </a:r>
            <a:r>
              <a:rPr lang="en-CA" sz="4000" dirty="0"/>
              <a:t> </a:t>
            </a:r>
            <a:r>
              <a:rPr lang="en-CA" sz="4000" dirty="0" err="1"/>
              <a:t>ስማያት</a:t>
            </a:r>
            <a:r>
              <a:rPr lang="en-CA" sz="4000" dirty="0"/>
              <a:t> </a:t>
            </a:r>
            <a:r>
              <a:rPr lang="en-CA" sz="4000" dirty="0" err="1" smtClean="0"/>
              <a:t>ዘውረ</a:t>
            </a:r>
            <a:endParaRPr lang="en-CA" sz="4000" dirty="0" smtClean="0"/>
          </a:p>
          <a:p>
            <a:r>
              <a:rPr lang="en-CA" sz="4000" dirty="0" err="1" smtClean="0"/>
              <a:t>ድካዮ</a:t>
            </a:r>
            <a:r>
              <a:rPr lang="en-CA" sz="4000" dirty="0" smtClean="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122. </a:t>
            </a:r>
            <a:r>
              <a:rPr lang="en-CA" sz="4000" dirty="0" err="1"/>
              <a:t>እቲ</a:t>
            </a:r>
            <a:r>
              <a:rPr lang="en-CA" sz="4000" dirty="0"/>
              <a:t> </a:t>
            </a:r>
            <a:r>
              <a:rPr lang="en-CA" sz="4000" dirty="0" err="1"/>
              <a:t>ኣብ</a:t>
            </a:r>
            <a:r>
              <a:rPr lang="en-CA" sz="4000" dirty="0"/>
              <a:t> </a:t>
            </a:r>
            <a:r>
              <a:rPr lang="en-CA" sz="4000" dirty="0" err="1"/>
              <a:t>ቅድሚ</a:t>
            </a:r>
            <a:r>
              <a:rPr lang="en-CA" sz="4000" dirty="0"/>
              <a:t> </a:t>
            </a:r>
            <a:r>
              <a:rPr lang="en-CA" sz="4000" dirty="0" err="1"/>
              <a:t>ጲላጦስ</a:t>
            </a:r>
            <a:r>
              <a:rPr lang="en-CA" sz="4000" dirty="0"/>
              <a:t> </a:t>
            </a:r>
            <a:r>
              <a:rPr lang="en-CA" sz="4000" dirty="0" err="1"/>
              <a:t>ዝቖመ</a:t>
            </a:r>
            <a:r>
              <a:rPr lang="en-CA" sz="4000" dirty="0"/>
              <a:t> </a:t>
            </a:r>
            <a:r>
              <a:rPr lang="en-CA" sz="4000" dirty="0" err="1"/>
              <a:t>ሥጋ</a:t>
            </a:r>
            <a:r>
              <a:rPr lang="en-CA" sz="4000" dirty="0"/>
              <a:t> </a:t>
            </a:r>
            <a:r>
              <a:rPr lang="en-CA" sz="4000" dirty="0" err="1" smtClean="0"/>
              <a:t>ኻብ</a:t>
            </a:r>
            <a:endParaRPr lang="en-CA" sz="4000" dirty="0"/>
          </a:p>
        </p:txBody>
      </p:sp>
      <p:sp>
        <p:nvSpPr>
          <p:cNvPr id="20" name="Rectangle 19"/>
          <p:cNvSpPr/>
          <p:nvPr/>
        </p:nvSpPr>
        <p:spPr>
          <a:xfrm>
            <a:off x="8211200" y="278573"/>
            <a:ext cx="3980800" cy="6478697"/>
          </a:xfrm>
          <a:prstGeom prst="rect">
            <a:avLst/>
          </a:prstGeom>
        </p:spPr>
        <p:txBody>
          <a:bodyPr wrap="square">
            <a:spAutoFit/>
          </a:bodyPr>
          <a:lstStyle/>
          <a:p>
            <a:pPr marL="40639" marR="40639">
              <a:spcBef>
                <a:spcPts val="600"/>
              </a:spcBef>
              <a:buClr>
                <a:srgbClr val="000000"/>
              </a:buClr>
              <a:buFont typeface="Arial"/>
              <a:defRPr sz="2800"/>
            </a:pPr>
            <a:r>
              <a:rPr lang="en-US" sz="3000" b="1" dirty="0" smtClean="0">
                <a:solidFill>
                  <a:srgbClr val="FF0000"/>
                </a:solidFill>
              </a:rPr>
              <a:t>Priest : </a:t>
            </a:r>
            <a:r>
              <a:rPr lang="en-US" sz="1400" b="1" dirty="0"/>
              <a:t>121.</a:t>
            </a:r>
            <a:r>
              <a:rPr lang="en-US" sz="1400" b="1" dirty="0" smtClean="0"/>
              <a:t> </a:t>
            </a:r>
            <a:r>
              <a:rPr lang="en-US" sz="3000" b="1" dirty="0" smtClean="0"/>
              <a:t>Again </a:t>
            </a:r>
            <a:r>
              <a:rPr lang="en-US" sz="3000" b="1" dirty="0"/>
              <a:t>we beseech the Almighty </a:t>
            </a:r>
            <a:r>
              <a:rPr lang="en-US" sz="3000" b="1" dirty="0" smtClean="0"/>
              <a:t>and Redeemer </a:t>
            </a:r>
            <a:r>
              <a:rPr lang="en-US" sz="3000" b="1" dirty="0"/>
              <a:t>from sin: remember that the</a:t>
            </a:r>
          </a:p>
          <a:p>
            <a:pPr marL="40639" marR="40639">
              <a:spcBef>
                <a:spcPts val="600"/>
              </a:spcBef>
              <a:buClr>
                <a:srgbClr val="000000"/>
              </a:buClr>
              <a:buFont typeface="Arial"/>
              <a:defRPr sz="2800"/>
            </a:pPr>
            <a:r>
              <a:rPr lang="en-US" sz="3000" b="1" dirty="0"/>
              <a:t>body which Thou took from the holy Virgin</a:t>
            </a:r>
          </a:p>
          <a:p>
            <a:pPr marL="40639" marR="40639">
              <a:spcBef>
                <a:spcPts val="600"/>
              </a:spcBef>
              <a:buClr>
                <a:srgbClr val="000000"/>
              </a:buClr>
              <a:buFont typeface="Arial"/>
              <a:defRPr sz="2800"/>
            </a:pPr>
            <a:r>
              <a:rPr lang="en-US" sz="3000" b="1" dirty="0"/>
              <a:t>is our body, and not something which Thou</a:t>
            </a:r>
          </a:p>
          <a:p>
            <a:pPr marL="40639" marR="40639">
              <a:spcBef>
                <a:spcPts val="600"/>
              </a:spcBef>
              <a:buClr>
                <a:srgbClr val="000000"/>
              </a:buClr>
              <a:buFont typeface="Arial"/>
              <a:defRPr sz="2800"/>
            </a:pPr>
            <a:r>
              <a:rPr lang="en-US" sz="3000" b="1" dirty="0"/>
              <a:t>brought down from heaven.</a:t>
            </a:r>
          </a:p>
          <a:p>
            <a:pPr marL="40639" marR="40639">
              <a:spcBef>
                <a:spcPts val="600"/>
              </a:spcBef>
              <a:buClr>
                <a:srgbClr val="000000"/>
              </a:buClr>
              <a:buFont typeface="Arial"/>
              <a:defRPr sz="2800"/>
            </a:pPr>
            <a:r>
              <a:rPr lang="en-US" sz="1400" b="1" dirty="0"/>
              <a:t>122. </a:t>
            </a:r>
            <a:r>
              <a:rPr lang="en-US" sz="3000" b="1" dirty="0"/>
              <a:t>Remember that </a:t>
            </a:r>
            <a:endParaRPr lang="en-US" sz="3000" b="1" dirty="0" smtClean="0"/>
          </a:p>
          <a:p>
            <a:pPr marL="40639" marR="40639">
              <a:spcBef>
                <a:spcPts val="600"/>
              </a:spcBef>
              <a:buClr>
                <a:srgbClr val="000000"/>
              </a:buClr>
              <a:buFont typeface="Arial"/>
              <a:defRPr sz="2800"/>
            </a:pPr>
            <a:r>
              <a:rPr lang="en-US" sz="3000" b="1" dirty="0" smtClean="0"/>
              <a:t>the </a:t>
            </a:r>
            <a:r>
              <a:rPr lang="en-US" sz="3000" b="1" dirty="0"/>
              <a:t>body </a:t>
            </a:r>
            <a:r>
              <a:rPr lang="en-US" sz="3000" b="1" dirty="0" smtClean="0"/>
              <a:t>which Thou </a:t>
            </a:r>
            <a:r>
              <a:rPr lang="en-US" sz="3000" b="1" dirty="0"/>
              <a:t>took from the </a:t>
            </a:r>
            <a:r>
              <a:rPr lang="en-US" sz="3000" b="1" dirty="0" smtClean="0"/>
              <a:t>holy</a:t>
            </a:r>
            <a:endParaRPr lang="en-US" sz="3200" dirty="0"/>
          </a:p>
        </p:txBody>
      </p:sp>
      <p:sp>
        <p:nvSpPr>
          <p:cNvPr id="2" name="Rectangle 1"/>
          <p:cNvSpPr/>
          <p:nvPr/>
        </p:nvSpPr>
        <p:spPr>
          <a:xfrm>
            <a:off x="24713" y="306370"/>
            <a:ext cx="3738106" cy="6247864"/>
          </a:xfrm>
          <a:prstGeom prst="rect">
            <a:avLst/>
          </a:prstGeom>
        </p:spPr>
        <p:txBody>
          <a:bodyPr wrap="square">
            <a:spAutoFit/>
          </a:bodyPr>
          <a:lstStyle/>
          <a:p>
            <a:r>
              <a:rPr lang="pt-BR" sz="4000" dirty="0" smtClean="0">
                <a:solidFill>
                  <a:srgbClr val="FF0000"/>
                </a:solidFill>
              </a:rPr>
              <a:t>ይ.ካ</a:t>
            </a:r>
            <a:r>
              <a:rPr lang="pt-BR" sz="4000" dirty="0">
                <a:solidFill>
                  <a:srgbClr val="FF0000"/>
                </a:solidFill>
              </a:rPr>
              <a:t>. </a:t>
            </a:r>
            <a:r>
              <a:rPr lang="pt-BR" sz="1400" dirty="0"/>
              <a:t>፻፳፩. </a:t>
            </a:r>
            <a:r>
              <a:rPr lang="pt-BR" sz="4000" dirty="0"/>
              <a:t>ወካዕበ </a:t>
            </a:r>
            <a:r>
              <a:rPr lang="pt-BR" sz="4000" dirty="0" smtClean="0"/>
              <a:t>ናስተ</a:t>
            </a:r>
          </a:p>
          <a:p>
            <a:r>
              <a:rPr lang="pt-BR" sz="4000" dirty="0" smtClean="0"/>
              <a:t>በቍዖ </a:t>
            </a:r>
            <a:r>
              <a:rPr lang="pt-BR" sz="4000" dirty="0"/>
              <a:t>ለአኃዜ ዓለም ወቤዛሆሙ </a:t>
            </a:r>
            <a:r>
              <a:rPr lang="pt-BR" sz="4000" dirty="0" smtClean="0"/>
              <a:t>እምኃጢ</a:t>
            </a:r>
          </a:p>
          <a:p>
            <a:r>
              <a:rPr lang="pt-BR" sz="4000" dirty="0" smtClean="0"/>
              <a:t>አቶሙ</a:t>
            </a:r>
            <a:r>
              <a:rPr lang="pt-BR" sz="4000" dirty="0"/>
              <a:t>። ተዘከር ሥጋ እንተ ነሣእከ </a:t>
            </a:r>
            <a:r>
              <a:rPr lang="pt-BR" sz="4000" dirty="0" smtClean="0"/>
              <a:t>እምቅድ</a:t>
            </a:r>
          </a:p>
          <a:p>
            <a:r>
              <a:rPr lang="pt-BR" sz="4000" dirty="0" smtClean="0"/>
              <a:t>ስት </a:t>
            </a:r>
            <a:r>
              <a:rPr lang="pt-BR" sz="4000" dirty="0"/>
              <a:t>ድንግል እንቲአነ ሥጋ አኮ እምሰማያት ዘአውረድከ። </a:t>
            </a:r>
            <a:endParaRPr lang="en-CA" sz="4000" dirty="0"/>
          </a:p>
          <a:p>
            <a:r>
              <a:rPr lang="pt-BR" sz="1400" dirty="0"/>
              <a:t>፻፳፪. </a:t>
            </a:r>
            <a:r>
              <a:rPr lang="pt-BR" sz="4000" dirty="0"/>
              <a:t>ተዘከር ሥጋ እንተ ነሣእከ </a:t>
            </a:r>
            <a:r>
              <a:rPr lang="pt-BR" sz="4000" dirty="0" smtClean="0"/>
              <a:t>እምቅድስት</a:t>
            </a:r>
            <a:endParaRPr lang="nl-NL" sz="4000" dirty="0"/>
          </a:p>
        </p:txBody>
      </p:sp>
    </p:spTree>
    <p:extLst>
      <p:ext uri="{BB962C8B-B14F-4D97-AF65-F5344CB8AC3E}">
        <p14:creationId xmlns:p14="http://schemas.microsoft.com/office/powerpoint/2010/main" val="2506815815"/>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6479" y="-28097"/>
            <a:ext cx="4425363" cy="6863417"/>
          </a:xfrm>
          <a:prstGeom prst="rect">
            <a:avLst/>
          </a:prstGeom>
        </p:spPr>
        <p:txBody>
          <a:bodyPr wrap="square">
            <a:spAutoFit/>
          </a:bodyPr>
          <a:lstStyle/>
          <a:p>
            <a:r>
              <a:rPr lang="en-CA" sz="4000" dirty="0" err="1" smtClean="0"/>
              <a:t>ቅድስት</a:t>
            </a:r>
            <a:r>
              <a:rPr lang="en-CA" sz="4000" dirty="0" smtClean="0"/>
              <a:t> </a:t>
            </a:r>
            <a:r>
              <a:rPr lang="en-CA" sz="4000" dirty="0" err="1"/>
              <a:t>ድንግል</a:t>
            </a:r>
            <a:r>
              <a:rPr lang="en-CA" sz="4000" dirty="0"/>
              <a:t> </a:t>
            </a:r>
            <a:r>
              <a:rPr lang="en-CA" sz="4000" dirty="0" err="1" smtClean="0"/>
              <a:t>ዝወሰድ</a:t>
            </a:r>
            <a:endParaRPr lang="en-CA" sz="4000" dirty="0" smtClean="0"/>
          </a:p>
          <a:p>
            <a:r>
              <a:rPr lang="en-CA" sz="4000" dirty="0" err="1" smtClean="0"/>
              <a:t>ካዮ</a:t>
            </a:r>
            <a:r>
              <a:rPr lang="en-CA" sz="4000" dirty="0" smtClean="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123. </a:t>
            </a:r>
            <a:r>
              <a:rPr lang="en-CA" sz="4000" dirty="0" err="1"/>
              <a:t>እቲ</a:t>
            </a:r>
            <a:r>
              <a:rPr lang="en-CA" sz="4000" dirty="0"/>
              <a:t> </a:t>
            </a:r>
            <a:r>
              <a:rPr lang="en-CA" sz="4000" dirty="0" err="1"/>
              <a:t>ስቅያት</a:t>
            </a:r>
            <a:r>
              <a:rPr lang="en-CA" sz="4000" dirty="0"/>
              <a:t> </a:t>
            </a:r>
            <a:r>
              <a:rPr lang="en-CA" sz="4000" dirty="0" err="1" smtClean="0"/>
              <a:t>ማእሰርቲ</a:t>
            </a:r>
            <a:r>
              <a:rPr lang="en-CA" sz="4000" dirty="0" smtClean="0"/>
              <a:t> </a:t>
            </a:r>
            <a:r>
              <a:rPr lang="en-CA" sz="4000" dirty="0" err="1"/>
              <a:t>ዝፆረ</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124. </a:t>
            </a:r>
            <a:r>
              <a:rPr lang="en-CA" sz="4000" dirty="0" err="1"/>
              <a:t>እቲ</a:t>
            </a:r>
            <a:r>
              <a:rPr lang="en-CA" sz="4000" dirty="0"/>
              <a:t> </a:t>
            </a:r>
            <a:r>
              <a:rPr lang="en-CA" sz="4000" dirty="0" err="1"/>
              <a:t>መከራ</a:t>
            </a:r>
            <a:r>
              <a:rPr lang="en-CA" sz="4000" dirty="0"/>
              <a:t> </a:t>
            </a:r>
            <a:r>
              <a:rPr lang="en-CA" sz="4000" dirty="0" err="1"/>
              <a:t>ተቐቢሉ</a:t>
            </a:r>
            <a:r>
              <a:rPr lang="en-CA" sz="4000" dirty="0"/>
              <a:t> </a:t>
            </a:r>
            <a:r>
              <a:rPr lang="en-CA" sz="4000" dirty="0" err="1"/>
              <a:t>ዝሞተ</a:t>
            </a:r>
            <a:r>
              <a:rPr lang="en-CA" sz="4000" dirty="0"/>
              <a:t> </a:t>
            </a:r>
            <a:r>
              <a:rPr lang="en-CA" sz="4000" dirty="0" err="1"/>
              <a:t>ሥጋ</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smtClean="0"/>
              <a:t>።</a:t>
            </a:r>
          </a:p>
        </p:txBody>
      </p:sp>
      <p:sp>
        <p:nvSpPr>
          <p:cNvPr id="20" name="Rectangle 19"/>
          <p:cNvSpPr/>
          <p:nvPr/>
        </p:nvSpPr>
        <p:spPr>
          <a:xfrm>
            <a:off x="8211200" y="-62079"/>
            <a:ext cx="3980800" cy="6324808"/>
          </a:xfrm>
          <a:prstGeom prst="rect">
            <a:avLst/>
          </a:prstGeom>
        </p:spPr>
        <p:txBody>
          <a:bodyPr wrap="square">
            <a:spAutoFit/>
          </a:bodyPr>
          <a:lstStyle/>
          <a:p>
            <a:pPr marL="40639" marR="40639">
              <a:spcBef>
                <a:spcPts val="600"/>
              </a:spcBef>
              <a:buClr>
                <a:srgbClr val="000000"/>
              </a:buClr>
              <a:defRPr sz="2800"/>
            </a:pPr>
            <a:r>
              <a:rPr lang="en-US" sz="3000" b="1" dirty="0" smtClean="0"/>
              <a:t>Virgin </a:t>
            </a:r>
            <a:r>
              <a:rPr lang="en-US" sz="3000" b="1" dirty="0"/>
              <a:t>is the body</a:t>
            </a:r>
          </a:p>
          <a:p>
            <a:pPr marL="40639" marR="40639">
              <a:spcBef>
                <a:spcPts val="600"/>
              </a:spcBef>
              <a:buClr>
                <a:srgbClr val="000000"/>
              </a:buClr>
              <a:buFont typeface="Arial"/>
              <a:defRPr sz="2800"/>
            </a:pPr>
            <a:r>
              <a:rPr lang="en-US" sz="3000" b="1" dirty="0"/>
              <a:t>which stood before Pilate.</a:t>
            </a:r>
          </a:p>
          <a:p>
            <a:pPr marL="40639" marR="40639">
              <a:spcBef>
                <a:spcPts val="600"/>
              </a:spcBef>
              <a:buClr>
                <a:srgbClr val="000000"/>
              </a:buClr>
              <a:buFont typeface="Arial"/>
              <a:defRPr sz="2800"/>
            </a:pPr>
            <a:r>
              <a:rPr lang="en-US" sz="1400" b="1" dirty="0"/>
              <a:t>123. </a:t>
            </a:r>
            <a:r>
              <a:rPr lang="en-US" sz="3000" b="1" dirty="0"/>
              <a:t>Remember that the body </a:t>
            </a:r>
            <a:r>
              <a:rPr lang="en-US" sz="3000" b="1" dirty="0" smtClean="0"/>
              <a:t>which Thou </a:t>
            </a:r>
            <a:r>
              <a:rPr lang="en-US" sz="3000" b="1" dirty="0"/>
              <a:t>took from the holy Virgin is the </a:t>
            </a:r>
            <a:r>
              <a:rPr lang="en-US" sz="3000" b="1" dirty="0" smtClean="0"/>
              <a:t>body which </a:t>
            </a:r>
            <a:r>
              <a:rPr lang="en-US" sz="3000" b="1" dirty="0"/>
              <a:t>bore the tight bonds.</a:t>
            </a:r>
          </a:p>
          <a:p>
            <a:pPr marL="40639" marR="40639">
              <a:spcBef>
                <a:spcPts val="600"/>
              </a:spcBef>
              <a:buClr>
                <a:srgbClr val="000000"/>
              </a:buClr>
              <a:buFont typeface="Arial"/>
              <a:defRPr sz="2800"/>
            </a:pPr>
            <a:r>
              <a:rPr lang="en-US" sz="1400" b="1" dirty="0"/>
              <a:t>124. </a:t>
            </a:r>
            <a:r>
              <a:rPr lang="en-US" sz="3000" b="1" dirty="0"/>
              <a:t>Remember that the body </a:t>
            </a:r>
            <a:r>
              <a:rPr lang="en-US" sz="3000" b="1" dirty="0" smtClean="0"/>
              <a:t>which Thou </a:t>
            </a:r>
            <a:r>
              <a:rPr lang="en-US" sz="3000" b="1" dirty="0"/>
              <a:t>took from the holy Virgin is the </a:t>
            </a:r>
            <a:r>
              <a:rPr lang="en-US" sz="3000" b="1" dirty="0" smtClean="0"/>
              <a:t>body which </a:t>
            </a:r>
            <a:r>
              <a:rPr lang="en-US" sz="3000" b="1" dirty="0"/>
              <a:t>suffered and died</a:t>
            </a:r>
            <a:r>
              <a:rPr lang="en-US" sz="3000" b="1" dirty="0" smtClean="0"/>
              <a:t>.</a:t>
            </a:r>
            <a:endParaRPr lang="en-US" sz="3000" b="1" dirty="0"/>
          </a:p>
        </p:txBody>
      </p:sp>
      <p:sp>
        <p:nvSpPr>
          <p:cNvPr id="2" name="Rectangle 1"/>
          <p:cNvSpPr/>
          <p:nvPr/>
        </p:nvSpPr>
        <p:spPr>
          <a:xfrm>
            <a:off x="-4222" y="1578"/>
            <a:ext cx="3945398" cy="6524863"/>
          </a:xfrm>
          <a:prstGeom prst="rect">
            <a:avLst/>
          </a:prstGeom>
        </p:spPr>
        <p:txBody>
          <a:bodyPr wrap="square">
            <a:spAutoFit/>
          </a:bodyPr>
          <a:lstStyle/>
          <a:p>
            <a:pPr marL="40639" marR="40639">
              <a:spcBef>
                <a:spcPts val="600"/>
              </a:spcBef>
              <a:buClr>
                <a:srgbClr val="000000"/>
              </a:buClr>
              <a:defRPr sz="2800"/>
            </a:pPr>
            <a:r>
              <a:rPr lang="pt-BR" sz="3800" dirty="0" smtClean="0"/>
              <a:t>ድንግል </a:t>
            </a:r>
            <a:r>
              <a:rPr lang="pt-BR" sz="3800" dirty="0"/>
              <a:t>ከመ </a:t>
            </a:r>
            <a:r>
              <a:rPr lang="pt-BR" sz="3800" dirty="0" smtClean="0"/>
              <a:t>ውእቱ ሥጋ </a:t>
            </a:r>
            <a:r>
              <a:rPr lang="pt-BR" sz="3800" dirty="0"/>
              <a:t>ዘቆመ ቅድመ ጲላጦስ።</a:t>
            </a:r>
            <a:endParaRPr lang="en-CA" sz="3800" dirty="0"/>
          </a:p>
          <a:p>
            <a:r>
              <a:rPr lang="pt-BR" sz="1400" dirty="0"/>
              <a:t>፻፳፫. </a:t>
            </a:r>
            <a:r>
              <a:rPr lang="pt-BR" sz="3800" dirty="0"/>
              <a:t>ተዘከር ሥጋ እንተ </a:t>
            </a:r>
            <a:r>
              <a:rPr lang="pt-BR" sz="3800" dirty="0" smtClean="0"/>
              <a:t>ነሣ</a:t>
            </a:r>
          </a:p>
          <a:p>
            <a:r>
              <a:rPr lang="pt-BR" sz="3800" dirty="0" smtClean="0"/>
              <a:t>እከ </a:t>
            </a:r>
            <a:r>
              <a:rPr lang="pt-BR" sz="3800" dirty="0"/>
              <a:t>እምቅድስት ድንግል ከም ውእቱ ሥጋ </a:t>
            </a:r>
            <a:r>
              <a:rPr lang="pt-BR" sz="3800" dirty="0" smtClean="0"/>
              <a:t>ዝግሐ</a:t>
            </a:r>
          </a:p>
          <a:p>
            <a:r>
              <a:rPr lang="pt-BR" sz="3800" dirty="0" smtClean="0"/>
              <a:t>ታተ መዋቅሕት </a:t>
            </a:r>
            <a:r>
              <a:rPr lang="pt-BR" sz="3800" dirty="0"/>
              <a:t>ዘጾረ።</a:t>
            </a:r>
            <a:endParaRPr lang="en-CA" sz="3800" dirty="0"/>
          </a:p>
          <a:p>
            <a:r>
              <a:rPr lang="pt-BR" sz="1400" dirty="0"/>
              <a:t>፻፳፬. </a:t>
            </a:r>
            <a:r>
              <a:rPr lang="pt-BR" sz="3800" dirty="0"/>
              <a:t>ተዘከር ሥጋ </a:t>
            </a:r>
            <a:r>
              <a:rPr lang="pt-BR" sz="3800" dirty="0" smtClean="0"/>
              <a:t>እንተ </a:t>
            </a:r>
            <a:r>
              <a:rPr lang="pt-BR" sz="3800" dirty="0"/>
              <a:t>ነሣእከ </a:t>
            </a:r>
            <a:r>
              <a:rPr lang="pt-BR" sz="3800" dirty="0" smtClean="0"/>
              <a:t>እምቅድስት </a:t>
            </a:r>
            <a:r>
              <a:rPr lang="pt-BR" sz="3800" dirty="0"/>
              <a:t>ድንግል </a:t>
            </a:r>
            <a:r>
              <a:rPr lang="pt-BR" sz="3800" dirty="0" smtClean="0"/>
              <a:t>ከመ ውእቱ </a:t>
            </a:r>
          </a:p>
          <a:p>
            <a:r>
              <a:rPr lang="pt-BR" sz="3800" dirty="0" smtClean="0"/>
              <a:t>ሥጋ </a:t>
            </a:r>
            <a:r>
              <a:rPr lang="pt-BR" sz="3800" dirty="0"/>
              <a:t>ዘሐመ ወሞተ</a:t>
            </a:r>
            <a:r>
              <a:rPr lang="pt-BR" sz="3800" dirty="0" smtClean="0"/>
              <a:t>።</a:t>
            </a:r>
            <a:endParaRPr lang="en-CA" sz="3800" dirty="0"/>
          </a:p>
        </p:txBody>
      </p:sp>
    </p:spTree>
    <p:extLst>
      <p:ext uri="{BB962C8B-B14F-4D97-AF65-F5344CB8AC3E}">
        <p14:creationId xmlns:p14="http://schemas.microsoft.com/office/powerpoint/2010/main" val="3129550489"/>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6928" y="-4629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6479" y="-28097"/>
            <a:ext cx="4425363" cy="6247864"/>
          </a:xfrm>
          <a:prstGeom prst="rect">
            <a:avLst/>
          </a:prstGeom>
        </p:spPr>
        <p:txBody>
          <a:bodyPr wrap="square">
            <a:spAutoFit/>
          </a:bodyPr>
          <a:lstStyle/>
          <a:p>
            <a:r>
              <a:rPr lang="en-CA" sz="1400" dirty="0" smtClean="0"/>
              <a:t>125</a:t>
            </a:r>
            <a:r>
              <a:rPr lang="en-CA" sz="1400" dirty="0"/>
              <a:t>. </a:t>
            </a:r>
            <a:r>
              <a:rPr lang="en-CA" sz="4000" dirty="0" err="1"/>
              <a:t>እቲ</a:t>
            </a:r>
            <a:r>
              <a:rPr lang="en-CA" sz="4000" dirty="0"/>
              <a:t> </a:t>
            </a:r>
            <a:r>
              <a:rPr lang="en-CA" sz="4000" dirty="0" err="1"/>
              <a:t>ብሣልሳይ</a:t>
            </a:r>
            <a:r>
              <a:rPr lang="en-CA" sz="4000" dirty="0"/>
              <a:t> </a:t>
            </a:r>
            <a:r>
              <a:rPr lang="en-CA" sz="4000" dirty="0" err="1"/>
              <a:t>መዓልቲ</a:t>
            </a:r>
            <a:r>
              <a:rPr lang="en-CA" sz="4000" dirty="0"/>
              <a:t> </a:t>
            </a:r>
            <a:r>
              <a:rPr lang="en-CA" sz="4000" dirty="0" err="1"/>
              <a:t>ዝተንሥአ</a:t>
            </a:r>
            <a:r>
              <a:rPr lang="en-CA" sz="4000" dirty="0"/>
              <a:t> </a:t>
            </a:r>
            <a:r>
              <a:rPr lang="en-CA" sz="4000" dirty="0" err="1"/>
              <a:t>ሥጋ</a:t>
            </a:r>
            <a:r>
              <a:rPr lang="en-CA" sz="4000" dirty="0"/>
              <a:t> </a:t>
            </a:r>
            <a:r>
              <a:rPr lang="en-CA" sz="4000" dirty="0" err="1"/>
              <a:t>ኻብ</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126. </a:t>
            </a:r>
            <a:r>
              <a:rPr lang="en-CA" sz="4000" dirty="0" err="1"/>
              <a:t>እቲ</a:t>
            </a:r>
            <a:r>
              <a:rPr lang="en-CA" sz="4000" dirty="0"/>
              <a:t> </a:t>
            </a:r>
            <a:r>
              <a:rPr lang="en-CA" sz="4000" dirty="0" err="1"/>
              <a:t>ናብ</a:t>
            </a:r>
            <a:r>
              <a:rPr lang="en-CA" sz="4000" dirty="0"/>
              <a:t> </a:t>
            </a:r>
            <a:r>
              <a:rPr lang="en-CA" sz="4000" dirty="0" err="1"/>
              <a:t>ሰማያት</a:t>
            </a:r>
            <a:r>
              <a:rPr lang="en-CA" sz="4000" dirty="0"/>
              <a:t> </a:t>
            </a:r>
            <a:r>
              <a:rPr lang="en-CA" sz="4000" dirty="0" err="1" smtClean="0"/>
              <a:t>ብምስ</a:t>
            </a:r>
            <a:endParaRPr lang="en-CA" sz="4000" dirty="0" smtClean="0"/>
          </a:p>
          <a:p>
            <a:r>
              <a:rPr lang="en-CA" sz="4000" dirty="0" err="1" smtClean="0"/>
              <a:t>ጋና</a:t>
            </a:r>
            <a:r>
              <a:rPr lang="en-CA" sz="4000" dirty="0" smtClean="0"/>
              <a:t> </a:t>
            </a:r>
            <a:r>
              <a:rPr lang="en-CA" sz="4000" dirty="0" err="1"/>
              <a:t>ዝዓረገ</a:t>
            </a:r>
            <a:r>
              <a:rPr lang="en-CA" sz="4000" dirty="0"/>
              <a:t> </a:t>
            </a:r>
            <a:r>
              <a:rPr lang="en-CA" sz="4000" dirty="0" err="1"/>
              <a:t>ኣብ</a:t>
            </a:r>
            <a:r>
              <a:rPr lang="en-CA" sz="4000" dirty="0"/>
              <a:t> </a:t>
            </a:r>
            <a:r>
              <a:rPr lang="en-CA" sz="4000" dirty="0" err="1"/>
              <a:t>የማን</a:t>
            </a:r>
            <a:r>
              <a:rPr lang="en-CA" sz="4000" dirty="0"/>
              <a:t> </a:t>
            </a:r>
            <a:r>
              <a:rPr lang="en-CA" sz="4000" dirty="0" err="1"/>
              <a:t>ኣቡኡ</a:t>
            </a:r>
            <a:r>
              <a:rPr lang="en-CA" sz="4000" dirty="0"/>
              <a:t> </a:t>
            </a:r>
            <a:r>
              <a:rPr lang="en-CA" sz="4000" dirty="0" err="1"/>
              <a:t>ኸኣ</a:t>
            </a:r>
            <a:r>
              <a:rPr lang="en-CA" sz="4000" dirty="0"/>
              <a:t> </a:t>
            </a:r>
            <a:r>
              <a:rPr lang="en-CA" sz="4000" dirty="0" err="1"/>
              <a:t>ዝተቐመጠ</a:t>
            </a:r>
            <a:r>
              <a:rPr lang="en-CA" sz="4000" dirty="0"/>
              <a:t> </a:t>
            </a:r>
            <a:r>
              <a:rPr lang="en-CA" sz="4000" dirty="0" err="1"/>
              <a:t>ሥጋ</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smtClean="0"/>
              <a:t>። </a:t>
            </a:r>
          </a:p>
        </p:txBody>
      </p:sp>
      <p:sp>
        <p:nvSpPr>
          <p:cNvPr id="20" name="Rectangle 19"/>
          <p:cNvSpPr/>
          <p:nvPr/>
        </p:nvSpPr>
        <p:spPr>
          <a:xfrm>
            <a:off x="8251842" y="-28097"/>
            <a:ext cx="3777205" cy="6786473"/>
          </a:xfrm>
          <a:prstGeom prst="rect">
            <a:avLst/>
          </a:prstGeom>
        </p:spPr>
        <p:txBody>
          <a:bodyPr wrap="square">
            <a:spAutoFit/>
          </a:bodyPr>
          <a:lstStyle/>
          <a:p>
            <a:pPr marL="40639" marR="40639">
              <a:spcBef>
                <a:spcPts val="600"/>
              </a:spcBef>
              <a:buClr>
                <a:srgbClr val="000000"/>
              </a:buClr>
              <a:buFont typeface="Arial"/>
              <a:defRPr sz="2800"/>
            </a:pPr>
            <a:r>
              <a:rPr lang="en-US" sz="1400" b="1" dirty="0"/>
              <a:t>125. </a:t>
            </a:r>
            <a:r>
              <a:rPr lang="en-US" sz="3000" b="1" dirty="0"/>
              <a:t>Remember that the body which Thou</a:t>
            </a:r>
          </a:p>
          <a:p>
            <a:pPr marL="40639" marR="40639">
              <a:spcBef>
                <a:spcPts val="600"/>
              </a:spcBef>
              <a:buClr>
                <a:srgbClr val="000000"/>
              </a:buClr>
              <a:buFont typeface="Arial"/>
              <a:defRPr sz="2800"/>
            </a:pPr>
            <a:r>
              <a:rPr lang="en-US" sz="3000" b="1" dirty="0"/>
              <a:t>took from the holy Virgin is the body</a:t>
            </a:r>
          </a:p>
          <a:p>
            <a:pPr marL="40639" marR="40639">
              <a:spcBef>
                <a:spcPts val="600"/>
              </a:spcBef>
              <a:buClr>
                <a:srgbClr val="000000"/>
              </a:buClr>
              <a:buFont typeface="Arial"/>
              <a:defRPr sz="2800"/>
            </a:pPr>
            <a:r>
              <a:rPr lang="en-US" sz="3000" b="1" dirty="0"/>
              <a:t>which rose from the dead on the third day</a:t>
            </a:r>
            <a:r>
              <a:rPr lang="en-US" sz="3000" b="1" dirty="0" smtClean="0"/>
              <a:t>.</a:t>
            </a:r>
            <a:endParaRPr lang="en-US" sz="3000" b="1" dirty="0"/>
          </a:p>
          <a:p>
            <a:pPr marL="40639" marR="40639">
              <a:spcBef>
                <a:spcPts val="600"/>
              </a:spcBef>
              <a:buClr>
                <a:srgbClr val="000000"/>
              </a:buClr>
              <a:buFont typeface="Arial"/>
              <a:defRPr sz="2800"/>
            </a:pPr>
            <a:r>
              <a:rPr lang="en-US" sz="1400" b="1" dirty="0"/>
              <a:t>126. </a:t>
            </a:r>
            <a:r>
              <a:rPr lang="en-US" sz="3000" b="1" dirty="0"/>
              <a:t>Remember that the body, </a:t>
            </a:r>
            <a:r>
              <a:rPr lang="en-US" sz="3000" b="1" dirty="0" smtClean="0"/>
              <a:t>which Thou </a:t>
            </a:r>
            <a:r>
              <a:rPr lang="en-US" sz="3000" b="1" dirty="0"/>
              <a:t>took from the holy Virgin is the </a:t>
            </a:r>
            <a:r>
              <a:rPr lang="en-US" sz="3000" b="1" dirty="0" smtClean="0"/>
              <a:t>body which </a:t>
            </a:r>
            <a:r>
              <a:rPr lang="en-US" sz="3000" b="1" dirty="0"/>
              <a:t>ascended into heaven in glory and </a:t>
            </a:r>
            <a:r>
              <a:rPr lang="en-US" sz="3000" b="1" dirty="0" smtClean="0"/>
              <a:t>sat at </a:t>
            </a:r>
            <a:r>
              <a:rPr lang="en-US" sz="3000" b="1" dirty="0"/>
              <a:t>the right hand of the Father. </a:t>
            </a:r>
            <a:endParaRPr lang="en-US" sz="3000" b="1" dirty="0" smtClean="0"/>
          </a:p>
        </p:txBody>
      </p:sp>
      <p:sp>
        <p:nvSpPr>
          <p:cNvPr id="2" name="Rectangle 1"/>
          <p:cNvSpPr/>
          <p:nvPr/>
        </p:nvSpPr>
        <p:spPr>
          <a:xfrm>
            <a:off x="-4223" y="1578"/>
            <a:ext cx="4009063" cy="6863417"/>
          </a:xfrm>
          <a:prstGeom prst="rect">
            <a:avLst/>
          </a:prstGeom>
        </p:spPr>
        <p:txBody>
          <a:bodyPr wrap="square">
            <a:spAutoFit/>
          </a:bodyPr>
          <a:lstStyle/>
          <a:p>
            <a:r>
              <a:rPr lang="pt-BR" sz="1400" dirty="0"/>
              <a:t>፻፳፭. </a:t>
            </a:r>
            <a:r>
              <a:rPr lang="pt-BR" sz="4000" dirty="0"/>
              <a:t>ተዘከር ሥጋ እንተ ነሣእከ </a:t>
            </a:r>
            <a:r>
              <a:rPr lang="pt-BR" sz="4000" dirty="0" smtClean="0"/>
              <a:t>እምቅድስት </a:t>
            </a:r>
            <a:r>
              <a:rPr lang="pt-BR" sz="4000" dirty="0"/>
              <a:t>ድንግል </a:t>
            </a:r>
            <a:r>
              <a:rPr lang="pt-BR" sz="4000" dirty="0" smtClean="0"/>
              <a:t>ከመ ውእቱ </a:t>
            </a:r>
            <a:r>
              <a:rPr lang="pt-BR" sz="4000" dirty="0"/>
              <a:t>ሥጋ ዘተንሥአ </a:t>
            </a:r>
            <a:r>
              <a:rPr lang="pt-BR" sz="4000" dirty="0" smtClean="0"/>
              <a:t>እሙ</a:t>
            </a:r>
          </a:p>
          <a:p>
            <a:r>
              <a:rPr lang="pt-BR" sz="4000" dirty="0" smtClean="0"/>
              <a:t>ታን </a:t>
            </a:r>
            <a:r>
              <a:rPr lang="pt-BR" sz="4000" dirty="0"/>
              <a:t>በሣልስት ዕለት።</a:t>
            </a:r>
            <a:endParaRPr lang="en-CA" sz="4000" dirty="0"/>
          </a:p>
          <a:p>
            <a:r>
              <a:rPr lang="pt-BR" sz="1400" dirty="0"/>
              <a:t>፻፳፮. </a:t>
            </a:r>
            <a:r>
              <a:rPr lang="pt-BR" sz="4000" dirty="0"/>
              <a:t>ተዘከር ሥጋ እንተ ነሣእከ </a:t>
            </a:r>
            <a:r>
              <a:rPr lang="pt-BR" sz="4000" dirty="0" smtClean="0"/>
              <a:t>እምቅድስት </a:t>
            </a:r>
            <a:r>
              <a:rPr lang="pt-BR" sz="4000" dirty="0"/>
              <a:t>ድንግል </a:t>
            </a:r>
            <a:r>
              <a:rPr lang="pt-BR" sz="4000" dirty="0" smtClean="0"/>
              <a:t>ከመ </a:t>
            </a:r>
            <a:r>
              <a:rPr lang="pt-BR" sz="4000" dirty="0"/>
              <a:t>ውእቱ ሥጋ ዘዐርገ በስብሐት ውስተ ሰማያት ወነበረ በየማነ ኣቡሁ። </a:t>
            </a:r>
            <a:endParaRPr lang="pt-BR" sz="4000" dirty="0" smtClean="0"/>
          </a:p>
        </p:txBody>
      </p:sp>
    </p:spTree>
    <p:extLst>
      <p:ext uri="{BB962C8B-B14F-4D97-AF65-F5344CB8AC3E}">
        <p14:creationId xmlns:p14="http://schemas.microsoft.com/office/powerpoint/2010/main" val="2304874020"/>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6928" y="-4629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6479" y="-28097"/>
            <a:ext cx="4425363" cy="3785652"/>
          </a:xfrm>
          <a:prstGeom prst="rect">
            <a:avLst/>
          </a:prstGeom>
        </p:spPr>
        <p:txBody>
          <a:bodyPr wrap="square">
            <a:spAutoFit/>
          </a:bodyPr>
          <a:lstStyle/>
          <a:p>
            <a:r>
              <a:rPr lang="en-CA" sz="4000" dirty="0" err="1" smtClean="0"/>
              <a:t>ካልኣይ</a:t>
            </a:r>
            <a:r>
              <a:rPr lang="en-CA" sz="4000" dirty="0" smtClean="0"/>
              <a:t> </a:t>
            </a:r>
            <a:r>
              <a:rPr lang="en-CA" sz="4000" dirty="0" err="1"/>
              <a:t>ከኣ</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ምስ</a:t>
            </a:r>
            <a:r>
              <a:rPr lang="en-CA" sz="4000" dirty="0"/>
              <a:t> </a:t>
            </a:r>
            <a:r>
              <a:rPr lang="en-CA" sz="4000" dirty="0" err="1"/>
              <a:t>መለኮታዊ</a:t>
            </a:r>
            <a:r>
              <a:rPr lang="en-CA" sz="4000" dirty="0"/>
              <a:t> </a:t>
            </a:r>
            <a:r>
              <a:rPr lang="en-CA" sz="4000" dirty="0" err="1"/>
              <a:t>ኃይሉ</a:t>
            </a:r>
            <a:r>
              <a:rPr lang="en-CA" sz="4000" dirty="0"/>
              <a:t> </a:t>
            </a:r>
            <a:r>
              <a:rPr lang="en-CA" sz="4000" dirty="0" err="1"/>
              <a:t>በዚ</a:t>
            </a:r>
            <a:r>
              <a:rPr lang="en-CA" sz="4000" dirty="0"/>
              <a:t> </a:t>
            </a:r>
            <a:r>
              <a:rPr lang="en-CA" sz="4000" dirty="0" err="1"/>
              <a:t>ሥጋ</a:t>
            </a:r>
            <a:r>
              <a:rPr lang="en-CA" sz="4000" dirty="0"/>
              <a:t> </a:t>
            </a:r>
            <a:r>
              <a:rPr lang="en-CA" sz="4000" dirty="0" err="1"/>
              <a:t>እዚ</a:t>
            </a:r>
            <a:r>
              <a:rPr lang="en-CA" sz="4000" dirty="0"/>
              <a:t> </a:t>
            </a:r>
            <a:r>
              <a:rPr lang="en-CA" sz="4000" dirty="0" err="1"/>
              <a:t>ኺመጽእ</a:t>
            </a:r>
            <a:r>
              <a:rPr lang="en-CA" sz="4000" dirty="0"/>
              <a:t> </a:t>
            </a:r>
            <a:r>
              <a:rPr lang="en-CA" sz="4000" dirty="0" err="1"/>
              <a:t>እዩ</a:t>
            </a:r>
            <a:r>
              <a:rPr lang="en-CA" sz="4000" dirty="0"/>
              <a:t>።</a:t>
            </a:r>
          </a:p>
          <a:p>
            <a:endParaRPr lang="en-CA" sz="4000" dirty="0" smtClean="0"/>
          </a:p>
          <a:p>
            <a:endParaRPr lang="en-CA" sz="4000" dirty="0"/>
          </a:p>
        </p:txBody>
      </p:sp>
      <p:sp>
        <p:nvSpPr>
          <p:cNvPr id="20" name="Rectangle 19"/>
          <p:cNvSpPr/>
          <p:nvPr/>
        </p:nvSpPr>
        <p:spPr>
          <a:xfrm>
            <a:off x="8251842" y="-28097"/>
            <a:ext cx="3777205" cy="2539157"/>
          </a:xfrm>
          <a:prstGeom prst="rect">
            <a:avLst/>
          </a:prstGeom>
        </p:spPr>
        <p:txBody>
          <a:bodyPr wrap="square">
            <a:spAutoFit/>
          </a:bodyPr>
          <a:lstStyle/>
          <a:p>
            <a:pPr marL="40639" marR="40639">
              <a:spcBef>
                <a:spcPts val="600"/>
              </a:spcBef>
              <a:buClr>
                <a:srgbClr val="000000"/>
              </a:buClr>
              <a:buFont typeface="Arial"/>
              <a:defRPr sz="2800"/>
            </a:pPr>
            <a:r>
              <a:rPr lang="en-US" sz="3000" b="1" dirty="0" smtClean="0"/>
              <a:t>Again the Lord </a:t>
            </a:r>
            <a:r>
              <a:rPr lang="en-US" sz="3000" b="1" dirty="0"/>
              <a:t>our God will come in this body in </a:t>
            </a:r>
            <a:r>
              <a:rPr lang="en-US" sz="3000" b="1" dirty="0" smtClean="0"/>
              <a:t>the power </a:t>
            </a:r>
            <a:r>
              <a:rPr lang="en-US" sz="3000" b="1" dirty="0"/>
              <a:t>of His divinity. </a:t>
            </a:r>
            <a:r>
              <a:rPr lang="en-US" sz="3200" dirty="0" smtClean="0"/>
              <a:t>Deacon :</a:t>
            </a:r>
            <a:r>
              <a:rPr lang="en-US" sz="3200" dirty="0"/>
              <a:t> </a:t>
            </a:r>
            <a:endParaRPr lang="en-US" sz="3200" dirty="0" smtClean="0"/>
          </a:p>
          <a:p>
            <a:pPr marL="40639" marR="40639">
              <a:spcBef>
                <a:spcPts val="600"/>
              </a:spcBef>
              <a:buClr>
                <a:srgbClr val="000000"/>
              </a:buClr>
              <a:buFont typeface="Arial"/>
              <a:defRPr sz="2800"/>
            </a:pPr>
            <a:endParaRPr lang="en-US" sz="3200" dirty="0"/>
          </a:p>
        </p:txBody>
      </p:sp>
      <p:sp>
        <p:nvSpPr>
          <p:cNvPr id="2" name="Rectangle 1"/>
          <p:cNvSpPr/>
          <p:nvPr/>
        </p:nvSpPr>
        <p:spPr>
          <a:xfrm>
            <a:off x="-4223" y="1578"/>
            <a:ext cx="4009063" cy="3785652"/>
          </a:xfrm>
          <a:prstGeom prst="rect">
            <a:avLst/>
          </a:prstGeom>
        </p:spPr>
        <p:txBody>
          <a:bodyPr wrap="square">
            <a:spAutoFit/>
          </a:bodyPr>
          <a:lstStyle/>
          <a:p>
            <a:r>
              <a:rPr lang="pt-BR" sz="4000" dirty="0" smtClean="0"/>
              <a:t>ወካዕበ </a:t>
            </a:r>
            <a:r>
              <a:rPr lang="pt-BR" sz="4000" dirty="0"/>
              <a:t>ይ</a:t>
            </a:r>
            <a:r>
              <a:rPr lang="pt-BR" sz="4000" dirty="0" smtClean="0"/>
              <a:t>መጽእ </a:t>
            </a:r>
            <a:r>
              <a:rPr lang="pt-BR" sz="4000" dirty="0"/>
              <a:t>በውእቱ ሥጋ ምስለ ኃይለ መለኮቱ እግዚኣብሔር እምላክነ።</a:t>
            </a:r>
            <a:endParaRPr lang="en-CA" sz="4000" dirty="0"/>
          </a:p>
          <a:p>
            <a:endParaRPr lang="pt-BR" sz="4000" dirty="0"/>
          </a:p>
        </p:txBody>
      </p:sp>
    </p:spTree>
    <p:extLst>
      <p:ext uri="{BB962C8B-B14F-4D97-AF65-F5344CB8AC3E}">
        <p14:creationId xmlns:p14="http://schemas.microsoft.com/office/powerpoint/2010/main" val="1830155528"/>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79.</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smtClean="0">
                <a:solidFill>
                  <a:srgbClr val="FFC000"/>
                </a:solidFill>
              </a:rPr>
              <a:t>፸፱.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79.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2721689017"/>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80.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2000" b="1" dirty="0" smtClean="0">
                <a:solidFill>
                  <a:srgbClr val="FFC000"/>
                </a:solidFill>
              </a:rPr>
              <a:t>80.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፹.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3014765577"/>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2643900921"/>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2428612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2310604510"/>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13604378"/>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95152282"/>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487410956"/>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smtClean="0">
                <a:solidFill>
                  <a:srgbClr val="FFC000"/>
                </a:solidFill>
                <a:uFill>
                  <a:solidFill>
                    <a:srgbClr val="000000"/>
                  </a:solidFill>
                </a:uFill>
              </a:rPr>
              <a:t>10.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፲.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1582873444"/>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smtClean="0">
                <a:solidFill>
                  <a:srgbClr val="FFC000"/>
                </a:solidFill>
              </a:rPr>
              <a:t>11.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smtClean="0">
                <a:solidFill>
                  <a:srgbClr val="FFC000"/>
                </a:solidFill>
              </a:rPr>
              <a:t>፲፩.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2916843512"/>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smtClean="0">
                <a:solidFill>
                  <a:srgbClr val="FFC000"/>
                </a:solidFill>
              </a:rPr>
              <a:t>12.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smtClean="0">
                <a:solidFill>
                  <a:srgbClr val="FFC000"/>
                </a:solidFill>
              </a:rPr>
              <a:t>13.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smtClean="0">
                <a:solidFill>
                  <a:srgbClr val="FFC000"/>
                </a:solidFill>
              </a:rPr>
              <a:t>፲፪.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smtClean="0">
                <a:solidFill>
                  <a:srgbClr val="FFC000"/>
                </a:solidFill>
              </a:rPr>
              <a:t>፲፫.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1551437174"/>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smtClean="0">
                <a:solidFill>
                  <a:srgbClr val="FFC000"/>
                </a:solidFill>
              </a:rPr>
              <a:t>14.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smtClean="0">
                <a:solidFill>
                  <a:srgbClr val="FFC000"/>
                </a:solidFill>
              </a:rPr>
              <a:t>፲፬.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3373051877"/>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smtClean="0">
                <a:solidFill>
                  <a:srgbClr val="FFC000"/>
                </a:solidFill>
              </a:rPr>
              <a:t>15.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15.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smtClean="0">
                <a:solidFill>
                  <a:srgbClr val="FFC000"/>
                </a:solidFill>
              </a:rPr>
              <a:t>፲፭.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2956415767"/>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3704199116"/>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smtClean="0">
                <a:solidFill>
                  <a:srgbClr val="FFC000"/>
                </a:solidFill>
              </a:rPr>
              <a:t>18.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smtClean="0">
                <a:solidFill>
                  <a:srgbClr val="FFC000"/>
                </a:solidFill>
              </a:rPr>
              <a:t>፲፰.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2267117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1528107317"/>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4401205"/>
          </a:xfrm>
          <a:prstGeom prst="rect">
            <a:avLst/>
          </a:prstGeom>
        </p:spPr>
        <p:txBody>
          <a:bodyPr wrap="square">
            <a:spAutoFit/>
          </a:bodyPr>
          <a:lstStyle/>
          <a:p>
            <a:r>
              <a:rPr lang="en-CA" sz="4000" dirty="0" err="1" smtClean="0"/>
              <a:t>ኣብ</a:t>
            </a:r>
            <a:r>
              <a:rPr lang="en-CA" sz="4000" dirty="0" smtClean="0"/>
              <a:t> </a:t>
            </a:r>
            <a:r>
              <a:rPr lang="en-CA" sz="4000" dirty="0" err="1" smtClean="0"/>
              <a:t>መጽሓፈ</a:t>
            </a:r>
            <a:r>
              <a:rPr lang="en-CA" sz="4000" dirty="0" smtClean="0"/>
              <a:t> </a:t>
            </a:r>
            <a:r>
              <a:rPr lang="en-CA" sz="4000" dirty="0" err="1" smtClean="0"/>
              <a:t>ሕይወት</a:t>
            </a:r>
            <a:r>
              <a:rPr lang="en-CA" sz="4000" dirty="0" smtClean="0"/>
              <a:t> </a:t>
            </a:r>
            <a:r>
              <a:rPr lang="en-CA" sz="4000" dirty="0" err="1"/>
              <a:t>ጽ</a:t>
            </a:r>
            <a:r>
              <a:rPr lang="en-CA" sz="4000" dirty="0" err="1" smtClean="0"/>
              <a:t>ሓፈልና</a:t>
            </a:r>
            <a:r>
              <a:rPr lang="en-CA" sz="4000" dirty="0" smtClean="0"/>
              <a:t>። </a:t>
            </a:r>
            <a:r>
              <a:rPr lang="en-CA" sz="4000" dirty="0" err="1" smtClean="0"/>
              <a:t>ብጐይታና</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ምስኡን</a:t>
            </a:r>
            <a:r>
              <a:rPr lang="en-CA" sz="4000" dirty="0" smtClean="0"/>
              <a:t> </a:t>
            </a:r>
            <a:r>
              <a:rPr lang="en-CA" sz="4000" dirty="0" err="1" smtClean="0"/>
              <a:t>ምስ</a:t>
            </a:r>
            <a:r>
              <a:rPr lang="en-CA" sz="4000" dirty="0" smtClean="0"/>
              <a:t> </a:t>
            </a:r>
            <a:r>
              <a:rPr lang="en-CA" sz="4000" dirty="0" err="1" smtClean="0"/>
              <a:t>መንፈስ</a:t>
            </a:r>
            <a:r>
              <a:rPr lang="en-CA" sz="4000" dirty="0" smtClean="0"/>
              <a:t> </a:t>
            </a:r>
            <a:r>
              <a:rPr lang="en-CA" sz="4000" dirty="0" err="1" smtClean="0"/>
              <a:t>ቅዱስን</a:t>
            </a:r>
            <a:r>
              <a:rPr lang="en-CA" sz="4000" dirty="0" smtClean="0"/>
              <a:t> </a:t>
            </a:r>
            <a:r>
              <a:rPr lang="en-CA" sz="4000" dirty="0" err="1" smtClean="0"/>
              <a:t>ምስጋናን</a:t>
            </a:r>
            <a:r>
              <a:rPr lang="en-CA" sz="4000" dirty="0" smtClean="0"/>
              <a:t> </a:t>
            </a:r>
            <a:r>
              <a:rPr lang="en-CA" sz="4000" dirty="0" err="1" smtClean="0"/>
              <a:t>ሥልጣንን</a:t>
            </a:r>
            <a:r>
              <a:rPr lang="en-CA" sz="4000" dirty="0" smtClean="0"/>
              <a:t> </a:t>
            </a:r>
            <a:r>
              <a:rPr lang="en-CA" sz="4000" dirty="0" err="1" smtClean="0"/>
              <a:t>ብእኡ</a:t>
            </a:r>
            <a:r>
              <a:rPr lang="en-CA" sz="4000" dirty="0" smtClean="0"/>
              <a:t> </a:t>
            </a:r>
            <a:r>
              <a:rPr lang="en-CA" sz="4000" dirty="0" err="1" smtClean="0"/>
              <a:t>ዘሎካ</a:t>
            </a:r>
            <a:r>
              <a:rPr lang="en-CA" sz="4000" dirty="0" smtClean="0"/>
              <a:t> </a:t>
            </a:r>
            <a:r>
              <a:rPr lang="en-CA" sz="4000" dirty="0" err="1" smtClean="0"/>
              <a:t>ሎምን</a:t>
            </a:r>
            <a:r>
              <a:rPr lang="en-CA" sz="4000" dirty="0" smtClean="0"/>
              <a:t> </a:t>
            </a:r>
            <a:r>
              <a:rPr lang="en-CA" sz="4000" dirty="0" err="1" smtClean="0"/>
              <a:t>ኵሉ</a:t>
            </a:r>
            <a:r>
              <a:rPr lang="en-CA" sz="4000" dirty="0" smtClean="0"/>
              <a:t> </a:t>
            </a:r>
            <a:r>
              <a:rPr lang="en-CA" sz="4000" dirty="0" err="1" smtClean="0"/>
              <a:t>ሳዕን</a:t>
            </a:r>
            <a:r>
              <a:rPr lang="en-CA" sz="4000" dirty="0" smtClean="0"/>
              <a:t> </a:t>
            </a:r>
            <a:r>
              <a:rPr lang="en-CA" sz="4000" dirty="0" err="1" smtClean="0"/>
              <a:t>ንዘለዓለም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   </a:t>
            </a:r>
            <a:endParaRPr lang="en-CA" sz="4000" dirty="0"/>
          </a:p>
        </p:txBody>
      </p:sp>
      <p:sp>
        <p:nvSpPr>
          <p:cNvPr id="20" name="Rectangle 19"/>
          <p:cNvSpPr/>
          <p:nvPr/>
        </p:nvSpPr>
        <p:spPr>
          <a:xfrm>
            <a:off x="8211200" y="-35577"/>
            <a:ext cx="3980800" cy="487825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smtClean="0">
                <a:uFill>
                  <a:solidFill>
                    <a:srgbClr val="000000"/>
                  </a:solidFill>
                </a:uFill>
              </a:rPr>
              <a:t>Jesus Christ </a:t>
            </a:r>
            <a:r>
              <a:rPr lang="en-US" sz="3400" dirty="0">
                <a:uFill>
                  <a:solidFill>
                    <a:srgbClr val="000000"/>
                  </a:solidFill>
                </a:uFill>
              </a:rPr>
              <a:t>our Lord, through whom to </a:t>
            </a:r>
            <a:r>
              <a:rPr lang="en-US" sz="3400" dirty="0" smtClean="0">
                <a:uFill>
                  <a:solidFill>
                    <a:srgbClr val="000000"/>
                  </a:solidFill>
                </a:uFill>
              </a:rPr>
              <a:t>Thee with </a:t>
            </a:r>
            <a:r>
              <a:rPr lang="en-US" sz="3400" dirty="0">
                <a:uFill>
                  <a:solidFill>
                    <a:srgbClr val="000000"/>
                  </a:solidFill>
                </a:uFill>
              </a:rPr>
              <a:t>Him and the Holy Spirit be glory </a:t>
            </a:r>
            <a:r>
              <a:rPr lang="en-US" sz="3400" dirty="0" smtClean="0">
                <a:uFill>
                  <a:solidFill>
                    <a:srgbClr val="000000"/>
                  </a:solidFill>
                </a:uFill>
              </a:rPr>
              <a:t>and dominion</a:t>
            </a:r>
            <a:r>
              <a:rPr lang="en-US" sz="3400" dirty="0">
                <a:uFill>
                  <a:solidFill>
                    <a:srgbClr val="000000"/>
                  </a:solidFill>
                </a:uFill>
              </a:rPr>
              <a:t>, both now and ever and unto </a:t>
            </a:r>
            <a:r>
              <a:rPr lang="en-US" sz="3400" dirty="0" smtClean="0">
                <a:uFill>
                  <a:solidFill>
                    <a:srgbClr val="000000"/>
                  </a:solidFill>
                </a:uFill>
              </a:rPr>
              <a:t>the ages </a:t>
            </a:r>
            <a:r>
              <a:rPr lang="en-US" sz="3400" dirty="0">
                <a:uFill>
                  <a:solidFill>
                    <a:srgbClr val="000000"/>
                  </a:solidFill>
                </a:uFill>
              </a:rPr>
              <a:t>of ages. Amen.</a:t>
            </a:r>
          </a:p>
        </p:txBody>
      </p:sp>
      <p:sp>
        <p:nvSpPr>
          <p:cNvPr id="2" name="Rectangle 1"/>
          <p:cNvSpPr/>
          <p:nvPr/>
        </p:nvSpPr>
        <p:spPr>
          <a:xfrm>
            <a:off x="-29071" y="-92828"/>
            <a:ext cx="4087095" cy="5016758"/>
          </a:xfrm>
          <a:prstGeom prst="rect">
            <a:avLst/>
          </a:prstGeom>
        </p:spPr>
        <p:txBody>
          <a:bodyPr wrap="square">
            <a:spAutoFit/>
          </a:bodyPr>
          <a:lstStyle/>
          <a:p>
            <a:r>
              <a:rPr lang="pt-BR" sz="40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000" dirty="0"/>
          </a:p>
        </p:txBody>
      </p:sp>
    </p:spTree>
    <p:extLst>
      <p:ext uri="{BB962C8B-B14F-4D97-AF65-F5344CB8AC3E}">
        <p14:creationId xmlns:p14="http://schemas.microsoft.com/office/powerpoint/2010/main" val="1071055439"/>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pt-BR" sz="6000" dirty="0" smtClean="0"/>
              <a:t>ነጽር።</a:t>
            </a:r>
          </a:p>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4500" dirty="0"/>
              <a:t>Holy 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1785902931"/>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The </a:t>
            </a:r>
            <a:r>
              <a:rPr lang="en-US" sz="4500" dirty="0"/>
              <a:t>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1764519310"/>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3600" dirty="0">
                <a:solidFill>
                  <a:srgbClr val="FF0000"/>
                </a:solidFill>
              </a:rPr>
              <a:t>O </a:t>
            </a:r>
            <a:r>
              <a:rPr lang="en-US" sz="3600" dirty="0" smtClean="0">
                <a:solidFill>
                  <a:srgbClr val="FF0000"/>
                </a:solidFill>
              </a:rPr>
              <a:t>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p>
          <a:p>
            <a:pPr algn="ctr"/>
            <a:r>
              <a:rPr lang="en-CA" sz="5500" dirty="0" err="1" smtClean="0">
                <a:solidFill>
                  <a:srgbClr val="FF0000"/>
                </a:solidFill>
              </a:rPr>
              <a:t>እግዚኦ</a:t>
            </a:r>
            <a:r>
              <a:rPr lang="en-CA" sz="5500" dirty="0">
                <a:solidFill>
                  <a:srgbClr val="FF0000"/>
                </a:solidFill>
              </a:rPr>
              <a:t> </a:t>
            </a:r>
            <a:r>
              <a:rPr lang="en-CA" sz="5500" dirty="0" smtClean="0">
                <a:solidFill>
                  <a:srgbClr val="FF0000"/>
                </a:solidFill>
              </a:rPr>
              <a:t> </a:t>
            </a:r>
            <a:r>
              <a:rPr lang="en-CA" sz="5500" dirty="0" err="1" smtClean="0">
                <a:solidFill>
                  <a:srgbClr val="FF0000"/>
                </a:solidFill>
              </a:rPr>
              <a:t>መሐረነ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pPr algn="ct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0"/>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904005118"/>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409797"/>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2267289226"/>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 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2523377726"/>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3645380462"/>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70014"/>
      </p:ext>
    </p:extLst>
  </p:cSld>
  <p:clrMapOvr>
    <a:masterClrMapping/>
  </p:clrMapOvr>
  <p:transition spd="med"/>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536545490"/>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502413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2354592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1131779864"/>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471628829"/>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2083363454"/>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1749920185"/>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570235006"/>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2787818224"/>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3682155250"/>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3353311894"/>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1052394229"/>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1898731039"/>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2478168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4279088211"/>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605178157"/>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3252815274"/>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2500398152"/>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1298707684"/>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882897990"/>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993350966"/>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159154796"/>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2833307142"/>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978826584"/>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320288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205168"/>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029238782"/>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885559588"/>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1684301700"/>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896212313"/>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1602242015"/>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2787660313"/>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3958162491"/>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3250637228"/>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2469441022"/>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3479180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1068117808"/>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3292825769"/>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2098699068"/>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072411977"/>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0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6" y="-53352"/>
            <a:ext cx="4111680" cy="6417141"/>
          </a:xfrm>
          <a:prstGeom prst="rect">
            <a:avLst/>
          </a:prstGeom>
          <a:noFill/>
        </p:spPr>
        <p:txBody>
          <a:bodyPr wrap="square" rtlCol="0">
            <a:spAutoFit/>
          </a:bodyPr>
          <a:lstStyle/>
          <a:p>
            <a:r>
              <a:rPr lang="en-CA" sz="4800" b="1" dirty="0" err="1" smtClean="0">
                <a:solidFill>
                  <a:srgbClr val="FFC000"/>
                </a:solidFill>
              </a:rPr>
              <a:t>ኀዳፌ</a:t>
            </a:r>
            <a:r>
              <a:rPr lang="en-CA" sz="4800" b="1" dirty="0" smtClean="0">
                <a:solidFill>
                  <a:srgbClr val="FFC000"/>
                </a:solidFill>
              </a:rPr>
              <a:t> </a:t>
            </a:r>
            <a:r>
              <a:rPr lang="en-CA" sz="4800" b="1" dirty="0" err="1" smtClean="0">
                <a:solidFill>
                  <a:srgbClr val="FFC000"/>
                </a:solidFill>
              </a:rPr>
              <a:t>ነፍሥ</a:t>
            </a:r>
            <a:endParaRPr lang="en-CA" sz="4800" b="1" dirty="0" smtClean="0">
              <a:solidFill>
                <a:srgbClr val="FFC000"/>
              </a:solidFill>
            </a:endParaRPr>
          </a:p>
          <a:p>
            <a:r>
              <a:rPr lang="en-CA" sz="4800" b="1" dirty="0" err="1" smtClean="0">
                <a:solidFill>
                  <a:srgbClr val="FF0000"/>
                </a:solidFill>
              </a:rPr>
              <a:t>ይ.ካ</a:t>
            </a:r>
            <a:r>
              <a:rPr lang="en-CA" sz="4800" b="1" dirty="0" smtClean="0">
                <a:solidFill>
                  <a:srgbClr val="FF0000"/>
                </a:solidFill>
              </a:rPr>
              <a:t>. </a:t>
            </a:r>
            <a:r>
              <a:rPr lang="en-CA" sz="1400" b="1" dirty="0" smtClean="0">
                <a:solidFill>
                  <a:srgbClr val="FFC000"/>
                </a:solidFill>
              </a:rPr>
              <a:t>፹፩.</a:t>
            </a:r>
            <a:r>
              <a:rPr lang="en-CA" sz="4500" dirty="0" smtClean="0"/>
              <a:t>ኀዳፌ </a:t>
            </a:r>
            <a:r>
              <a:rPr lang="en-CA" sz="4500" dirty="0" err="1"/>
              <a:t>ነፍሥ</a:t>
            </a:r>
            <a:endParaRPr lang="en-CA" sz="4500" dirty="0"/>
          </a:p>
          <a:p>
            <a:r>
              <a:rPr lang="mr-IN" sz="4500" dirty="0" smtClean="0">
                <a:uFill>
                  <a:solidFill>
                    <a:srgbClr val="000000"/>
                  </a:solidFill>
                </a:uFill>
              </a:rPr>
              <a:t>ለጻድቃን </a:t>
            </a:r>
            <a:r>
              <a:rPr lang="mr-IN" sz="4500" dirty="0">
                <a:uFill>
                  <a:solidFill>
                    <a:srgbClr val="000000"/>
                  </a:solidFill>
                </a:uFill>
              </a:rPr>
              <a:t>መርሕ ወለቅዱሳን መክሕ፡ ሀበነ እግዚኦ ኣዕይንተ ኣእምሮ ወትረ ኪያከ ይርኣያ፡ ወኣእዛንነሂ ቃለ ዘባሕቲትከ ይስምዓ። </a:t>
            </a:r>
            <a:endParaRPr lang="en-CA" sz="4500" b="1" dirty="0"/>
          </a:p>
        </p:txBody>
      </p:sp>
      <p:sp>
        <p:nvSpPr>
          <p:cNvPr id="8" name="TextBox 7"/>
          <p:cNvSpPr txBox="1"/>
          <p:nvPr/>
        </p:nvSpPr>
        <p:spPr>
          <a:xfrm>
            <a:off x="4120409" y="58023"/>
            <a:ext cx="4316754" cy="6940361"/>
          </a:xfrm>
          <a:prstGeom prst="rect">
            <a:avLst/>
          </a:prstGeom>
          <a:noFill/>
        </p:spPr>
        <p:txBody>
          <a:bodyPr wrap="square" rtlCol="0">
            <a:spAutoFit/>
          </a:bodyPr>
          <a:lstStyle/>
          <a:p>
            <a:r>
              <a:rPr lang="en-CA" sz="4000" dirty="0" err="1" smtClean="0">
                <a:solidFill>
                  <a:srgbClr val="FFC000"/>
                </a:solidFill>
              </a:rPr>
              <a:t>መንጽሒ</a:t>
            </a:r>
            <a:r>
              <a:rPr lang="en-CA" sz="4000" dirty="0" smtClean="0">
                <a:solidFill>
                  <a:srgbClr val="FFC000"/>
                </a:solidFill>
              </a:rPr>
              <a:t> </a:t>
            </a:r>
            <a:r>
              <a:rPr lang="en-CA" sz="4000" dirty="0" err="1" smtClean="0">
                <a:solidFill>
                  <a:srgbClr val="FFC000"/>
                </a:solidFill>
              </a:rPr>
              <a:t>ነፍሲ</a:t>
            </a:r>
            <a:endParaRPr lang="en-CA" sz="4000" dirty="0" smtClean="0">
              <a:solidFill>
                <a:srgbClr val="FFC000"/>
              </a:solidFill>
            </a:endParaRP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81. </a:t>
            </a:r>
            <a:r>
              <a:rPr lang="mr-IN" sz="4500" dirty="0" smtClean="0">
                <a:uFill>
                  <a:solidFill>
                    <a:srgbClr val="000000"/>
                  </a:solidFill>
                </a:uFill>
              </a:rPr>
              <a:t>ኦ </a:t>
            </a:r>
            <a:r>
              <a:rPr lang="mr-IN" sz="4500" dirty="0">
                <a:uFill>
                  <a:solidFill>
                    <a:srgbClr val="000000"/>
                  </a:solidFill>
                </a:uFill>
              </a:rPr>
              <a:t>መንጽሂ </a:t>
            </a:r>
            <a:r>
              <a:rPr lang="en-CA" sz="4500" dirty="0">
                <a:uFill>
                  <a:solidFill>
                    <a:srgbClr val="000000"/>
                  </a:solidFill>
                </a:uFill>
              </a:rPr>
              <a:t>ነ</a:t>
            </a:r>
            <a:r>
              <a:rPr lang="mr-IN" sz="4500" dirty="0" smtClean="0">
                <a:uFill>
                  <a:solidFill>
                    <a:srgbClr val="000000"/>
                  </a:solidFill>
                </a:uFill>
              </a:rPr>
              <a:t>ፍሲ</a:t>
            </a:r>
            <a:r>
              <a:rPr lang="mr-IN" sz="4500" dirty="0">
                <a:uFill>
                  <a:solidFill>
                    <a:srgbClr val="000000"/>
                  </a:solidFill>
                </a:uFill>
              </a:rPr>
              <a:t>፡ ንጻድቃን መራሒ ንቅዱሳን መመክሒ፡ ኦ ጐይታ ኩሉ ሳዕ ንኣኻ ኪርእያ ኣዕይንቲ ኣእምሮ፡ ሃበና። ኣእዛንናውን ናትካ ናይበይንኻ ቃል ኪሰምዓ ሃበና። </a:t>
            </a:r>
            <a:endParaRPr lang="en-CA" sz="4500" dirty="0"/>
          </a:p>
        </p:txBody>
      </p:sp>
      <p:sp>
        <p:nvSpPr>
          <p:cNvPr id="9" name="Rectangle 8"/>
          <p:cNvSpPr/>
          <p:nvPr/>
        </p:nvSpPr>
        <p:spPr>
          <a:xfrm>
            <a:off x="8181409" y="91794"/>
            <a:ext cx="4081650" cy="6263253"/>
          </a:xfrm>
          <a:prstGeom prst="rect">
            <a:avLst/>
          </a:prstGeom>
        </p:spPr>
        <p:txBody>
          <a:bodyPr wrap="square">
            <a:spAutoFit/>
          </a:bodyPr>
          <a:lstStyle/>
          <a:p>
            <a:pPr marL="40639" marR="40639">
              <a:spcBef>
                <a:spcPts val="600"/>
              </a:spcBef>
              <a:defRPr sz="2800"/>
            </a:pPr>
            <a:r>
              <a:rPr lang="en-US" sz="3600" dirty="0">
                <a:solidFill>
                  <a:srgbClr val="FFC000"/>
                </a:solidFill>
              </a:rPr>
              <a:t>P</a:t>
            </a:r>
            <a:r>
              <a:rPr lang="en-US" sz="3600" dirty="0" smtClean="0">
                <a:solidFill>
                  <a:srgbClr val="FFC000"/>
                </a:solidFill>
              </a:rPr>
              <a:t>ilot of the </a:t>
            </a:r>
            <a:r>
              <a:rPr lang="en-US" sz="3600" dirty="0">
                <a:solidFill>
                  <a:srgbClr val="FFC000"/>
                </a:solidFill>
              </a:rPr>
              <a:t>soul</a:t>
            </a:r>
            <a:endParaRPr lang="en-US" sz="3600" b="1" dirty="0" smtClean="0">
              <a:solidFill>
                <a:srgbClr val="FFC000"/>
              </a:solidFill>
              <a:uFill>
                <a:solidFill>
                  <a:srgbClr val="D84800"/>
                </a:solidFill>
              </a:uFill>
            </a:endParaRPr>
          </a:p>
          <a:p>
            <a:pPr marL="40639" marR="40639">
              <a:spcBef>
                <a:spcPts val="600"/>
              </a:spcBef>
              <a:defRPr sz="2800"/>
            </a:pPr>
            <a:r>
              <a:rPr lang="en-US" sz="3600" b="1" dirty="0" smtClean="0">
                <a:solidFill>
                  <a:srgbClr val="D84800"/>
                </a:solidFill>
                <a:uFill>
                  <a:solidFill>
                    <a:srgbClr val="D84800"/>
                  </a:solidFill>
                </a:uFill>
              </a:rPr>
              <a:t>Priest:</a:t>
            </a:r>
            <a:r>
              <a:rPr lang="en-US" sz="3600" dirty="0" smtClean="0"/>
              <a:t>  </a:t>
            </a:r>
            <a:r>
              <a:rPr lang="en-US" sz="1400" dirty="0" smtClean="0">
                <a:solidFill>
                  <a:srgbClr val="FFC000"/>
                </a:solidFill>
              </a:rPr>
              <a:t>81. </a:t>
            </a:r>
            <a:r>
              <a:rPr lang="en-US" sz="3600" dirty="0" smtClean="0"/>
              <a:t>0 </a:t>
            </a:r>
            <a:r>
              <a:rPr lang="en-US" sz="3600" dirty="0"/>
              <a:t>thou who dost pilot the soul, the leader of the righteous, the refuge of the saints, grant us, Lord, eyes instructed so that they may always see thee, and ears to hear only thy word. </a:t>
            </a:r>
          </a:p>
        </p:txBody>
      </p:sp>
    </p:spTree>
    <p:extLst>
      <p:ext uri="{BB962C8B-B14F-4D97-AF65-F5344CB8AC3E}">
        <p14:creationId xmlns:p14="http://schemas.microsoft.com/office/powerpoint/2010/main" val="2418013777"/>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0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1536"/>
            <a:ext cx="3957947" cy="5262979"/>
          </a:xfrm>
          <a:prstGeom prst="rect">
            <a:avLst/>
          </a:prstGeom>
          <a:noFill/>
        </p:spPr>
        <p:txBody>
          <a:bodyPr wrap="square" rtlCol="0">
            <a:spAutoFit/>
          </a:bodyPr>
          <a:lstStyle/>
          <a:p>
            <a:pPr marL="40639" marR="40639">
              <a:spcBef>
                <a:spcPts val="600"/>
              </a:spcBef>
              <a:defRPr sz="1800">
                <a:uFillTx/>
              </a:defRPr>
            </a:pPr>
            <a:r>
              <a:rPr lang="mr-IN" sz="4800" dirty="0">
                <a:uFill>
                  <a:solidFill>
                    <a:srgbClr val="000000"/>
                  </a:solidFill>
                </a:uFill>
              </a:rPr>
              <a:t>እምከመ ጸግበት ነፍስነ እምጸጋከ፡ ልበ ንጹሓ ፍጥር ለነ፡ ከመ ዘልፈ ዕበየከ ንለቡ፡ ለኄር ወለመፍቀሬ ሰብእ። </a:t>
            </a:r>
          </a:p>
        </p:txBody>
      </p:sp>
      <p:sp>
        <p:nvSpPr>
          <p:cNvPr id="8" name="TextBox 7"/>
          <p:cNvSpPr txBox="1"/>
          <p:nvPr/>
        </p:nvSpPr>
        <p:spPr>
          <a:xfrm>
            <a:off x="4120409" y="681536"/>
            <a:ext cx="4316754" cy="5262979"/>
          </a:xfrm>
          <a:prstGeom prst="rect">
            <a:avLst/>
          </a:prstGeom>
          <a:noFill/>
        </p:spPr>
        <p:txBody>
          <a:bodyPr wrap="square" rtlCol="0">
            <a:spAutoFit/>
          </a:bodyPr>
          <a:lstStyle/>
          <a:p>
            <a:pPr marL="40639" marR="40639">
              <a:spcBef>
                <a:spcPts val="600"/>
              </a:spcBef>
              <a:defRPr sz="1800">
                <a:uFillTx/>
              </a:defRPr>
            </a:pPr>
            <a:r>
              <a:rPr lang="mr-IN" sz="4800" dirty="0">
                <a:uFill>
                  <a:solidFill>
                    <a:srgbClr val="000000"/>
                  </a:solidFill>
                </a:uFill>
              </a:rPr>
              <a:t>ነፍስና ካብ ጸጋኻ ካብ ጸገበትሲ ኄር መፍቀሪ ሰብ ንዝኾንካ  ጐይታ ኩሉ ሳዕ ናትካ ዕቤት ከነስተውዕል ንጹሕ ልቢ ፍጠረልና። </a:t>
            </a:r>
          </a:p>
        </p:txBody>
      </p:sp>
      <p:sp>
        <p:nvSpPr>
          <p:cNvPr id="9" name="Rectangle 8"/>
          <p:cNvSpPr/>
          <p:nvPr/>
        </p:nvSpPr>
        <p:spPr>
          <a:xfrm>
            <a:off x="8181409" y="773868"/>
            <a:ext cx="4081650" cy="5078313"/>
          </a:xfrm>
          <a:prstGeom prst="rect">
            <a:avLst/>
          </a:prstGeom>
        </p:spPr>
        <p:txBody>
          <a:bodyPr wrap="square">
            <a:spAutoFit/>
          </a:bodyPr>
          <a:lstStyle/>
          <a:p>
            <a:pPr marL="40639" marR="40639">
              <a:spcBef>
                <a:spcPts val="600"/>
              </a:spcBef>
              <a:defRPr sz="2800"/>
            </a:pPr>
            <a:r>
              <a:rPr lang="en-US" sz="3600" dirty="0"/>
              <a:t>When our souls are satisfied with thy grace create in us a pure heart, so that we may always understand thy greatness, thou who art kind and the lover of man. </a:t>
            </a:r>
          </a:p>
        </p:txBody>
      </p:sp>
    </p:spTree>
    <p:extLst>
      <p:ext uri="{BB962C8B-B14F-4D97-AF65-F5344CB8AC3E}">
        <p14:creationId xmlns:p14="http://schemas.microsoft.com/office/powerpoint/2010/main" val="720397343"/>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0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79" y="428178"/>
            <a:ext cx="4174682" cy="6001643"/>
          </a:xfrm>
          <a:prstGeom prst="rect">
            <a:avLst/>
          </a:prstGeom>
          <a:noFill/>
        </p:spPr>
        <p:txBody>
          <a:bodyPr wrap="square" rtlCol="0">
            <a:spAutoFit/>
          </a:bodyPr>
          <a:lstStyle/>
          <a:p>
            <a:pPr marL="40639" marR="40639">
              <a:spcBef>
                <a:spcPts val="600"/>
              </a:spcBef>
              <a:buClr>
                <a:srgbClr val="000000"/>
              </a:buClr>
              <a:buFont typeface="Arial"/>
              <a:defRPr sz="2000"/>
            </a:pPr>
            <a:r>
              <a:rPr lang="en-US" sz="1400" dirty="0" smtClean="0">
                <a:solidFill>
                  <a:srgbClr val="FFC000"/>
                </a:solidFill>
              </a:rPr>
              <a:t>፹፪. </a:t>
            </a:r>
            <a:r>
              <a:rPr lang="en-US" sz="4800" dirty="0" err="1" smtClean="0"/>
              <a:t>ኣምላክነ</a:t>
            </a:r>
            <a:r>
              <a:rPr lang="en-US" sz="4800" dirty="0" smtClean="0"/>
              <a:t> </a:t>
            </a:r>
            <a:r>
              <a:rPr lang="en-US" sz="4800" dirty="0" err="1"/>
              <a:t>ሥመራ</a:t>
            </a:r>
            <a:r>
              <a:rPr lang="en-US" sz="4800" dirty="0"/>
              <a:t> </a:t>
            </a:r>
            <a:r>
              <a:rPr lang="en-US" sz="4800" dirty="0" err="1"/>
              <a:t>ለነፍሰ</a:t>
            </a:r>
            <a:r>
              <a:rPr lang="en-US" sz="4800" dirty="0"/>
              <a:t> </a:t>
            </a:r>
            <a:r>
              <a:rPr lang="en-US" sz="4800" dirty="0" err="1"/>
              <a:t>ዚኣነ</a:t>
            </a:r>
            <a:r>
              <a:rPr lang="en-US" sz="4800" dirty="0"/>
              <a:t>። </a:t>
            </a:r>
            <a:r>
              <a:rPr lang="en-US" sz="4800" dirty="0" err="1"/>
              <a:t>ወሒልና</a:t>
            </a:r>
            <a:r>
              <a:rPr lang="en-US" sz="4800" dirty="0"/>
              <a:t> </a:t>
            </a:r>
            <a:r>
              <a:rPr lang="en-US" sz="4800" dirty="0" err="1"/>
              <a:t>ንጹሓ</a:t>
            </a:r>
            <a:r>
              <a:rPr lang="en-US" sz="4800" dirty="0"/>
              <a:t> </a:t>
            </a:r>
            <a:r>
              <a:rPr lang="en-US" sz="4800" dirty="0" err="1"/>
              <a:t>ዘኢይትጸነን</a:t>
            </a:r>
            <a:r>
              <a:rPr lang="en-US" sz="4800" dirty="0"/>
              <a:t> </a:t>
            </a:r>
            <a:r>
              <a:rPr lang="en-US" sz="4800" dirty="0" err="1"/>
              <a:t>ጸግወነ</a:t>
            </a:r>
            <a:r>
              <a:rPr lang="en-US" sz="4800" dirty="0"/>
              <a:t>፡ </a:t>
            </a:r>
            <a:r>
              <a:rPr lang="en-US" sz="4800" dirty="0" err="1"/>
              <a:t>ዘተመጦነ</a:t>
            </a:r>
            <a:r>
              <a:rPr lang="en-US" sz="4800" dirty="0"/>
              <a:t> </a:t>
            </a:r>
            <a:r>
              <a:rPr lang="en-US" sz="4800" dirty="0" err="1"/>
              <a:t>ዚኣከ</a:t>
            </a:r>
            <a:r>
              <a:rPr lang="en-US" sz="4800" dirty="0"/>
              <a:t> </a:t>
            </a:r>
            <a:r>
              <a:rPr lang="en-US" sz="4800" dirty="0" err="1"/>
              <a:t>ወእንቲኣከ</a:t>
            </a:r>
            <a:r>
              <a:rPr lang="en-US" sz="4800" dirty="0"/>
              <a:t> </a:t>
            </a:r>
            <a:r>
              <a:rPr lang="en-US" sz="4800" dirty="0" err="1"/>
              <a:t>ደመ</a:t>
            </a:r>
            <a:r>
              <a:rPr lang="en-US" sz="4800" dirty="0"/>
              <a:t> </a:t>
            </a:r>
            <a:r>
              <a:rPr lang="en-US" sz="4800" dirty="0" err="1"/>
              <a:t>ንሕነ</a:t>
            </a:r>
            <a:r>
              <a:rPr lang="en-US" sz="4800" dirty="0"/>
              <a:t> </a:t>
            </a:r>
            <a:r>
              <a:rPr lang="en-US" sz="4800" dirty="0" err="1"/>
              <a:t>ኣግብርቲከ</a:t>
            </a:r>
            <a:r>
              <a:rPr lang="en-US" sz="4800" dirty="0"/>
              <a:t> </a:t>
            </a:r>
            <a:r>
              <a:rPr lang="en-US" sz="4800" dirty="0" err="1"/>
              <a:t>ትሑታን</a:t>
            </a:r>
            <a:r>
              <a:rPr lang="en-US" sz="4800" dirty="0"/>
              <a:t>።</a:t>
            </a:r>
          </a:p>
        </p:txBody>
      </p:sp>
      <p:sp>
        <p:nvSpPr>
          <p:cNvPr id="8" name="TextBox 7"/>
          <p:cNvSpPr txBox="1"/>
          <p:nvPr/>
        </p:nvSpPr>
        <p:spPr>
          <a:xfrm>
            <a:off x="4120409" y="681536"/>
            <a:ext cx="4316754" cy="5339923"/>
          </a:xfrm>
          <a:prstGeom prst="rect">
            <a:avLst/>
          </a:prstGeom>
          <a:noFill/>
        </p:spPr>
        <p:txBody>
          <a:bodyPr wrap="square" rtlCol="0">
            <a:spAutoFit/>
          </a:bodyPr>
          <a:lstStyle/>
          <a:p>
            <a:pPr marL="40639" marR="40639">
              <a:spcBef>
                <a:spcPts val="600"/>
              </a:spcBef>
              <a:buClr>
                <a:srgbClr val="000000"/>
              </a:buClr>
              <a:buFont typeface="Arial"/>
              <a:defRPr sz="2000"/>
            </a:pPr>
            <a:r>
              <a:rPr lang="en-US" sz="1400" dirty="0" smtClean="0">
                <a:solidFill>
                  <a:srgbClr val="FFC000"/>
                </a:solidFill>
              </a:rPr>
              <a:t>82. </a:t>
            </a:r>
            <a:r>
              <a:rPr lang="en-US" sz="4800" dirty="0" err="1" smtClean="0"/>
              <a:t>ኣምላኽና</a:t>
            </a:r>
            <a:r>
              <a:rPr lang="en-US" sz="4800" dirty="0" smtClean="0"/>
              <a:t> </a:t>
            </a:r>
            <a:r>
              <a:rPr lang="en-US" sz="4800" dirty="0" err="1"/>
              <a:t>ነዛ</a:t>
            </a:r>
            <a:r>
              <a:rPr lang="en-US" sz="4800" dirty="0"/>
              <a:t> </a:t>
            </a:r>
            <a:r>
              <a:rPr lang="en-US" sz="4800" dirty="0" err="1"/>
              <a:t>ነፍስና</a:t>
            </a:r>
            <a:r>
              <a:rPr lang="en-US" sz="4800" dirty="0"/>
              <a:t> </a:t>
            </a:r>
            <a:r>
              <a:rPr lang="en-US" sz="4800" dirty="0" err="1"/>
              <a:t>ሥመራ</a:t>
            </a:r>
            <a:r>
              <a:rPr lang="en-US" sz="4800" dirty="0"/>
              <a:t>፡ </a:t>
            </a:r>
            <a:r>
              <a:rPr lang="en-US" sz="4800" dirty="0" err="1"/>
              <a:t>ናትካ</a:t>
            </a:r>
            <a:r>
              <a:rPr lang="en-US" sz="4800" dirty="0"/>
              <a:t> </a:t>
            </a:r>
            <a:endParaRPr lang="en-US" sz="4800" dirty="0" smtClean="0"/>
          </a:p>
          <a:p>
            <a:pPr marL="40639" marR="40639">
              <a:spcBef>
                <a:spcPts val="600"/>
              </a:spcBef>
              <a:buClr>
                <a:srgbClr val="000000"/>
              </a:buClr>
              <a:buFont typeface="Arial"/>
              <a:defRPr sz="2000"/>
            </a:pPr>
            <a:r>
              <a:rPr lang="en-US" sz="4800" dirty="0" err="1" smtClean="0"/>
              <a:t>ሥጋን</a:t>
            </a:r>
            <a:r>
              <a:rPr lang="en-US" sz="4800" dirty="0" smtClean="0"/>
              <a:t> </a:t>
            </a:r>
            <a:r>
              <a:rPr lang="en-US" sz="4800" dirty="0" err="1"/>
              <a:t>ናትካ</a:t>
            </a:r>
            <a:r>
              <a:rPr lang="en-US" sz="4800" dirty="0"/>
              <a:t> </a:t>
            </a:r>
            <a:r>
              <a:rPr lang="en-US" sz="4800" dirty="0" err="1"/>
              <a:t>ደምን</a:t>
            </a:r>
            <a:r>
              <a:rPr lang="en-US" sz="4800" dirty="0"/>
              <a:t> </a:t>
            </a:r>
            <a:r>
              <a:rPr lang="en-US" sz="4800" dirty="0" err="1"/>
              <a:t>ንዝተቐበልና</a:t>
            </a:r>
            <a:r>
              <a:rPr lang="en-US" sz="4800" dirty="0"/>
              <a:t> </a:t>
            </a:r>
            <a:r>
              <a:rPr lang="en-US" sz="4800" dirty="0" err="1"/>
              <a:t>ንኣና</a:t>
            </a:r>
            <a:r>
              <a:rPr lang="en-US" sz="4800" dirty="0"/>
              <a:t> </a:t>
            </a:r>
            <a:r>
              <a:rPr lang="en-US" sz="4800" dirty="0" err="1"/>
              <a:t>ንትሑታት</a:t>
            </a:r>
            <a:r>
              <a:rPr lang="en-US" sz="4800" dirty="0"/>
              <a:t> </a:t>
            </a:r>
            <a:r>
              <a:rPr lang="en-US" sz="4800" dirty="0" err="1"/>
              <a:t>ባሮትካ</a:t>
            </a:r>
            <a:r>
              <a:rPr lang="en-US" sz="4800" dirty="0"/>
              <a:t>፡ </a:t>
            </a:r>
            <a:r>
              <a:rPr lang="en-US" sz="4800" dirty="0" err="1"/>
              <a:t>ዘይቐንን</a:t>
            </a:r>
            <a:r>
              <a:rPr lang="en-US" sz="4800" dirty="0"/>
              <a:t> </a:t>
            </a:r>
            <a:r>
              <a:rPr lang="en-US" sz="4800" dirty="0" err="1"/>
              <a:t>ንጹሕ</a:t>
            </a:r>
            <a:r>
              <a:rPr lang="en-US" sz="4800" dirty="0"/>
              <a:t> </a:t>
            </a:r>
            <a:r>
              <a:rPr lang="en-US" sz="4800" dirty="0" err="1"/>
              <a:t>ሒልና</a:t>
            </a:r>
            <a:r>
              <a:rPr lang="en-US" sz="4800" dirty="0"/>
              <a:t> </a:t>
            </a:r>
            <a:r>
              <a:rPr lang="en-US" sz="4800" dirty="0" err="1"/>
              <a:t>ሃበና</a:t>
            </a:r>
            <a:r>
              <a:rPr lang="en-US" sz="4800" dirty="0"/>
              <a:t>። </a:t>
            </a:r>
          </a:p>
        </p:txBody>
      </p:sp>
      <p:sp>
        <p:nvSpPr>
          <p:cNvPr id="9" name="Rectangle 8"/>
          <p:cNvSpPr/>
          <p:nvPr/>
        </p:nvSpPr>
        <p:spPr>
          <a:xfrm>
            <a:off x="8181409" y="773868"/>
            <a:ext cx="4081650" cy="4524315"/>
          </a:xfrm>
          <a:prstGeom prst="rect">
            <a:avLst/>
          </a:prstGeom>
        </p:spPr>
        <p:txBody>
          <a:bodyPr wrap="square">
            <a:spAutoFit/>
          </a:bodyPr>
          <a:lstStyle/>
          <a:p>
            <a:pPr marL="40639" marR="40639">
              <a:spcBef>
                <a:spcPts val="600"/>
              </a:spcBef>
              <a:defRPr sz="2800"/>
            </a:pPr>
            <a:r>
              <a:rPr lang="en-US" sz="1400" dirty="0" smtClean="0">
                <a:solidFill>
                  <a:srgbClr val="FFC000"/>
                </a:solidFill>
              </a:rPr>
              <a:t>82. </a:t>
            </a:r>
            <a:r>
              <a:rPr lang="en-US" sz="3600" dirty="0" smtClean="0"/>
              <a:t>Our </a:t>
            </a:r>
            <a:r>
              <a:rPr lang="en-US" sz="3600" dirty="0"/>
              <a:t>God, do thou love our soul, and grant us pure and </a:t>
            </a:r>
            <a:r>
              <a:rPr lang="en-US" sz="3600" dirty="0" smtClean="0"/>
              <a:t>constant thought </a:t>
            </a:r>
            <a:r>
              <a:rPr lang="en-US" sz="3600" dirty="0"/>
              <a:t>; we thy servants, who received thy body and thy blood, are humble.</a:t>
            </a:r>
          </a:p>
        </p:txBody>
      </p:sp>
    </p:spTree>
    <p:extLst>
      <p:ext uri="{BB962C8B-B14F-4D97-AF65-F5344CB8AC3E}">
        <p14:creationId xmlns:p14="http://schemas.microsoft.com/office/powerpoint/2010/main" val="4193977923"/>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68" y="561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79" y="428178"/>
            <a:ext cx="3976072" cy="6155531"/>
          </a:xfrm>
          <a:prstGeom prst="rect">
            <a:avLst/>
          </a:prstGeom>
          <a:noFill/>
        </p:spPr>
        <p:txBody>
          <a:bodyPr wrap="square" rtlCol="0">
            <a:spAutoFit/>
          </a:bodyPr>
          <a:lstStyle/>
          <a:p>
            <a:pPr marL="40639" marR="40639">
              <a:spcBef>
                <a:spcPts val="600"/>
              </a:spcBef>
              <a:buClr>
                <a:srgbClr val="000000"/>
              </a:buClr>
              <a:buFont typeface="Arial"/>
              <a:defRPr sz="2000"/>
            </a:pPr>
            <a:r>
              <a:rPr lang="en-US" sz="1400" dirty="0" smtClean="0">
                <a:solidFill>
                  <a:srgbClr val="FFC000"/>
                </a:solidFill>
              </a:rPr>
              <a:t> </a:t>
            </a:r>
            <a:r>
              <a:rPr lang="en-US" sz="4800" dirty="0" err="1"/>
              <a:t>እስመ</a:t>
            </a:r>
            <a:r>
              <a:rPr lang="en-US" sz="4800" dirty="0"/>
              <a:t> </a:t>
            </a:r>
            <a:r>
              <a:rPr lang="en-US" sz="4800" dirty="0" err="1" smtClean="0"/>
              <a:t>መንግሥተ</a:t>
            </a:r>
            <a:r>
              <a:rPr lang="en-US" sz="4800" dirty="0" smtClean="0"/>
              <a:t> </a:t>
            </a:r>
            <a:r>
              <a:rPr lang="en-US" sz="4800" dirty="0" err="1"/>
              <a:t>ዚኣከ</a:t>
            </a:r>
            <a:r>
              <a:rPr lang="en-US" sz="4800" dirty="0"/>
              <a:t> </a:t>
            </a:r>
            <a:r>
              <a:rPr lang="en-US" sz="4800" dirty="0" err="1"/>
              <a:t>እግዚኦ</a:t>
            </a:r>
            <a:r>
              <a:rPr lang="en-US" sz="4800" dirty="0"/>
              <a:t> </a:t>
            </a:r>
            <a:r>
              <a:rPr lang="en-US" sz="4800" dirty="0" err="1"/>
              <a:t>ቡሩክ</a:t>
            </a:r>
            <a:r>
              <a:rPr lang="en-US" sz="4800" dirty="0"/>
              <a:t> </a:t>
            </a:r>
            <a:r>
              <a:rPr lang="en-US" sz="4800" dirty="0" err="1"/>
              <a:t>ወስቡሕ</a:t>
            </a:r>
            <a:r>
              <a:rPr lang="en-US" sz="4800" dirty="0"/>
              <a:t> </a:t>
            </a:r>
            <a:endParaRPr lang="en-US" sz="4800" dirty="0" smtClean="0"/>
          </a:p>
          <a:p>
            <a:pPr marL="40639" marR="40639">
              <a:spcBef>
                <a:spcPts val="600"/>
              </a:spcBef>
              <a:buClr>
                <a:srgbClr val="000000"/>
              </a:buClr>
              <a:buFont typeface="Arial"/>
              <a:defRPr sz="2000"/>
            </a:pPr>
            <a:r>
              <a:rPr lang="en-US" sz="4800" dirty="0" err="1" smtClean="0"/>
              <a:t>ኣብ</a:t>
            </a:r>
            <a:r>
              <a:rPr lang="en-US" sz="4800" dirty="0" smtClean="0"/>
              <a:t> </a:t>
            </a:r>
            <a:r>
              <a:rPr lang="en-US" sz="4800" dirty="0" err="1"/>
              <a:t>ወወልድ</a:t>
            </a:r>
            <a:r>
              <a:rPr lang="en-US" sz="4800" dirty="0"/>
              <a:t> </a:t>
            </a:r>
            <a:r>
              <a:rPr lang="en-US" sz="4800" dirty="0" err="1"/>
              <a:t>ወመንፍስ</a:t>
            </a:r>
            <a:r>
              <a:rPr lang="en-US" sz="4800" dirty="0"/>
              <a:t> </a:t>
            </a:r>
            <a:r>
              <a:rPr lang="en-US" sz="4800" dirty="0" err="1"/>
              <a:t>ቅዱስ</a:t>
            </a:r>
            <a:r>
              <a:rPr lang="en-US" sz="4800" dirty="0"/>
              <a:t> </a:t>
            </a:r>
            <a:r>
              <a:rPr lang="en-US" sz="4800" dirty="0" err="1"/>
              <a:t>ይእዜኒ</a:t>
            </a:r>
            <a:r>
              <a:rPr lang="en-US" sz="4800" dirty="0"/>
              <a:t> </a:t>
            </a:r>
            <a:r>
              <a:rPr lang="en-US" sz="4800" dirty="0" err="1"/>
              <a:t>ወዘልፈኒ</a:t>
            </a:r>
            <a:r>
              <a:rPr lang="en-US" sz="4800" dirty="0"/>
              <a:t>፡ </a:t>
            </a:r>
            <a:r>
              <a:rPr lang="en-US" sz="4800" dirty="0" err="1"/>
              <a:t>ወለዓለመ</a:t>
            </a:r>
            <a:r>
              <a:rPr lang="en-US" sz="4800" dirty="0"/>
              <a:t> </a:t>
            </a:r>
            <a:r>
              <a:rPr lang="en-US" sz="4800" dirty="0" err="1"/>
              <a:t>ዓለም</a:t>
            </a:r>
            <a:r>
              <a:rPr lang="en-US" sz="4800" dirty="0" smtClean="0"/>
              <a:t>።</a:t>
            </a:r>
          </a:p>
          <a:p>
            <a:pPr marL="40639" marR="40639">
              <a:spcBef>
                <a:spcPts val="600"/>
              </a:spcBef>
              <a:buClr>
                <a:srgbClr val="000000"/>
              </a:buClr>
              <a:buFont typeface="Arial"/>
              <a:defRPr sz="2000"/>
            </a:pPr>
            <a:r>
              <a:rPr lang="en-US" sz="4800" dirty="0" err="1" smtClean="0">
                <a:solidFill>
                  <a:srgbClr val="FFFF00"/>
                </a:solidFill>
              </a:rPr>
              <a:t>ይ.ሕ</a:t>
            </a:r>
            <a:r>
              <a:rPr lang="en-US" sz="4800" dirty="0" smtClean="0">
                <a:solidFill>
                  <a:srgbClr val="FFFF00"/>
                </a:solidFill>
              </a:rPr>
              <a:t>. </a:t>
            </a:r>
            <a:r>
              <a:rPr lang="en-US" sz="4800" dirty="0" err="1" smtClean="0"/>
              <a:t>አሜን</a:t>
            </a:r>
            <a:endParaRPr lang="en-US" sz="4800" dirty="0"/>
          </a:p>
        </p:txBody>
      </p:sp>
      <p:sp>
        <p:nvSpPr>
          <p:cNvPr id="8" name="TextBox 7"/>
          <p:cNvSpPr txBox="1"/>
          <p:nvPr/>
        </p:nvSpPr>
        <p:spPr>
          <a:xfrm>
            <a:off x="3739480" y="158874"/>
            <a:ext cx="4502939" cy="6817251"/>
          </a:xfrm>
          <a:prstGeom prst="rect">
            <a:avLst/>
          </a:prstGeom>
          <a:noFill/>
        </p:spPr>
        <p:txBody>
          <a:bodyPr wrap="square" rtlCol="0">
            <a:spAutoFit/>
          </a:bodyPr>
          <a:lstStyle/>
          <a:p>
            <a:pPr marL="40639" marR="40639">
              <a:spcBef>
                <a:spcPts val="600"/>
              </a:spcBef>
              <a:buClr>
                <a:srgbClr val="000000"/>
              </a:buClr>
              <a:buFont typeface="Arial"/>
              <a:defRPr sz="2000"/>
            </a:pPr>
            <a:r>
              <a:rPr lang="en-US" sz="4800" dirty="0" smtClean="0"/>
              <a:t>ኦ </a:t>
            </a:r>
            <a:r>
              <a:rPr lang="en-US" sz="4800" dirty="0" err="1"/>
              <a:t>ጐይታ</a:t>
            </a:r>
            <a:r>
              <a:rPr lang="en-US" sz="4800" dirty="0"/>
              <a:t> </a:t>
            </a:r>
            <a:r>
              <a:rPr lang="en-US" sz="4800" dirty="0" err="1"/>
              <a:t>ኣብ</a:t>
            </a:r>
            <a:r>
              <a:rPr lang="en-US" sz="4800" dirty="0"/>
              <a:t> </a:t>
            </a:r>
            <a:r>
              <a:rPr lang="en-US" sz="4800" dirty="0" err="1" smtClean="0"/>
              <a:t>ወልድ</a:t>
            </a:r>
            <a:r>
              <a:rPr lang="en-US" sz="4800" dirty="0" smtClean="0"/>
              <a:t> ፡ </a:t>
            </a:r>
            <a:r>
              <a:rPr lang="en-US" sz="4800" dirty="0" err="1"/>
              <a:t>መንፈስ</a:t>
            </a:r>
            <a:r>
              <a:rPr lang="en-US" sz="4800" dirty="0"/>
              <a:t> </a:t>
            </a:r>
            <a:r>
              <a:rPr lang="en-US" sz="4800" dirty="0" err="1"/>
              <a:t>ቅዱስ</a:t>
            </a:r>
            <a:r>
              <a:rPr lang="en-US" sz="4800" dirty="0"/>
              <a:t> </a:t>
            </a:r>
            <a:r>
              <a:rPr lang="en-US" sz="4800" dirty="0" err="1"/>
              <a:t>ናትካ</a:t>
            </a:r>
            <a:r>
              <a:rPr lang="en-US" sz="4800" dirty="0"/>
              <a:t> </a:t>
            </a:r>
            <a:r>
              <a:rPr lang="en-US" sz="4800" dirty="0" err="1"/>
              <a:t>መንግሥቲ</a:t>
            </a:r>
            <a:r>
              <a:rPr lang="en-US" sz="4800" dirty="0"/>
              <a:t> </a:t>
            </a:r>
            <a:r>
              <a:rPr lang="en-US" sz="4800" dirty="0" err="1"/>
              <a:t>ቡሩኽን</a:t>
            </a:r>
            <a:r>
              <a:rPr lang="en-US" sz="4800" dirty="0"/>
              <a:t> </a:t>
            </a:r>
            <a:r>
              <a:rPr lang="en-US" sz="4800" dirty="0" err="1"/>
              <a:t>ምስጉንን</a:t>
            </a:r>
            <a:r>
              <a:rPr lang="en-US" sz="4800" dirty="0"/>
              <a:t> </a:t>
            </a:r>
            <a:r>
              <a:rPr lang="en-US" sz="4800" dirty="0" err="1"/>
              <a:t>እዩ</a:t>
            </a:r>
            <a:r>
              <a:rPr lang="en-US" sz="4800" dirty="0"/>
              <a:t> </a:t>
            </a:r>
            <a:r>
              <a:rPr lang="en-US" sz="4800" dirty="0" err="1"/>
              <a:t>እሞ</a:t>
            </a:r>
            <a:r>
              <a:rPr lang="en-US" sz="4800" dirty="0"/>
              <a:t>፡ </a:t>
            </a:r>
            <a:r>
              <a:rPr lang="en-US" sz="4800" dirty="0" err="1"/>
              <a:t>ሎምን</a:t>
            </a:r>
            <a:r>
              <a:rPr lang="en-US" sz="4800" dirty="0"/>
              <a:t> </a:t>
            </a:r>
            <a:r>
              <a:rPr lang="en-US" sz="4800" dirty="0" err="1"/>
              <a:t>ኵሉ</a:t>
            </a:r>
            <a:r>
              <a:rPr lang="en-US" sz="4800" dirty="0"/>
              <a:t> </a:t>
            </a:r>
            <a:r>
              <a:rPr lang="en-US" sz="4800" dirty="0" err="1"/>
              <a:t>ሳዕን</a:t>
            </a:r>
            <a:r>
              <a:rPr lang="en-US" sz="4800" dirty="0"/>
              <a:t> </a:t>
            </a:r>
            <a:r>
              <a:rPr lang="en-US" sz="4800" dirty="0" err="1"/>
              <a:t>ንዘለዓለም</a:t>
            </a:r>
            <a:r>
              <a:rPr lang="en-US" sz="4800" dirty="0"/>
              <a:t> </a:t>
            </a:r>
            <a:r>
              <a:rPr lang="en-US" sz="4800" dirty="0" err="1"/>
              <a:t>ዓለምን</a:t>
            </a:r>
            <a:r>
              <a:rPr lang="en-US" sz="4800" dirty="0"/>
              <a:t> </a:t>
            </a:r>
            <a:r>
              <a:rPr lang="en-US" sz="4800" dirty="0" err="1"/>
              <a:t>ምስጋናን</a:t>
            </a:r>
            <a:r>
              <a:rPr lang="en-US" sz="4800" dirty="0"/>
              <a:t> </a:t>
            </a:r>
            <a:r>
              <a:rPr lang="en-US" sz="4800" dirty="0" err="1"/>
              <a:t>ክብርን</a:t>
            </a:r>
            <a:r>
              <a:rPr lang="en-US" sz="4800" dirty="0"/>
              <a:t> </a:t>
            </a:r>
            <a:r>
              <a:rPr lang="en-US" sz="4800" dirty="0" err="1"/>
              <a:t>ንስምካ</a:t>
            </a:r>
            <a:r>
              <a:rPr lang="en-US" sz="4800" dirty="0"/>
              <a:t> </a:t>
            </a:r>
            <a:r>
              <a:rPr lang="en-US" sz="4800" dirty="0" err="1"/>
              <a:t>ይኹን</a:t>
            </a:r>
            <a:r>
              <a:rPr lang="en-US" sz="4800" dirty="0" smtClean="0"/>
              <a:t>።</a:t>
            </a:r>
          </a:p>
          <a:p>
            <a:pPr marL="40639" marR="40639">
              <a:spcBef>
                <a:spcPts val="600"/>
              </a:spcBef>
              <a:buClr>
                <a:srgbClr val="000000"/>
              </a:buClr>
              <a:buFont typeface="Arial"/>
              <a:defRPr sz="2000"/>
            </a:pPr>
            <a:r>
              <a:rPr lang="en-US" sz="4800" dirty="0" err="1" smtClean="0">
                <a:solidFill>
                  <a:srgbClr val="FFFF00"/>
                </a:solidFill>
              </a:rPr>
              <a:t>ይ.ሕ</a:t>
            </a:r>
            <a:r>
              <a:rPr lang="en-US" sz="4800" dirty="0" smtClean="0">
                <a:solidFill>
                  <a:srgbClr val="FFFF00"/>
                </a:solidFill>
              </a:rPr>
              <a:t>. </a:t>
            </a:r>
            <a:r>
              <a:rPr lang="en-US" sz="4800" dirty="0" err="1" smtClean="0"/>
              <a:t>ኣሜን</a:t>
            </a:r>
            <a:endParaRPr lang="en-US" sz="4800" dirty="0"/>
          </a:p>
        </p:txBody>
      </p:sp>
      <p:sp>
        <p:nvSpPr>
          <p:cNvPr id="9" name="Rectangle 8"/>
          <p:cNvSpPr/>
          <p:nvPr/>
        </p:nvSpPr>
        <p:spPr>
          <a:xfrm>
            <a:off x="8181409" y="667282"/>
            <a:ext cx="3587986" cy="5786199"/>
          </a:xfrm>
          <a:prstGeom prst="rect">
            <a:avLst/>
          </a:prstGeom>
        </p:spPr>
        <p:txBody>
          <a:bodyPr wrap="square">
            <a:spAutoFit/>
          </a:bodyPr>
          <a:lstStyle/>
          <a:p>
            <a:pPr marL="40639" marR="40639">
              <a:spcBef>
                <a:spcPts val="600"/>
              </a:spcBef>
              <a:defRPr sz="2800"/>
            </a:pPr>
            <a:r>
              <a:rPr lang="en-US" sz="1400" dirty="0" smtClean="0">
                <a:solidFill>
                  <a:srgbClr val="FFC000"/>
                </a:solidFill>
              </a:rPr>
              <a:t>. </a:t>
            </a:r>
            <a:r>
              <a:rPr lang="en-US" sz="4000" dirty="0"/>
              <a:t>For blessed and glorious is thy kingdom, 0 Lord, Father, Son and Holy Spirit, both now and ever</a:t>
            </a:r>
            <a:r>
              <a:rPr lang="en-US" sz="4000" dirty="0" smtClean="0"/>
              <a:t>.</a:t>
            </a:r>
          </a:p>
          <a:p>
            <a:pPr marL="40639" marR="40639">
              <a:spcBef>
                <a:spcPts val="600"/>
              </a:spcBef>
              <a:defRPr sz="2800"/>
            </a:pPr>
            <a:r>
              <a:rPr lang="en-US" sz="4000" dirty="0" smtClean="0"/>
              <a:t> </a:t>
            </a:r>
          </a:p>
          <a:p>
            <a:pPr marL="40639" marR="40639">
              <a:spcBef>
                <a:spcPts val="600"/>
              </a:spcBef>
              <a:defRPr sz="2800"/>
            </a:pPr>
            <a:r>
              <a:rPr lang="en-US" sz="4000" dirty="0" smtClean="0">
                <a:solidFill>
                  <a:srgbClr val="FFFF00"/>
                </a:solidFill>
              </a:rPr>
              <a:t>People: </a:t>
            </a:r>
            <a:r>
              <a:rPr lang="en-US" sz="4000" dirty="0" smtClean="0"/>
              <a:t>Amen. </a:t>
            </a:r>
            <a:endParaRPr lang="en-US" sz="4000" dirty="0"/>
          </a:p>
        </p:txBody>
      </p:sp>
    </p:spTree>
    <p:extLst>
      <p:ext uri="{BB962C8B-B14F-4D97-AF65-F5344CB8AC3E}">
        <p14:creationId xmlns:p14="http://schemas.microsoft.com/office/powerpoint/2010/main" val="1850741591"/>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632585"/>
          </a:xfrm>
          <a:prstGeom prst="rect">
            <a:avLst/>
          </a:prstGeom>
        </p:spPr>
        <p:txBody>
          <a:bodyPr wrap="square">
            <a:spAutoFit/>
          </a:bodyPr>
          <a:lstStyle/>
          <a:p>
            <a:pPr marL="40639" marR="40639" algn="ctr">
              <a:spcBef>
                <a:spcPts val="600"/>
              </a:spcBef>
              <a:buClr>
                <a:srgbClr val="000000"/>
              </a:buClr>
              <a:buFont typeface="Arial"/>
              <a:defRPr sz="2800"/>
            </a:pPr>
            <a:r>
              <a:rPr lang="en-US" sz="2000" dirty="0" err="1" smtClean="0">
                <a:solidFill>
                  <a:srgbClr val="FFC000"/>
                </a:solidFill>
              </a:rPr>
              <a:t>ኢዱ</a:t>
            </a:r>
            <a:r>
              <a:rPr lang="en-US" sz="2000" dirty="0" smtClean="0">
                <a:solidFill>
                  <a:srgbClr val="FFC000"/>
                </a:solidFill>
              </a:rPr>
              <a:t> </a:t>
            </a:r>
            <a:r>
              <a:rPr lang="en-US" sz="2000" dirty="0" err="1">
                <a:solidFill>
                  <a:srgbClr val="FFC000"/>
                </a:solidFill>
              </a:rPr>
              <a:t>ኣብ</a:t>
            </a:r>
            <a:r>
              <a:rPr lang="en-US" sz="2000" dirty="0">
                <a:solidFill>
                  <a:srgbClr val="FFC000"/>
                </a:solidFill>
              </a:rPr>
              <a:t> </a:t>
            </a:r>
            <a:r>
              <a:rPr lang="en-US" sz="2000" dirty="0" err="1">
                <a:solidFill>
                  <a:srgbClr val="FFC000"/>
                </a:solidFill>
              </a:rPr>
              <a:t>ታቦት</a:t>
            </a:r>
            <a:r>
              <a:rPr lang="en-US" sz="2000" dirty="0">
                <a:solidFill>
                  <a:srgbClr val="FFC000"/>
                </a:solidFill>
              </a:rPr>
              <a:t> </a:t>
            </a:r>
            <a:r>
              <a:rPr lang="en-US" sz="2000" dirty="0" err="1">
                <a:solidFill>
                  <a:srgbClr val="FFC000"/>
                </a:solidFill>
              </a:rPr>
              <a:t>ኣንቢሩ</a:t>
            </a:r>
            <a:r>
              <a:rPr lang="en-US" sz="2000" dirty="0">
                <a:solidFill>
                  <a:srgbClr val="FFC000"/>
                </a:solidFill>
              </a:rPr>
              <a:t> </a:t>
            </a:r>
            <a:r>
              <a:rPr lang="en-US" sz="2000" dirty="0" err="1" smtClean="0">
                <a:solidFill>
                  <a:srgbClr val="FFC000"/>
                </a:solidFill>
              </a:rPr>
              <a:t>ዝጽልዮ</a:t>
            </a:r>
            <a:endParaRPr lang="en-US" sz="2000" dirty="0" smtClean="0">
              <a:solidFill>
                <a:srgbClr val="FFC000"/>
              </a:solidFill>
            </a:endParaRPr>
          </a:p>
          <a:p>
            <a:pPr marL="40639" marR="40639">
              <a:spcBef>
                <a:spcPts val="600"/>
              </a:spcBef>
              <a:buClr>
                <a:srgbClr val="000000"/>
              </a:buClr>
              <a:buFont typeface="Arial"/>
              <a:defRPr sz="2800"/>
            </a:pPr>
            <a:r>
              <a:rPr lang="en-US" sz="4000" dirty="0" err="1" smtClean="0">
                <a:solidFill>
                  <a:srgbClr val="FF0000"/>
                </a:solidFill>
              </a:rPr>
              <a:t>ይ.ካ</a:t>
            </a:r>
            <a:r>
              <a:rPr lang="en-US" sz="4000" dirty="0">
                <a:solidFill>
                  <a:srgbClr val="FF0000"/>
                </a:solidFill>
              </a:rPr>
              <a:t>. </a:t>
            </a:r>
            <a:r>
              <a:rPr lang="en-US" sz="1400" dirty="0" smtClean="0">
                <a:solidFill>
                  <a:srgbClr val="FFC000"/>
                </a:solidFill>
              </a:rPr>
              <a:t>83.</a:t>
            </a:r>
            <a:r>
              <a:rPr lang="en-US" sz="4000" dirty="0" smtClean="0"/>
              <a:t>ሰብኡትን </a:t>
            </a:r>
            <a:r>
              <a:rPr lang="en-US" sz="4000" dirty="0" err="1"/>
              <a:t>ኣንስትን</a:t>
            </a:r>
            <a:r>
              <a:rPr lang="en-US" sz="4000" dirty="0"/>
              <a:t> </a:t>
            </a:r>
            <a:r>
              <a:rPr lang="en-US" sz="4000" dirty="0" err="1"/>
              <a:t>ባሮትካ</a:t>
            </a:r>
            <a:r>
              <a:rPr lang="en-US" sz="4000" dirty="0"/>
              <a:t> </a:t>
            </a:r>
            <a:r>
              <a:rPr lang="en-US" sz="4000" dirty="0" err="1"/>
              <a:t>ባርኽ</a:t>
            </a:r>
            <a:r>
              <a:rPr lang="en-US" sz="4000" dirty="0"/>
              <a:t>፡ </a:t>
            </a:r>
            <a:r>
              <a:rPr lang="en-US" sz="4000" dirty="0" err="1"/>
              <a:t>ብኃይሊ</a:t>
            </a:r>
            <a:r>
              <a:rPr lang="en-US" sz="4000" dirty="0"/>
              <a:t> </a:t>
            </a:r>
            <a:r>
              <a:rPr lang="en-US" sz="4000" dirty="0" err="1"/>
              <a:t>መንግሥትኻ</a:t>
            </a:r>
            <a:r>
              <a:rPr lang="en-US" sz="4000" dirty="0"/>
              <a:t> </a:t>
            </a:r>
            <a:r>
              <a:rPr lang="en-US" sz="4000" dirty="0" err="1"/>
              <a:t>ሠውር</a:t>
            </a:r>
            <a:r>
              <a:rPr lang="en-US" sz="4000" dirty="0"/>
              <a:t> </a:t>
            </a:r>
            <a:r>
              <a:rPr lang="en-US" sz="4000" dirty="0" err="1"/>
              <a:t>ርዳእ</a:t>
            </a:r>
            <a:r>
              <a:rPr lang="en-US" sz="4000" dirty="0"/>
              <a:t>፡ </a:t>
            </a:r>
            <a:r>
              <a:rPr lang="en-US" sz="4000" dirty="0" err="1"/>
              <a:t>ኣቕንዕ</a:t>
            </a:r>
            <a:r>
              <a:rPr lang="en-US" sz="4000" dirty="0"/>
              <a:t>፡ </a:t>
            </a:r>
            <a:r>
              <a:rPr lang="en-US" sz="4000" dirty="0" err="1"/>
              <a:t>ቅዱስ</a:t>
            </a:r>
            <a:r>
              <a:rPr lang="en-US" sz="4000" dirty="0"/>
              <a:t> </a:t>
            </a:r>
            <a:r>
              <a:rPr lang="en-US" sz="4000" dirty="0" err="1"/>
              <a:t>ስምካ</a:t>
            </a:r>
            <a:r>
              <a:rPr lang="en-US" sz="4000" dirty="0"/>
              <a:t> </a:t>
            </a:r>
            <a:r>
              <a:rPr lang="en-US" sz="4000" dirty="0" err="1"/>
              <a:t>ብምፍራሕ</a:t>
            </a:r>
            <a:r>
              <a:rPr lang="en-US" sz="4000" dirty="0"/>
              <a:t> </a:t>
            </a:r>
            <a:r>
              <a:rPr lang="en-US" sz="4000" dirty="0" err="1"/>
              <a:t>ሓሉ</a:t>
            </a:r>
            <a:r>
              <a:rPr lang="en-US" sz="4000" dirty="0"/>
              <a:t> </a:t>
            </a:r>
            <a:r>
              <a:rPr lang="en-US" sz="4000" dirty="0" err="1"/>
              <a:t>ኣጽንዕ</a:t>
            </a:r>
            <a:r>
              <a:rPr lang="en-US" sz="4000" dirty="0"/>
              <a:t>፡ </a:t>
            </a:r>
            <a:r>
              <a:rPr lang="en-US" sz="4000" dirty="0" err="1"/>
              <a:t>ብናትካ</a:t>
            </a:r>
            <a:r>
              <a:rPr lang="en-US" sz="4000" dirty="0"/>
              <a:t> </a:t>
            </a:r>
            <a:r>
              <a:rPr lang="en-US" sz="4000" dirty="0" err="1"/>
              <a:t>ዕቤት</a:t>
            </a:r>
            <a:r>
              <a:rPr lang="en-US" sz="4000" dirty="0"/>
              <a:t> </a:t>
            </a:r>
            <a:r>
              <a:rPr lang="en-US" sz="4000" dirty="0" err="1"/>
              <a:t>ኣሠርጉ</a:t>
            </a:r>
            <a:r>
              <a:rPr lang="en-US" sz="4000" dirty="0"/>
              <a:t>፡ </a:t>
            </a:r>
            <a:r>
              <a:rPr lang="en-US" sz="4000" dirty="0" err="1"/>
              <a:t>ናትካ</a:t>
            </a:r>
            <a:r>
              <a:rPr lang="en-US" sz="4000" dirty="0"/>
              <a:t> </a:t>
            </a:r>
            <a:r>
              <a:rPr lang="en-US" sz="4000" dirty="0" err="1"/>
              <a:t>ኪሓስቡ</a:t>
            </a:r>
            <a:r>
              <a:rPr lang="en-US" sz="4000" dirty="0"/>
              <a:t>፡ </a:t>
            </a:r>
            <a:r>
              <a:rPr lang="en-US" sz="4000" dirty="0" err="1"/>
              <a:t>ናትካውን</a:t>
            </a:r>
            <a:r>
              <a:rPr lang="en-US" sz="4000" dirty="0"/>
              <a:t> </a:t>
            </a:r>
            <a:r>
              <a:rPr lang="en-US" sz="4000" dirty="0" err="1"/>
              <a:t>ኪኾኑ</a:t>
            </a:r>
            <a:r>
              <a:rPr lang="en-US" sz="4000" dirty="0"/>
              <a:t>፡ </a:t>
            </a:r>
            <a:r>
              <a:rPr lang="en-US" sz="4000" dirty="0" err="1"/>
              <a:t>ናትካ</a:t>
            </a:r>
            <a:r>
              <a:rPr lang="en-US" sz="4000" dirty="0"/>
              <a:t> </a:t>
            </a:r>
            <a:r>
              <a:rPr lang="en-US" sz="4000" dirty="0" err="1"/>
              <a:t>ድማ</a:t>
            </a:r>
            <a:r>
              <a:rPr lang="en-US" sz="4000" dirty="0"/>
              <a:t> </a:t>
            </a:r>
            <a:r>
              <a:rPr lang="en-US" sz="4000" dirty="0" err="1"/>
              <a:t>ኪደልዩ</a:t>
            </a:r>
            <a:r>
              <a:rPr lang="en-US" sz="4000" dirty="0"/>
              <a:t>።</a:t>
            </a:r>
          </a:p>
        </p:txBody>
      </p:sp>
      <p:sp>
        <p:nvSpPr>
          <p:cNvPr id="20" name="Rectangle 19"/>
          <p:cNvSpPr/>
          <p:nvPr/>
        </p:nvSpPr>
        <p:spPr>
          <a:xfrm>
            <a:off x="7986410" y="14870"/>
            <a:ext cx="4306143" cy="6509474"/>
          </a:xfrm>
          <a:prstGeom prst="rect">
            <a:avLst/>
          </a:prstGeom>
        </p:spPr>
        <p:txBody>
          <a:bodyPr wrap="square">
            <a:spAutoFit/>
          </a:bodyPr>
          <a:lstStyle/>
          <a:p>
            <a:pPr marL="40639" marR="40639">
              <a:spcBef>
                <a:spcPts val="600"/>
              </a:spcBef>
              <a:defRPr sz="2800"/>
            </a:pPr>
            <a:r>
              <a:rPr lang="en-US" sz="2000" i="1" dirty="0" smtClean="0">
                <a:solidFill>
                  <a:srgbClr val="FFC000"/>
                </a:solidFill>
              </a:rPr>
              <a:t>       The </a:t>
            </a:r>
            <a:r>
              <a:rPr lang="en-US" sz="2000" i="1" dirty="0">
                <a:solidFill>
                  <a:srgbClr val="FFC000"/>
                </a:solidFill>
              </a:rPr>
              <a:t>Laying </a:t>
            </a:r>
            <a:r>
              <a:rPr lang="en-US" sz="2000" dirty="0">
                <a:solidFill>
                  <a:srgbClr val="FFC000"/>
                </a:solidFill>
              </a:rPr>
              <a:t>on </a:t>
            </a:r>
            <a:r>
              <a:rPr lang="en-US" sz="2000" i="1" dirty="0">
                <a:solidFill>
                  <a:srgbClr val="FFC000"/>
                </a:solidFill>
              </a:rPr>
              <a:t>of the Hand. </a:t>
            </a:r>
            <a:br>
              <a:rPr lang="en-US" sz="2000" i="1" dirty="0">
                <a:solidFill>
                  <a:srgbClr val="FFC000"/>
                </a:solidFill>
              </a:rPr>
            </a:br>
            <a:r>
              <a:rPr lang="en-US" sz="3400" b="1" dirty="0" smtClean="0">
                <a:solidFill>
                  <a:srgbClr val="FF0000"/>
                </a:solidFill>
              </a:rPr>
              <a:t>Priest: </a:t>
            </a:r>
            <a:r>
              <a:rPr lang="en-US" sz="1400" b="1" dirty="0" smtClean="0">
                <a:solidFill>
                  <a:srgbClr val="FFC000"/>
                </a:solidFill>
              </a:rPr>
              <a:t>83.</a:t>
            </a:r>
            <a:r>
              <a:rPr lang="en-US" sz="3300" dirty="0" smtClean="0"/>
              <a:t>Bless </a:t>
            </a:r>
            <a:r>
              <a:rPr lang="en-US" sz="3300" dirty="0"/>
              <a:t>thy servants and thy hand- maids, cover, help and dismiss them with the power of thy angels; help them and stablish them in the fear of thy holy name. Adorn them with thy greatness so that they may think and believe and desire that which is </a:t>
            </a:r>
            <a:r>
              <a:rPr lang="en-US" sz="3300" dirty="0" err="1"/>
              <a:t>thine</a:t>
            </a:r>
            <a:r>
              <a:rPr lang="en-US" sz="3300" dirty="0"/>
              <a:t>. </a:t>
            </a:r>
          </a:p>
        </p:txBody>
      </p:sp>
      <p:sp>
        <p:nvSpPr>
          <p:cNvPr id="2" name="Rectangle 1"/>
          <p:cNvSpPr/>
          <p:nvPr/>
        </p:nvSpPr>
        <p:spPr>
          <a:xfrm>
            <a:off x="-22422" y="-62079"/>
            <a:ext cx="4132510" cy="6740307"/>
          </a:xfrm>
          <a:prstGeom prst="rect">
            <a:avLst/>
          </a:prstGeom>
        </p:spPr>
        <p:txBody>
          <a:bodyPr wrap="square">
            <a:spAutoFit/>
          </a:bodyPr>
          <a:lstStyle/>
          <a:p>
            <a:pPr marL="40639" marR="40639" algn="ctr">
              <a:lnSpc>
                <a:spcPct val="135000"/>
              </a:lnSpc>
              <a:spcBef>
                <a:spcPts val="600"/>
              </a:spcBef>
              <a:buClr>
                <a:srgbClr val="000000"/>
              </a:buClr>
              <a:buFont typeface="Arial"/>
              <a:defRPr sz="1800"/>
            </a:pPr>
            <a:r>
              <a:rPr lang="en-US" sz="2000" dirty="0" err="1" smtClean="0">
                <a:solidFill>
                  <a:srgbClr val="FFC000"/>
                </a:solidFill>
              </a:rPr>
              <a:t>ኣንብሮ</a:t>
            </a:r>
            <a:r>
              <a:rPr lang="en-US" sz="2000" dirty="0" smtClean="0">
                <a:solidFill>
                  <a:srgbClr val="FFC000"/>
                </a:solidFill>
              </a:rPr>
              <a:t> </a:t>
            </a:r>
            <a:r>
              <a:rPr lang="en-US" sz="2000" dirty="0" err="1" smtClean="0">
                <a:solidFill>
                  <a:srgbClr val="FFC000"/>
                </a:solidFill>
              </a:rPr>
              <a:t>እድ</a:t>
            </a:r>
            <a:endParaRPr lang="en-US" sz="2000" dirty="0">
              <a:solidFill>
                <a:srgbClr val="FFC000"/>
              </a:solidFill>
            </a:endParaRPr>
          </a:p>
          <a:p>
            <a:pPr marL="40639" marR="40639">
              <a:spcBef>
                <a:spcPts val="600"/>
              </a:spcBef>
              <a:buClr>
                <a:srgbClr val="000000"/>
              </a:buClr>
              <a:buFont typeface="Arial"/>
              <a:defRPr sz="1800"/>
            </a:pPr>
            <a:r>
              <a:rPr lang="en-US" sz="4000" dirty="0" smtClean="0">
                <a:solidFill>
                  <a:srgbClr val="FF0000"/>
                </a:solidFill>
              </a:rPr>
              <a:t>ይ.ካ.</a:t>
            </a:r>
            <a:r>
              <a:rPr lang="en-US" sz="1400" dirty="0" smtClean="0">
                <a:solidFill>
                  <a:srgbClr val="FFC000"/>
                </a:solidFill>
              </a:rPr>
              <a:t>፹፫.</a:t>
            </a:r>
            <a:r>
              <a:rPr lang="en-US" sz="4000" dirty="0" smtClean="0"/>
              <a:t>ባርክ </a:t>
            </a:r>
            <a:r>
              <a:rPr lang="en-US" sz="4000" dirty="0" err="1"/>
              <a:t>ኣግብርቲከ</a:t>
            </a:r>
            <a:r>
              <a:rPr lang="en-US" sz="4000" dirty="0"/>
              <a:t> </a:t>
            </a:r>
            <a:r>
              <a:rPr lang="en-US" sz="4000" dirty="0" err="1"/>
              <a:t>ወኣእማቲከ</a:t>
            </a:r>
            <a:r>
              <a:rPr lang="en-US" sz="4000" dirty="0"/>
              <a:t> </a:t>
            </a:r>
            <a:r>
              <a:rPr lang="en-US" sz="4000" dirty="0" err="1"/>
              <a:t>ክድን</a:t>
            </a:r>
            <a:r>
              <a:rPr lang="en-US" sz="4000" dirty="0"/>
              <a:t> </a:t>
            </a:r>
            <a:r>
              <a:rPr lang="en-US" sz="4000" dirty="0" err="1"/>
              <a:t>ወርዳእ</a:t>
            </a:r>
            <a:r>
              <a:rPr lang="en-US" sz="4000" dirty="0"/>
              <a:t>፡ </a:t>
            </a:r>
            <a:r>
              <a:rPr lang="en-US" sz="4000" dirty="0" err="1"/>
              <a:t>ወሠርኅ</a:t>
            </a:r>
            <a:r>
              <a:rPr lang="en-US" sz="4000" dirty="0"/>
              <a:t> </a:t>
            </a:r>
            <a:r>
              <a:rPr lang="en-US" sz="4000" dirty="0" err="1"/>
              <a:t>በኃይለ</a:t>
            </a:r>
            <a:r>
              <a:rPr lang="en-US" sz="4000" dirty="0"/>
              <a:t> </a:t>
            </a:r>
            <a:r>
              <a:rPr lang="en-US" sz="4000" dirty="0" err="1"/>
              <a:t>መላእክቲከ</a:t>
            </a:r>
            <a:r>
              <a:rPr lang="en-US" sz="4000" dirty="0"/>
              <a:t>፤ </a:t>
            </a:r>
            <a:r>
              <a:rPr lang="en-US" sz="4000" dirty="0" err="1"/>
              <a:t>ዕቀብ</a:t>
            </a:r>
            <a:r>
              <a:rPr lang="en-US" sz="4000" dirty="0"/>
              <a:t> </a:t>
            </a:r>
            <a:r>
              <a:rPr lang="en-US" sz="4000" dirty="0" err="1"/>
              <a:t>ወኣጽንዕ</a:t>
            </a:r>
            <a:r>
              <a:rPr lang="en-US" sz="4000" dirty="0"/>
              <a:t> </a:t>
            </a:r>
            <a:r>
              <a:rPr lang="en-US" sz="4000" dirty="0" err="1"/>
              <a:t>ላዕለ</a:t>
            </a:r>
            <a:r>
              <a:rPr lang="en-US" sz="4000" dirty="0"/>
              <a:t> </a:t>
            </a:r>
            <a:r>
              <a:rPr lang="en-US" sz="4000" dirty="0" err="1"/>
              <a:t>ፈሪሆተ</a:t>
            </a:r>
            <a:r>
              <a:rPr lang="en-US" sz="4000" dirty="0"/>
              <a:t> </a:t>
            </a:r>
            <a:r>
              <a:rPr lang="en-US" sz="4000" dirty="0" err="1"/>
              <a:t>ስምከ</a:t>
            </a:r>
            <a:r>
              <a:rPr lang="en-US" sz="4000" dirty="0"/>
              <a:t> </a:t>
            </a:r>
            <a:r>
              <a:rPr lang="en-US" sz="4000" dirty="0" err="1"/>
              <a:t>ቅዱስ</a:t>
            </a:r>
            <a:r>
              <a:rPr lang="en-US" sz="4000" dirty="0"/>
              <a:t> </a:t>
            </a:r>
            <a:r>
              <a:rPr lang="en-US" sz="4000" dirty="0" err="1"/>
              <a:t>በዘዚኣከ</a:t>
            </a:r>
            <a:r>
              <a:rPr lang="en-US" sz="4000" dirty="0"/>
              <a:t> </a:t>
            </a:r>
            <a:r>
              <a:rPr lang="en-US" sz="4000" dirty="0" err="1"/>
              <a:t>ዕበይ</a:t>
            </a:r>
            <a:r>
              <a:rPr lang="en-US" sz="4000" dirty="0"/>
              <a:t> </a:t>
            </a:r>
            <a:r>
              <a:rPr lang="en-US" sz="4000" dirty="0" err="1"/>
              <a:t>ኣሠርጉ</a:t>
            </a:r>
            <a:r>
              <a:rPr lang="en-US" sz="4000" dirty="0"/>
              <a:t> </a:t>
            </a:r>
            <a:r>
              <a:rPr lang="en-US" sz="4000" dirty="0" err="1"/>
              <a:t>ዘዚኣከ</a:t>
            </a:r>
            <a:r>
              <a:rPr lang="en-US" sz="4000" dirty="0"/>
              <a:t> </a:t>
            </a:r>
            <a:r>
              <a:rPr lang="en-US" sz="4000" dirty="0" err="1"/>
              <a:t>የሐልዩ</a:t>
            </a:r>
            <a:r>
              <a:rPr lang="en-US" sz="4000" dirty="0"/>
              <a:t> </a:t>
            </a:r>
            <a:r>
              <a:rPr lang="en-US" sz="4000" dirty="0" err="1"/>
              <a:t>በዘዚኣከ</a:t>
            </a:r>
            <a:r>
              <a:rPr lang="en-US" sz="4000" dirty="0"/>
              <a:t> </a:t>
            </a:r>
            <a:r>
              <a:rPr lang="en-US" sz="4000" dirty="0" err="1"/>
              <a:t>ይእመኑ</a:t>
            </a:r>
            <a:r>
              <a:rPr lang="en-US" sz="4000" dirty="0"/>
              <a:t> </a:t>
            </a:r>
            <a:r>
              <a:rPr lang="en-US" sz="4000" dirty="0" err="1"/>
              <a:t>ወዘዚኣከ</a:t>
            </a:r>
            <a:r>
              <a:rPr lang="en-US" sz="4000" dirty="0"/>
              <a:t> </a:t>
            </a:r>
            <a:r>
              <a:rPr lang="en-US" sz="4000" dirty="0" err="1"/>
              <a:t>ይፍቅዱ</a:t>
            </a:r>
            <a:r>
              <a:rPr lang="en-US" sz="4000" dirty="0" smtClean="0"/>
              <a:t>።</a:t>
            </a:r>
            <a:endParaRPr lang="en-US" sz="4000" dirty="0"/>
          </a:p>
        </p:txBody>
      </p:sp>
    </p:spTree>
    <p:extLst>
      <p:ext uri="{BB962C8B-B14F-4D97-AF65-F5344CB8AC3E}">
        <p14:creationId xmlns:p14="http://schemas.microsoft.com/office/powerpoint/2010/main" val="4279406861"/>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324808"/>
          </a:xfrm>
          <a:prstGeom prst="rect">
            <a:avLst/>
          </a:prstGeom>
        </p:spPr>
        <p:txBody>
          <a:bodyPr wrap="square">
            <a:spAutoFit/>
          </a:bodyPr>
          <a:lstStyle/>
          <a:p>
            <a:pPr marL="40639" marR="40639">
              <a:spcBef>
                <a:spcPts val="600"/>
              </a:spcBef>
              <a:buClr>
                <a:srgbClr val="000000"/>
              </a:buClr>
              <a:buFont typeface="Arial"/>
              <a:defRPr sz="2000"/>
            </a:pPr>
            <a:r>
              <a:rPr lang="en-US" sz="4000" dirty="0" err="1"/>
              <a:t>ብዘይበደልን</a:t>
            </a:r>
            <a:r>
              <a:rPr lang="en-US" sz="4000" dirty="0"/>
              <a:t> </a:t>
            </a:r>
            <a:r>
              <a:rPr lang="en-US" sz="4000" dirty="0" err="1"/>
              <a:t>ብዘይመዓትን</a:t>
            </a:r>
            <a:r>
              <a:rPr lang="en-US" sz="4000" dirty="0"/>
              <a:t> </a:t>
            </a:r>
            <a:r>
              <a:rPr lang="en-US" sz="4000" dirty="0" err="1"/>
              <a:t>ብዘይምቁራጽን</a:t>
            </a:r>
            <a:r>
              <a:rPr lang="en-US" sz="4000" dirty="0"/>
              <a:t> </a:t>
            </a:r>
            <a:r>
              <a:rPr lang="en-US" sz="4000" dirty="0" err="1"/>
              <a:t>ሰላምካ</a:t>
            </a:r>
            <a:r>
              <a:rPr lang="en-US" sz="4000" dirty="0"/>
              <a:t> </a:t>
            </a:r>
            <a:r>
              <a:rPr lang="en-US" sz="4000" dirty="0" err="1"/>
              <a:t>ሃብ</a:t>
            </a:r>
            <a:r>
              <a:rPr lang="en-US" sz="4000" dirty="0"/>
              <a:t>። </a:t>
            </a:r>
            <a:r>
              <a:rPr lang="en-US" sz="4000" dirty="0" err="1"/>
              <a:t>ብሓደ</a:t>
            </a:r>
            <a:r>
              <a:rPr lang="en-US" sz="4000" dirty="0"/>
              <a:t> </a:t>
            </a:r>
            <a:r>
              <a:rPr lang="en-US" sz="4000" dirty="0" err="1"/>
              <a:t>ወድኻ</a:t>
            </a:r>
            <a:r>
              <a:rPr lang="en-US" sz="4000" dirty="0"/>
              <a:t> </a:t>
            </a:r>
            <a:r>
              <a:rPr lang="en-US" sz="4000" dirty="0" err="1"/>
              <a:t>ምስኡን</a:t>
            </a:r>
            <a:r>
              <a:rPr lang="en-US" sz="4000" dirty="0"/>
              <a:t> </a:t>
            </a:r>
            <a:r>
              <a:rPr lang="en-US" sz="4000" dirty="0" err="1"/>
              <a:t>ምስ</a:t>
            </a:r>
            <a:r>
              <a:rPr lang="en-US" sz="4000" dirty="0"/>
              <a:t> </a:t>
            </a:r>
            <a:r>
              <a:rPr lang="en-US" sz="4000" dirty="0" err="1"/>
              <a:t>መንፈስ</a:t>
            </a:r>
            <a:r>
              <a:rPr lang="en-US" sz="4000" dirty="0"/>
              <a:t> </a:t>
            </a:r>
            <a:r>
              <a:rPr lang="en-US" sz="4000" dirty="0" err="1"/>
              <a:t>ቅዱስን</a:t>
            </a:r>
            <a:r>
              <a:rPr lang="en-US" sz="4000" dirty="0"/>
              <a:t> </a:t>
            </a:r>
            <a:r>
              <a:rPr lang="en-US" sz="4000" dirty="0" err="1"/>
              <a:t>ክብርን</a:t>
            </a:r>
            <a:r>
              <a:rPr lang="en-US" sz="4000" dirty="0"/>
              <a:t> </a:t>
            </a:r>
            <a:r>
              <a:rPr lang="en-US" sz="4000" dirty="0" err="1"/>
              <a:t>ሥልጣንን</a:t>
            </a:r>
            <a:r>
              <a:rPr lang="en-US" sz="4000" dirty="0"/>
              <a:t> </a:t>
            </a:r>
            <a:r>
              <a:rPr lang="en-US" sz="4000" dirty="0" err="1"/>
              <a:t>ብእኡ</a:t>
            </a:r>
            <a:r>
              <a:rPr lang="en-US" sz="4000" dirty="0"/>
              <a:t> </a:t>
            </a:r>
            <a:r>
              <a:rPr lang="en-US" sz="4000" dirty="0" err="1"/>
              <a:t>ዘሎካ</a:t>
            </a:r>
            <a:r>
              <a:rPr lang="en-US" sz="4000" dirty="0"/>
              <a:t> </a:t>
            </a:r>
            <a:r>
              <a:rPr lang="en-US" sz="4000" dirty="0" err="1"/>
              <a:t>ሎምን</a:t>
            </a:r>
            <a:r>
              <a:rPr lang="en-US" sz="4000" dirty="0"/>
              <a:t> </a:t>
            </a:r>
            <a:r>
              <a:rPr lang="en-US" sz="4000" dirty="0" err="1"/>
              <a:t>ኩሉ</a:t>
            </a:r>
            <a:r>
              <a:rPr lang="en-US" sz="4000" dirty="0"/>
              <a:t> </a:t>
            </a:r>
            <a:r>
              <a:rPr lang="en-US" sz="4000" dirty="0" err="1"/>
              <a:t>ሳዕን</a:t>
            </a:r>
            <a:r>
              <a:rPr lang="en-US" sz="4000" dirty="0"/>
              <a:t> </a:t>
            </a:r>
            <a:r>
              <a:rPr lang="en-US" sz="4000" dirty="0" err="1"/>
              <a:t>ንዘለዓለም</a:t>
            </a:r>
            <a:r>
              <a:rPr lang="en-US" sz="4000" dirty="0"/>
              <a:t> </a:t>
            </a:r>
            <a:r>
              <a:rPr lang="en-US" sz="4000" dirty="0" err="1" smtClean="0"/>
              <a:t>ዓለምን</a:t>
            </a:r>
            <a:r>
              <a:rPr lang="en-US" sz="4000" dirty="0" smtClean="0"/>
              <a:t>።</a:t>
            </a:r>
          </a:p>
          <a:p>
            <a:pPr marL="40639" marR="40639">
              <a:spcBef>
                <a:spcPts val="600"/>
              </a:spcBef>
              <a:buClr>
                <a:srgbClr val="000000"/>
              </a:buClr>
              <a:defRPr sz="2000"/>
            </a:pPr>
            <a:r>
              <a:rPr lang="en-US" sz="4000" dirty="0" err="1">
                <a:solidFill>
                  <a:srgbClr val="FFFF00"/>
                </a:solidFill>
              </a:rPr>
              <a:t>ይ.ሕ</a:t>
            </a:r>
            <a:r>
              <a:rPr lang="en-US" sz="4000" dirty="0">
                <a:solidFill>
                  <a:srgbClr val="FFFF00"/>
                </a:solidFill>
              </a:rPr>
              <a:t>. </a:t>
            </a:r>
            <a:r>
              <a:rPr lang="en-US" sz="4000" dirty="0" err="1" smtClean="0"/>
              <a:t>አሜን</a:t>
            </a:r>
            <a:endParaRPr lang="en-US" sz="4000" dirty="0"/>
          </a:p>
        </p:txBody>
      </p:sp>
      <p:sp>
        <p:nvSpPr>
          <p:cNvPr id="20" name="Rectangle 19"/>
          <p:cNvSpPr/>
          <p:nvPr/>
        </p:nvSpPr>
        <p:spPr>
          <a:xfrm>
            <a:off x="7986410" y="-125376"/>
            <a:ext cx="4306143" cy="5829288"/>
          </a:xfrm>
          <a:prstGeom prst="rect">
            <a:avLst/>
          </a:prstGeom>
        </p:spPr>
        <p:txBody>
          <a:bodyPr wrap="square">
            <a:spAutoFit/>
          </a:bodyPr>
          <a:lstStyle/>
          <a:p>
            <a:pPr marL="40639" marR="40639">
              <a:lnSpc>
                <a:spcPct val="130000"/>
              </a:lnSpc>
              <a:spcBef>
                <a:spcPts val="600"/>
              </a:spcBef>
              <a:defRPr sz="2800"/>
            </a:pPr>
            <a:r>
              <a:rPr lang="en-US" sz="3200" dirty="0"/>
              <a:t>Grant unity without sin, anger or ceasing: Through thy only-begotten Son, through whom to thee with him and with the Holy Spirit be glory and dominion, both now and never. </a:t>
            </a:r>
            <a:br>
              <a:rPr lang="en-US" sz="3200" dirty="0"/>
            </a:br>
            <a:r>
              <a:rPr lang="en-US" sz="3200" b="1" dirty="0" smtClean="0">
                <a:solidFill>
                  <a:srgbClr val="FFFF00"/>
                </a:solidFill>
              </a:rPr>
              <a:t>People:</a:t>
            </a:r>
            <a:r>
              <a:rPr lang="en-US" sz="3200" dirty="0" smtClean="0">
                <a:solidFill>
                  <a:srgbClr val="FFFF00"/>
                </a:solidFill>
              </a:rPr>
              <a:t>  </a:t>
            </a:r>
            <a:r>
              <a:rPr lang="en-US" sz="3200" dirty="0"/>
              <a:t>Amen</a:t>
            </a:r>
          </a:p>
        </p:txBody>
      </p:sp>
      <p:sp>
        <p:nvSpPr>
          <p:cNvPr id="2" name="Rectangle 1"/>
          <p:cNvSpPr/>
          <p:nvPr/>
        </p:nvSpPr>
        <p:spPr>
          <a:xfrm>
            <a:off x="-22422" y="-62079"/>
            <a:ext cx="4132510" cy="7217360"/>
          </a:xfrm>
          <a:prstGeom prst="rect">
            <a:avLst/>
          </a:prstGeom>
        </p:spPr>
        <p:txBody>
          <a:bodyPr wrap="square">
            <a:spAutoFit/>
          </a:bodyPr>
          <a:lstStyle/>
          <a:p>
            <a:pPr marL="40639" marR="40639">
              <a:spcBef>
                <a:spcPts val="600"/>
              </a:spcBef>
              <a:buClr>
                <a:srgbClr val="000000"/>
              </a:buClr>
              <a:buFont typeface="Arial"/>
              <a:defRPr sz="1800"/>
            </a:pPr>
            <a:r>
              <a:rPr lang="en-US" sz="4000" dirty="0" err="1"/>
              <a:t>ሱላሜ</a:t>
            </a:r>
            <a:r>
              <a:rPr lang="en-US" sz="4000" dirty="0"/>
              <a:t> </a:t>
            </a:r>
            <a:r>
              <a:rPr lang="en-US" sz="4000" dirty="0" err="1"/>
              <a:t>ዘእንበለ</a:t>
            </a:r>
            <a:r>
              <a:rPr lang="en-US" sz="4000" dirty="0"/>
              <a:t> </a:t>
            </a:r>
            <a:r>
              <a:rPr lang="en-US" sz="4000" dirty="0" err="1"/>
              <a:t>ኣበሳ</a:t>
            </a:r>
            <a:r>
              <a:rPr lang="en-US" sz="4000" dirty="0"/>
              <a:t> </a:t>
            </a:r>
            <a:r>
              <a:rPr lang="en-US" sz="4000" dirty="0" err="1"/>
              <a:t>ወመዐት</a:t>
            </a:r>
            <a:r>
              <a:rPr lang="en-US" sz="4000" dirty="0"/>
              <a:t> </a:t>
            </a:r>
            <a:r>
              <a:rPr lang="en-US" sz="4000" dirty="0" err="1"/>
              <a:t>በኢጽርዓት</a:t>
            </a:r>
            <a:r>
              <a:rPr lang="en-US" sz="4000" dirty="0"/>
              <a:t> </a:t>
            </a:r>
            <a:r>
              <a:rPr lang="en-US" sz="4000" dirty="0" err="1"/>
              <a:t>ጸጉ</a:t>
            </a:r>
            <a:r>
              <a:rPr lang="en-US" sz="4000" dirty="0"/>
              <a:t>።</a:t>
            </a:r>
          </a:p>
          <a:p>
            <a:pPr marL="40639" marR="40639">
              <a:spcBef>
                <a:spcPts val="600"/>
              </a:spcBef>
              <a:buClr>
                <a:srgbClr val="000000"/>
              </a:buClr>
              <a:buFont typeface="Arial"/>
              <a:defRPr sz="1800"/>
            </a:pPr>
            <a:r>
              <a:rPr lang="en-US" sz="4000" dirty="0" err="1"/>
              <a:t>በኣሓዱ</a:t>
            </a:r>
            <a:r>
              <a:rPr lang="en-US" sz="4000" dirty="0"/>
              <a:t> </a:t>
            </a:r>
            <a:r>
              <a:rPr lang="en-US" sz="4000" dirty="0" err="1"/>
              <a:t>ወልድከ</a:t>
            </a:r>
            <a:r>
              <a:rPr lang="en-US" sz="4000" dirty="0"/>
              <a:t> </a:t>
            </a:r>
            <a:r>
              <a:rPr lang="en-US" sz="4000" dirty="0" err="1"/>
              <a:t>ዘቦቱ</a:t>
            </a:r>
            <a:r>
              <a:rPr lang="en-US" sz="4000" dirty="0"/>
              <a:t> </a:t>
            </a:r>
            <a:r>
              <a:rPr lang="en-US" sz="4000" dirty="0" err="1"/>
              <a:t>ለከ</a:t>
            </a:r>
            <a:r>
              <a:rPr lang="en-US" sz="4000" dirty="0"/>
              <a:t> </a:t>
            </a:r>
            <a:r>
              <a:rPr lang="en-US" sz="4000" dirty="0" err="1"/>
              <a:t>ምስሌሁ</a:t>
            </a:r>
            <a:r>
              <a:rPr lang="en-US" sz="4000" dirty="0"/>
              <a:t> </a:t>
            </a:r>
            <a:r>
              <a:rPr lang="en-US" sz="4000" dirty="0" err="1"/>
              <a:t>ወምስለ</a:t>
            </a:r>
            <a:r>
              <a:rPr lang="en-US" sz="4000" dirty="0"/>
              <a:t> </a:t>
            </a:r>
            <a:r>
              <a:rPr lang="en-US" sz="4000" dirty="0" err="1"/>
              <a:t>ቅዱስ</a:t>
            </a:r>
            <a:r>
              <a:rPr lang="en-US" sz="4000" dirty="0"/>
              <a:t> </a:t>
            </a:r>
            <a:r>
              <a:rPr lang="en-US" sz="4000" dirty="0" err="1"/>
              <a:t>መንፈስ</a:t>
            </a:r>
            <a:r>
              <a:rPr lang="en-US" sz="4000" dirty="0"/>
              <a:t> </a:t>
            </a:r>
            <a:r>
              <a:rPr lang="en-US" sz="4000" dirty="0" err="1"/>
              <a:t>ስብሓት</a:t>
            </a:r>
            <a:r>
              <a:rPr lang="en-US" sz="4000" dirty="0"/>
              <a:t> </a:t>
            </a:r>
            <a:r>
              <a:rPr lang="en-US" sz="4000" dirty="0" err="1"/>
              <a:t>ወእኂዝ</a:t>
            </a:r>
            <a:r>
              <a:rPr lang="en-US" sz="4000" dirty="0"/>
              <a:t> </a:t>
            </a:r>
            <a:r>
              <a:rPr lang="en-US" sz="4000" dirty="0" err="1"/>
              <a:t>ይእዜኒ</a:t>
            </a:r>
            <a:r>
              <a:rPr lang="en-US" sz="4000" dirty="0"/>
              <a:t> </a:t>
            </a:r>
            <a:r>
              <a:rPr lang="en-US" sz="4000" dirty="0" err="1"/>
              <a:t>ወዘልፈነ</a:t>
            </a:r>
            <a:r>
              <a:rPr lang="en-US" sz="4000" dirty="0"/>
              <a:t> </a:t>
            </a:r>
            <a:r>
              <a:rPr lang="en-US" sz="4000" dirty="0" err="1"/>
              <a:t>ወለዓለም</a:t>
            </a:r>
            <a:r>
              <a:rPr lang="en-US" sz="4000" dirty="0"/>
              <a:t> </a:t>
            </a:r>
            <a:r>
              <a:rPr lang="en-US" sz="4000" dirty="0" err="1" smtClean="0"/>
              <a:t>ዓለም</a:t>
            </a:r>
            <a:r>
              <a:rPr lang="en-US" sz="4000" dirty="0" smtClean="0"/>
              <a:t>።</a:t>
            </a:r>
          </a:p>
          <a:p>
            <a:pPr marL="40639" marR="40639">
              <a:spcBef>
                <a:spcPts val="600"/>
              </a:spcBef>
              <a:buClr>
                <a:srgbClr val="000000"/>
              </a:buClr>
              <a:defRPr sz="1800"/>
            </a:pPr>
            <a:r>
              <a:rPr lang="en-US" sz="4000" dirty="0" err="1">
                <a:solidFill>
                  <a:srgbClr val="FFFF00"/>
                </a:solidFill>
              </a:rPr>
              <a:t>ይ.ሕ</a:t>
            </a:r>
            <a:r>
              <a:rPr lang="en-US" sz="4000" dirty="0">
                <a:solidFill>
                  <a:srgbClr val="FFFF00"/>
                </a:solidFill>
              </a:rPr>
              <a:t>. </a:t>
            </a:r>
            <a:r>
              <a:rPr lang="en-US" sz="4000" dirty="0" err="1"/>
              <a:t>አሜን</a:t>
            </a:r>
            <a:endParaRPr lang="en-US" sz="4000" dirty="0"/>
          </a:p>
          <a:p>
            <a:pPr marL="40639" marR="40639">
              <a:spcBef>
                <a:spcPts val="600"/>
              </a:spcBef>
              <a:buClr>
                <a:srgbClr val="000000"/>
              </a:buClr>
              <a:buFont typeface="Arial"/>
              <a:defRPr sz="1800"/>
            </a:pPr>
            <a:endParaRPr lang="en-US" sz="4000" dirty="0" smtClean="0"/>
          </a:p>
        </p:txBody>
      </p:sp>
    </p:spTree>
    <p:extLst>
      <p:ext uri="{BB962C8B-B14F-4D97-AF65-F5344CB8AC3E}">
        <p14:creationId xmlns:p14="http://schemas.microsoft.com/office/powerpoint/2010/main" val="1639647247"/>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dirty="0">
                <a:solidFill>
                  <a:srgbClr val="92D050"/>
                </a:solidFill>
              </a:rPr>
              <a:t>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አድንኑ</a:t>
            </a:r>
            <a:r>
              <a:rPr lang="en-CA" sz="4400" dirty="0" smtClean="0"/>
              <a:t> </a:t>
            </a:r>
            <a:r>
              <a:rPr lang="en-CA" sz="4400" dirty="0" err="1" smtClean="0"/>
              <a:t>አርእስቲክሙ</a:t>
            </a:r>
            <a:r>
              <a:rPr lang="en-CA" sz="4400" dirty="0" smtClean="0"/>
              <a:t> </a:t>
            </a:r>
            <a:r>
              <a:rPr lang="en-CA" sz="4400" dirty="0" err="1"/>
              <a:t>ቅድመ</a:t>
            </a:r>
            <a:r>
              <a:rPr lang="en-CA" sz="4400" dirty="0"/>
              <a:t> </a:t>
            </a:r>
            <a:r>
              <a:rPr lang="en-CA" sz="4400" dirty="0" err="1" smtClean="0"/>
              <a:t>እግዚአብሔር</a:t>
            </a:r>
            <a:r>
              <a:rPr lang="en-CA" sz="4400" dirty="0" smtClean="0"/>
              <a:t> </a:t>
            </a:r>
            <a:r>
              <a:rPr lang="en-CA" sz="4400" dirty="0" err="1"/>
              <a:t>አምላክነ</a:t>
            </a:r>
            <a:r>
              <a:rPr lang="en-CA" sz="4400" dirty="0"/>
              <a:t> </a:t>
            </a:r>
            <a:r>
              <a:rPr lang="en-CA" sz="4400" dirty="0" err="1"/>
              <a:t>በእደ</a:t>
            </a:r>
            <a:r>
              <a:rPr lang="en-CA" sz="4400" dirty="0"/>
              <a:t> </a:t>
            </a:r>
            <a:r>
              <a:rPr lang="en-CA" sz="4400" dirty="0" err="1"/>
              <a:t>ገብሩ</a:t>
            </a:r>
            <a:r>
              <a:rPr lang="en-CA" sz="4400" dirty="0"/>
              <a:t> </a:t>
            </a:r>
            <a:r>
              <a:rPr lang="en-CA" sz="4400" dirty="0" err="1"/>
              <a:t>ካህን</a:t>
            </a:r>
            <a:r>
              <a:rPr lang="en-CA" sz="4400" dirty="0"/>
              <a:t> </a:t>
            </a:r>
            <a:r>
              <a:rPr lang="en-CA" sz="4400" dirty="0" err="1"/>
              <a:t>ከመ</a:t>
            </a:r>
            <a:r>
              <a:rPr lang="en-CA" sz="4400" dirty="0"/>
              <a:t> </a:t>
            </a:r>
            <a:r>
              <a:rPr lang="en-CA" sz="4400" dirty="0" err="1"/>
              <a:t>ይባርከነ</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endParaRPr lang="en-CA" sz="4400" dirty="0" smtClean="0">
              <a:solidFill>
                <a:srgbClr val="FFFF00"/>
              </a:solidFill>
            </a:endParaRPr>
          </a:p>
          <a:p>
            <a:r>
              <a:rPr lang="en-CA" sz="4400" dirty="0" err="1" smtClean="0"/>
              <a:t>አሜን</a:t>
            </a:r>
            <a:r>
              <a:rPr lang="en-CA" sz="4400" dirty="0" smtClean="0"/>
              <a:t> </a:t>
            </a:r>
            <a:r>
              <a:rPr lang="en-CA" sz="4400" dirty="0" err="1" smtClean="0"/>
              <a:t>እግዚአብሔር</a:t>
            </a:r>
            <a:r>
              <a:rPr lang="en-CA" sz="4400" dirty="0" smtClean="0"/>
              <a:t> </a:t>
            </a:r>
            <a:r>
              <a:rPr lang="en-CA" sz="4400" dirty="0" err="1"/>
              <a:t>ይባርከነ</a:t>
            </a:r>
            <a:r>
              <a:rPr lang="en-CA" sz="4400" dirty="0"/>
              <a:t> </a:t>
            </a:r>
            <a:r>
              <a:rPr lang="en-CA" sz="4400" dirty="0" err="1"/>
              <a:t>ወይሣሃለነ</a:t>
            </a:r>
            <a:r>
              <a:rPr lang="en-CA" sz="4400" dirty="0"/>
              <a:t>።</a:t>
            </a:r>
          </a:p>
        </p:txBody>
      </p:sp>
    </p:spTree>
    <p:extLst>
      <p:ext uri="{BB962C8B-B14F-4D97-AF65-F5344CB8AC3E}">
        <p14:creationId xmlns:p14="http://schemas.microsoft.com/office/powerpoint/2010/main" val="2256403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2450793101"/>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a:t>ኦ </a:t>
            </a:r>
            <a:r>
              <a:rPr lang="en-CA" sz="4000" dirty="0" err="1"/>
              <a:t>ጐይታ</a:t>
            </a:r>
            <a:r>
              <a:rPr lang="en-CA" sz="4000" dirty="0"/>
              <a:t> </a:t>
            </a:r>
            <a:r>
              <a:rPr lang="en-CA" sz="4000" dirty="0" err="1"/>
              <a:t>ሕዝብኻ</a:t>
            </a:r>
            <a:r>
              <a:rPr lang="en-CA" sz="4000" dirty="0"/>
              <a:t> </a:t>
            </a:r>
            <a:r>
              <a:rPr lang="en-CA" sz="4000" dirty="0" err="1"/>
              <a:t>ኣድሕን</a:t>
            </a:r>
            <a:r>
              <a:rPr lang="en-CA" sz="4000" dirty="0"/>
              <a:t> </a:t>
            </a:r>
            <a:r>
              <a:rPr lang="en-CA" sz="4000" dirty="0" err="1"/>
              <a:t>ርስትኻ’ውን</a:t>
            </a:r>
            <a:r>
              <a:rPr lang="en-CA" sz="4000" dirty="0"/>
              <a:t> </a:t>
            </a:r>
            <a:r>
              <a:rPr lang="en-CA" sz="4000" dirty="0" err="1" smtClean="0"/>
              <a:t>ባርኽ</a:t>
            </a:r>
            <a:r>
              <a:rPr lang="en-CA" sz="40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3600" dirty="0" smtClean="0">
                <a:solidFill>
                  <a:srgbClr val="FF0000"/>
                </a:solidFill>
              </a:rPr>
              <a:t>: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a:t>። </a:t>
            </a:r>
            <a:r>
              <a:rPr lang="en-CA" sz="4000" dirty="0" err="1"/>
              <a:t>ወጸዋዕካ</a:t>
            </a:r>
            <a:r>
              <a:rPr lang="en-CA" sz="4000" dirty="0"/>
              <a:t> </a:t>
            </a:r>
            <a:r>
              <a:rPr lang="en-CA" sz="4000" dirty="0" err="1" smtClean="0"/>
              <a:t>ትኩን</a:t>
            </a:r>
            <a:endParaRPr lang="en-CA" sz="4000" dirty="0"/>
          </a:p>
        </p:txBody>
      </p:sp>
    </p:spTree>
    <p:extLst>
      <p:ext uri="{BB962C8B-B14F-4D97-AF65-F5344CB8AC3E}">
        <p14:creationId xmlns:p14="http://schemas.microsoft.com/office/powerpoint/2010/main" val="2725614004"/>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ስትያን</a:t>
            </a:r>
            <a:r>
              <a:rPr lang="en-CA" sz="4000" dirty="0" smtClean="0"/>
              <a:t> </a:t>
            </a:r>
            <a:r>
              <a:rPr lang="en-CA" sz="4000" dirty="0" err="1"/>
              <a:t>ዝመጻእኩምን</a:t>
            </a:r>
            <a:r>
              <a:rPr lang="en-CA" sz="4000" dirty="0"/>
              <a:t>፡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3600" dirty="0"/>
              <a:t>     And which Thou hast called to be a dwelling-place 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smtClean="0"/>
              <a:t>ይሥረይ</a:t>
            </a:r>
            <a:endParaRPr lang="en-CA" sz="4000" dirty="0"/>
          </a:p>
        </p:txBody>
      </p:sp>
    </p:spTree>
    <p:extLst>
      <p:ext uri="{BB962C8B-B14F-4D97-AF65-F5344CB8AC3E}">
        <p14:creationId xmlns:p14="http://schemas.microsoft.com/office/powerpoint/2010/main" val="1215023261"/>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r>
              <a:rPr lang="en-CA" sz="4400" dirty="0"/>
              <a:t> </a:t>
            </a:r>
            <a:r>
              <a:rPr lang="en-CA" sz="4400" dirty="0" err="1"/>
              <a:t>ደሙ</a:t>
            </a:r>
            <a:r>
              <a:rPr lang="en-CA" sz="4400" dirty="0"/>
              <a:t> </a:t>
            </a:r>
            <a:r>
              <a:rPr lang="en-CA" sz="4400" dirty="0" err="1"/>
              <a:t>ደመ</a:t>
            </a:r>
            <a:r>
              <a:rPr lang="en-CA" sz="4400" dirty="0"/>
              <a:t> </a:t>
            </a:r>
            <a:r>
              <a:rPr lang="en-CA" sz="4400" dirty="0" err="1" smtClean="0"/>
              <a:t>ሕግ</a:t>
            </a:r>
            <a:endParaRPr lang="en-CA" sz="4400" dirty="0"/>
          </a:p>
        </p:txBody>
      </p:sp>
    </p:spTree>
    <p:extLst>
      <p:ext uri="{BB962C8B-B14F-4D97-AF65-F5344CB8AC3E}">
        <p14:creationId xmlns:p14="http://schemas.microsoft.com/office/powerpoint/2010/main" val="2151629375"/>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the blood of the </a:t>
            </a:r>
            <a:r>
              <a:rPr lang="en-US" sz="3600" dirty="0" smtClean="0"/>
              <a:t>coven-ant </a:t>
            </a:r>
            <a:r>
              <a:rPr lang="en-US" sz="3600" dirty="0"/>
              <a:t>of Jesus Christ the Son of her </a:t>
            </a:r>
            <a:r>
              <a:rPr lang="en-US" sz="3600" dirty="0" smtClean="0"/>
              <a:t>cons-</a:t>
            </a:r>
            <a:r>
              <a:rPr lang="en-US" sz="3600" dirty="0" err="1" smtClean="0"/>
              <a:t>cience</a:t>
            </a:r>
            <a:r>
              <a:rPr lang="en-US" sz="3600" dirty="0" smtClean="0"/>
              <a:t>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5201424"/>
          </a:xfrm>
          <a:prstGeom prst="rect">
            <a:avLst/>
          </a:prstGeom>
        </p:spPr>
        <p:txBody>
          <a:bodyPr wrap="square">
            <a:spAutoFit/>
          </a:bodyPr>
          <a:lstStyle/>
          <a:p>
            <a:r>
              <a:rPr lang="en-CA" sz="4000" dirty="0" err="1" smtClean="0"/>
              <a:t>ወሥርዓት</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smtClean="0"/>
              <a:t>ፀባዖት</a:t>
            </a:r>
            <a:r>
              <a:rPr lang="en-CA" sz="4000" dirty="0" smtClean="0"/>
              <a:t> </a:t>
            </a:r>
            <a:r>
              <a:rPr lang="en-CA" sz="4000" dirty="0" err="1" smtClean="0"/>
              <a:t>ወልደ</a:t>
            </a:r>
            <a:r>
              <a:rPr lang="en-CA" sz="4000" dirty="0" smtClean="0"/>
              <a:t> </a:t>
            </a:r>
            <a:r>
              <a:rPr lang="en-CA" sz="4000" dirty="0" err="1" smtClean="0"/>
              <a:t>ማርያም</a:t>
            </a:r>
            <a:r>
              <a:rPr lang="en-CA" sz="4000" dirty="0" smtClean="0"/>
              <a:t> </a:t>
            </a:r>
            <a:r>
              <a:rPr lang="en-CA" sz="4000" dirty="0" err="1" smtClean="0"/>
              <a:t>ንጽሕት</a:t>
            </a:r>
            <a:r>
              <a:rPr lang="en-CA" sz="4000" dirty="0" smtClean="0"/>
              <a:t> </a:t>
            </a:r>
            <a:r>
              <a:rPr lang="en-CA" sz="4000" dirty="0" err="1" smtClean="0"/>
              <a:t>በድንግል</a:t>
            </a:r>
            <a:r>
              <a:rPr lang="en-CA" sz="4000" dirty="0" smtClean="0"/>
              <a:t> </a:t>
            </a:r>
            <a:r>
              <a:rPr lang="en-CA" sz="4000" dirty="0" err="1" smtClean="0"/>
              <a:t>ሕልና</a:t>
            </a:r>
            <a:r>
              <a:rPr lang="en-CA" sz="4000" dirty="0" smtClean="0"/>
              <a:t> </a:t>
            </a:r>
            <a:r>
              <a:rPr lang="en-CA" sz="4000" dirty="0" err="1" smtClean="0"/>
              <a:t>ወበድንግልና</a:t>
            </a:r>
            <a:r>
              <a:rPr lang="en-CA" sz="4000" dirty="0" smtClean="0"/>
              <a:t> </a:t>
            </a:r>
            <a:r>
              <a:rPr lang="en-CA" sz="4000" dirty="0" err="1" smtClean="0"/>
              <a:t>ሥጋ</a:t>
            </a:r>
            <a:r>
              <a:rPr lang="en-CA" sz="4000" dirty="0" smtClean="0"/>
              <a:t> </a:t>
            </a:r>
            <a:r>
              <a:rPr lang="en-CA" sz="4000" dirty="0" err="1" smtClean="0"/>
              <a:t>ኅትምት</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Tree>
    <p:extLst>
      <p:ext uri="{BB962C8B-B14F-4D97-AF65-F5344CB8AC3E}">
        <p14:creationId xmlns:p14="http://schemas.microsoft.com/office/powerpoint/2010/main" val="252631082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a:t>
            </a:r>
            <a:r>
              <a:rPr lang="en-CA" sz="4000" dirty="0" smtClean="0"/>
              <a:t> </a:t>
            </a:r>
            <a:r>
              <a:rPr lang="en-CA" sz="4000" dirty="0" err="1"/>
              <a:t>መንፈስካ</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smtClean="0"/>
              <a:t>ዝተቐ</a:t>
            </a:r>
            <a:endParaRPr lang="en-CA" sz="4000" dirty="0" smtClean="0"/>
          </a:p>
          <a:p>
            <a:r>
              <a:rPr lang="en-CA" sz="4000" dirty="0" err="1" smtClean="0"/>
              <a:t>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96715"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3600" dirty="0"/>
              <a:t>The Lord 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300" dirty="0" smtClean="0">
                <a:solidFill>
                  <a:schemeClr val="tx1">
                    <a:lumMod val="95000"/>
                  </a:schemeClr>
                </a:solidFill>
              </a:rPr>
              <a:t>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Thy </a:t>
            </a:r>
            <a:r>
              <a:rPr lang="en-US" sz="3300" dirty="0">
                <a:solidFill>
                  <a:schemeClr val="tx1">
                    <a:lumMod val="95000"/>
                  </a:schemeClr>
                </a:solidFill>
              </a:rPr>
              <a:t>body and Thy blood.  Enable us by the Spirit to tread </a:t>
            </a:r>
            <a:r>
              <a:rPr lang="en-US" sz="3300" dirty="0" smtClean="0">
                <a:solidFill>
                  <a:schemeClr val="tx1">
                    <a:lumMod val="95000"/>
                  </a:schemeClr>
                </a:solidFill>
              </a:rPr>
              <a:t>upon</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ምስለ</a:t>
            </a:r>
            <a:r>
              <a:rPr lang="en-CA" sz="4000" dirty="0" smtClean="0"/>
              <a:t> </a:t>
            </a:r>
            <a:r>
              <a:rPr lang="en-CA" sz="4000" dirty="0" err="1"/>
              <a:t>መንፈስከ</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9882790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247864"/>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r>
              <a:rPr lang="en-CA" sz="4000" dirty="0" err="1" smtClean="0"/>
              <a:t>ቅዱስ</a:t>
            </a:r>
            <a:r>
              <a:rPr lang="en-CA" sz="4000" dirty="0" smtClean="0"/>
              <a:t>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0" y="-53936"/>
            <a:ext cx="4296715" cy="626325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Blessed 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186309"/>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440686495"/>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endParaRPr lang="en-CA" sz="4000" dirty="0" smtClean="0">
              <a:solidFill>
                <a:srgbClr val="92D050"/>
              </a:solidFill>
            </a:endParaRPr>
          </a:p>
          <a:p>
            <a:r>
              <a:rPr lang="en-CA" sz="4000" dirty="0" err="1" smtClean="0"/>
              <a:t>ብሰላም</a:t>
            </a:r>
            <a:r>
              <a:rPr lang="en-CA" sz="4000" dirty="0" smtClean="0"/>
              <a:t> </a:t>
            </a:r>
            <a:r>
              <a:rPr lang="en-CA" sz="4000" dirty="0" err="1"/>
              <a:t>እተዉ</a:t>
            </a:r>
            <a:r>
              <a:rPr lang="en-CA" sz="4000" dirty="0"/>
              <a:t>።</a:t>
            </a:r>
          </a:p>
          <a:p>
            <a:endParaRPr lang="en-CA" sz="4000" dirty="0"/>
          </a:p>
        </p:txBody>
      </p:sp>
      <p:sp>
        <p:nvSpPr>
          <p:cNvPr id="20" name="Rectangle 19"/>
          <p:cNvSpPr/>
          <p:nvPr/>
        </p:nvSpPr>
        <p:spPr>
          <a:xfrm>
            <a:off x="7986410" y="-53936"/>
            <a:ext cx="4296715" cy="7925246"/>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3600" dirty="0">
                <a:solidFill>
                  <a:srgbClr val="92D050"/>
                </a:solidFill>
              </a:rPr>
              <a:t>Deacon</a:t>
            </a:r>
            <a:r>
              <a:rPr lang="en-US" sz="36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3600" dirty="0" smtClean="0">
                <a:solidFill>
                  <a:srgbClr val="92D050"/>
                </a:solidFill>
              </a:rPr>
              <a:t>  </a:t>
            </a:r>
            <a:r>
              <a:rPr lang="en-US" sz="36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124754"/>
          </a:xfrm>
          <a:prstGeom prst="rect">
            <a:avLst/>
          </a:prstGeom>
        </p:spPr>
        <p:txBody>
          <a:bodyPr wrap="square">
            <a:spAutoFit/>
          </a:bodyPr>
          <a:lstStyle/>
          <a:p>
            <a:r>
              <a:rPr lang="en-CA" sz="4400" dirty="0" err="1" smtClean="0"/>
              <a:t>ጸጋ</a:t>
            </a:r>
            <a:r>
              <a:rPr lang="en-CA" sz="4400" dirty="0" smtClean="0"/>
              <a:t> </a:t>
            </a:r>
            <a:r>
              <a:rPr lang="en-CA" sz="4400" dirty="0" err="1" smtClean="0"/>
              <a:t>ነሣእነ</a:t>
            </a:r>
            <a:r>
              <a:rPr lang="en-CA" sz="4400" dirty="0" smtClean="0"/>
              <a:t> </a:t>
            </a:r>
            <a:r>
              <a:rPr lang="en-CA" sz="4400" dirty="0" err="1" smtClean="0"/>
              <a:t>ወሕይወተ</a:t>
            </a:r>
            <a:r>
              <a:rPr lang="en-CA" sz="4400" dirty="0" smtClean="0"/>
              <a:t> </a:t>
            </a:r>
            <a:r>
              <a:rPr lang="en-CA" sz="4400" dirty="0" err="1" smtClean="0"/>
              <a:t>ረከብርነ</a:t>
            </a:r>
            <a:r>
              <a:rPr lang="en-CA" sz="4400" dirty="0" smtClean="0"/>
              <a:t> </a:t>
            </a:r>
            <a:r>
              <a:rPr lang="en-CA" sz="4400" dirty="0" err="1" smtClean="0"/>
              <a:t>ብኃይለ</a:t>
            </a:r>
            <a:r>
              <a:rPr lang="en-CA" sz="4400" dirty="0" smtClean="0"/>
              <a:t> </a:t>
            </a:r>
            <a:r>
              <a:rPr lang="en-CA" sz="4400" dirty="0" err="1" smtClean="0"/>
              <a:t>መስቀሉ</a:t>
            </a:r>
            <a:r>
              <a:rPr lang="en-CA" sz="4400" dirty="0" smtClean="0"/>
              <a:t> </a:t>
            </a:r>
            <a:r>
              <a:rPr lang="en-CA" sz="4400" dirty="0" err="1" smtClean="0"/>
              <a:t>ለኢየሱስ</a:t>
            </a:r>
            <a:r>
              <a:rPr lang="en-CA" sz="4400" dirty="0" smtClean="0"/>
              <a:t> </a:t>
            </a:r>
            <a:r>
              <a:rPr lang="en-CA" sz="4400" dirty="0" err="1" smtClean="0"/>
              <a:t>ክርስቶስ</a:t>
            </a:r>
            <a:r>
              <a:rPr lang="en-CA" sz="4400" dirty="0" smtClean="0"/>
              <a:t>። </a:t>
            </a:r>
            <a:r>
              <a:rPr lang="en-CA" sz="4400" dirty="0" err="1" smtClean="0"/>
              <a:t>ኪያከ</a:t>
            </a:r>
            <a:r>
              <a:rPr lang="en-CA" sz="4400" dirty="0" smtClean="0"/>
              <a:t> </a:t>
            </a:r>
            <a:r>
              <a:rPr lang="en-CA" sz="4400" dirty="0" err="1" smtClean="0"/>
              <a:t>እግዚኦ</a:t>
            </a:r>
            <a:r>
              <a:rPr lang="en-CA" sz="4400" dirty="0" smtClean="0"/>
              <a:t> </a:t>
            </a:r>
            <a:r>
              <a:rPr lang="en-CA" sz="4400" dirty="0" err="1" smtClean="0"/>
              <a:t>ነአኵት</a:t>
            </a:r>
            <a:r>
              <a:rPr lang="en-CA" sz="4400" dirty="0" smtClean="0"/>
              <a:t> </a:t>
            </a:r>
            <a:r>
              <a:rPr lang="en-CA" sz="4400" dirty="0" err="1" smtClean="0"/>
              <a:t>ነሢአነ</a:t>
            </a:r>
            <a:r>
              <a:rPr lang="en-CA" sz="4400" dirty="0" smtClean="0"/>
              <a:t> </a:t>
            </a:r>
            <a:r>
              <a:rPr lang="en-CA" sz="4000" dirty="0" err="1" smtClean="0"/>
              <a:t>ጸጋ</a:t>
            </a:r>
            <a:r>
              <a:rPr lang="en-CA" sz="4000" dirty="0" smtClean="0"/>
              <a:t> </a:t>
            </a:r>
            <a:r>
              <a:rPr lang="en-CA" sz="4000" dirty="0" err="1" smtClean="0"/>
              <a:t>ዘእመንፈስ</a:t>
            </a:r>
            <a:r>
              <a:rPr lang="en-CA" sz="4000" dirty="0" smtClean="0"/>
              <a:t> </a:t>
            </a:r>
            <a:r>
              <a:rPr lang="en-CA" sz="4000" dirty="0" err="1" smtClean="0"/>
              <a:t>ቅዱስ</a:t>
            </a:r>
            <a:r>
              <a:rPr lang="en-CA" sz="4000" dirty="0" smtClean="0"/>
              <a:t>።</a:t>
            </a:r>
          </a:p>
          <a:p>
            <a:endParaRPr lang="en-CA" sz="4400" dirty="0"/>
          </a:p>
          <a:p>
            <a:r>
              <a:rPr lang="en-CA" sz="4400" dirty="0" err="1">
                <a:solidFill>
                  <a:srgbClr val="92D050"/>
                </a:solidFill>
              </a:rPr>
              <a:t>ይ.ዲ</a:t>
            </a:r>
            <a:r>
              <a:rPr lang="en-CA" sz="4400" dirty="0" smtClean="0">
                <a:solidFill>
                  <a:srgbClr val="92D050"/>
                </a:solidFill>
              </a:rPr>
              <a:t>.</a:t>
            </a:r>
          </a:p>
          <a:p>
            <a:r>
              <a:rPr lang="en-CA" sz="4400" dirty="0" smtClean="0"/>
              <a:t> </a:t>
            </a:r>
            <a:r>
              <a:rPr lang="en-CA" sz="4400" dirty="0" err="1"/>
              <a:t>እትዉ</a:t>
            </a:r>
            <a:r>
              <a:rPr lang="en-CA" sz="4400" dirty="0"/>
              <a:t> </a:t>
            </a:r>
            <a:r>
              <a:rPr lang="en-CA" sz="4400" dirty="0" err="1"/>
              <a:t>በሰላም</a:t>
            </a:r>
            <a:r>
              <a:rPr lang="en-CA" sz="4400" dirty="0" smtClean="0"/>
              <a:t>።</a:t>
            </a:r>
            <a:endParaRPr lang="en-CA" sz="4400" dirty="0"/>
          </a:p>
        </p:txBody>
      </p:sp>
    </p:spTree>
    <p:extLst>
      <p:ext uri="{BB962C8B-B14F-4D97-AF65-F5344CB8AC3E}">
        <p14:creationId xmlns:p14="http://schemas.microsoft.com/office/powerpoint/2010/main" val="3569576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3686497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418405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1727289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8393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170834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3241677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3910242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109014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9049919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1978023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17651138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3307170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649157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872508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1822850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379693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9265522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3563088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2071286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126919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11549863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1520882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5240051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21253749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42736026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336549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170598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15510898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8643365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045931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502651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8537150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8528128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468162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0531432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1690791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6624935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044998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683128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684155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529439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4029608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768784"/>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182388"/>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331089"/>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353519"/>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26034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875818"/>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837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95398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26637"/>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619882"/>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39009"/>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96776"/>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154255"/>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92801"/>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492305"/>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300110"/>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41160"/>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2956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31212</TotalTime>
  <Words>45219</Words>
  <Application>Microsoft Office PowerPoint</Application>
  <PresentationFormat>Widescreen</PresentationFormat>
  <Paragraphs>4355</Paragraphs>
  <Slides>446</Slides>
  <Notes>178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446</vt:i4>
      </vt:variant>
    </vt:vector>
  </HeadingPairs>
  <TitlesOfParts>
    <vt:vector size="458"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293</cp:revision>
  <dcterms:created xsi:type="dcterms:W3CDTF">2018-07-13T18:01:45Z</dcterms:created>
  <dcterms:modified xsi:type="dcterms:W3CDTF">2021-01-06T06:54:30Z</dcterms:modified>
</cp:coreProperties>
</file>